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20-09-2021</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20-09-2021</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 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 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28" y="1104900"/>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2330</Words>
  <Application>Microsoft Office PowerPoint</Application>
  <PresentationFormat>Widescreen</PresentationFormat>
  <Paragraphs>257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Praveen</cp:lastModifiedBy>
  <cp:revision>40</cp:revision>
  <dcterms:created xsi:type="dcterms:W3CDTF">2021-07-11T04:04:01Z</dcterms:created>
  <dcterms:modified xsi:type="dcterms:W3CDTF">2021-09-20T04:25:06Z</dcterms:modified>
</cp:coreProperties>
</file>