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760-F7A1-41BD-B9A2-4442E7B8F98A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F768-1D49-4138-9849-F78EA1EB2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F768-1D49-4138-9849-F78EA1EB2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28194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DOCKER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Build once, Configure once and Run Anywhere, Anytime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Images</a:t>
            </a:r>
          </a:p>
          <a:p>
            <a:endParaRPr lang="en-US" sz="4000" dirty="0"/>
          </a:p>
          <a:p>
            <a:r>
              <a:rPr lang="en-US" sz="4000" dirty="0"/>
              <a:t>Containers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dirty="0"/>
              <a:t>Registries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Elements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Image is a set of components which executes set of instructions.</a:t>
            </a:r>
          </a:p>
          <a:p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images are read-only templates</a:t>
            </a:r>
          </a:p>
          <a:p>
            <a:r>
              <a:rPr lang="en-US" dirty="0" err="1"/>
              <a:t>Docker</a:t>
            </a:r>
            <a:r>
              <a:rPr lang="en-US" dirty="0"/>
              <a:t> provides a simple way to build new images.</a:t>
            </a:r>
          </a:p>
          <a:p>
            <a:r>
              <a:rPr lang="en-US" dirty="0"/>
              <a:t>Images are built in the form of layered structure.</a:t>
            </a:r>
          </a:p>
          <a:p>
            <a:r>
              <a:rPr lang="en-US" dirty="0"/>
              <a:t>Image can be pulled or pushed into registry.</a:t>
            </a:r>
          </a:p>
          <a:p>
            <a:r>
              <a:rPr lang="en-US" dirty="0"/>
              <a:t>Images are build components.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run time components.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containers are similar to directories.</a:t>
            </a:r>
          </a:p>
          <a:p>
            <a:endParaRPr lang="en-US" dirty="0"/>
          </a:p>
          <a:p>
            <a:r>
              <a:rPr lang="en-US" dirty="0"/>
              <a:t>It provides an virtual environment for application to run.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container is an isolated and secure platform.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will hold the images.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Public or Private Registries.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public registry is called </a:t>
            </a:r>
            <a:r>
              <a:rPr lang="en-US" dirty="0" err="1"/>
              <a:t>Docker</a:t>
            </a:r>
            <a:r>
              <a:rPr lang="en-US" dirty="0"/>
              <a:t> Hub (Default).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838200"/>
          <a:ext cx="7620000" cy="472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2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version of </a:t>
                      </a:r>
                      <a:r>
                        <a:rPr lang="en-US" dirty="0" err="1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  <a:r>
                        <a:rPr lang="en-US" baseline="0" dirty="0"/>
                        <a:t> the </a:t>
                      </a:r>
                      <a:r>
                        <a:rPr lang="en-US" baseline="0" dirty="0" err="1"/>
                        <a:t>docker</a:t>
                      </a:r>
                      <a:r>
                        <a:rPr lang="en-US" baseline="0" dirty="0"/>
                        <a:t>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a new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</a:t>
                      </a:r>
                      <a:r>
                        <a:rPr lang="en-US" baseline="0" dirty="0"/>
                        <a:t> an image in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build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 image from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file system image from the contents of a </a:t>
                      </a:r>
                      <a:r>
                        <a:rPr lang="en-US" dirty="0" err="1"/>
                        <a:t>tarball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the contents of a container as a tar 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</a:t>
                      </a:r>
                      <a:r>
                        <a:rPr lang="en-US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one or more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286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Docker</a:t>
            </a:r>
            <a:r>
              <a:rPr lang="en-US" b="1" dirty="0"/>
              <a:t>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400"/>
          <a:ext cx="7772400" cy="51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18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</a:t>
                      </a:r>
                      <a:r>
                        <a:rPr lang="en-US" baseline="0" dirty="0"/>
                        <a:t> a stopped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</a:t>
                      </a:r>
                      <a:r>
                        <a:rPr lang="en-US" baseline="0" dirty="0"/>
                        <a:t> a running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an image or a repository from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 an image or a repository to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history of an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Kills the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1794">
                <a:tc>
                  <a:txBody>
                    <a:bodyPr/>
                    <a:lstStyle/>
                    <a:p>
                      <a:r>
                        <a:rPr lang="en-US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files/folders from a container's </a:t>
                      </a:r>
                      <a:r>
                        <a:rPr lang="en-US" dirty="0" err="1"/>
                        <a:t>filesystem</a:t>
                      </a:r>
                      <a:r>
                        <a:rPr lang="en-US" dirty="0"/>
                        <a:t> to the host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 image to a tar 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651">
                <a:tc>
                  <a:txBody>
                    <a:bodyPr/>
                    <a:lstStyle/>
                    <a:p>
                      <a:r>
                        <a:rPr lang="en-US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docker ?</a:t>
            </a:r>
          </a:p>
          <a:p>
            <a:r>
              <a:rPr lang="en-US" dirty="0"/>
              <a:t>What is docker</a:t>
            </a:r>
          </a:p>
          <a:p>
            <a:r>
              <a:rPr lang="en-US" dirty="0" err="1"/>
              <a:t>Docker</a:t>
            </a:r>
            <a:r>
              <a:rPr lang="en-US" dirty="0"/>
              <a:t> Vs Virtual Machines.</a:t>
            </a:r>
          </a:p>
          <a:p>
            <a:r>
              <a:rPr lang="en-US" dirty="0" err="1"/>
              <a:t>Docker</a:t>
            </a:r>
            <a:r>
              <a:rPr lang="en-US" dirty="0"/>
              <a:t> architecture and components of </a:t>
            </a:r>
            <a:r>
              <a:rPr lang="en-US" dirty="0" err="1"/>
              <a:t>docker</a:t>
            </a:r>
            <a:r>
              <a:rPr lang="en-US" dirty="0"/>
              <a:t>.</a:t>
            </a:r>
          </a:p>
          <a:p>
            <a:r>
              <a:rPr lang="en-US" dirty="0" err="1"/>
              <a:t>Docker</a:t>
            </a:r>
            <a:r>
              <a:rPr lang="en-US" dirty="0"/>
              <a:t> elements.</a:t>
            </a:r>
          </a:p>
          <a:p>
            <a:r>
              <a:rPr lang="en-US" dirty="0" err="1"/>
              <a:t>Docker</a:t>
            </a:r>
            <a:r>
              <a:rPr lang="en-US" dirty="0"/>
              <a:t> commands.</a:t>
            </a:r>
          </a:p>
          <a:p>
            <a:r>
              <a:rPr lang="en-US" dirty="0"/>
              <a:t>How does an image builds, configures, and run ?</a:t>
            </a:r>
          </a:p>
          <a:p>
            <a:r>
              <a:rPr lang="en-US" dirty="0"/>
              <a:t>use cases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Topics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48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8" name="Content Placeholder 7" descr="docker_new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92332" cy="5334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82000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8762999" cy="6019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is an open platform virtualization technology used for developing, shipping, and running applications. 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uses </a:t>
            </a:r>
            <a:r>
              <a:rPr lang="en-US" dirty="0" err="1"/>
              <a:t>linux</a:t>
            </a:r>
            <a:r>
              <a:rPr lang="en-US" dirty="0"/>
              <a:t> features like Namespaces, </a:t>
            </a:r>
            <a:r>
              <a:rPr lang="en-US" dirty="0" err="1"/>
              <a:t>Cgroups</a:t>
            </a:r>
            <a:r>
              <a:rPr lang="en-US" dirty="0"/>
              <a:t>  for isolation and MCS enforcement feature of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Vs </a:t>
            </a:r>
            <a:r>
              <a:rPr lang="en-US" dirty="0" err="1"/>
              <a:t>Docker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057400"/>
            <a:ext cx="3350579" cy="310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305799" cy="368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48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638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rtual-container-doc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90297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sz="2400" dirty="0"/>
              <a:t>It is the primary user interface to </a:t>
            </a:r>
            <a:r>
              <a:rPr lang="en-US" sz="2400" dirty="0" err="1"/>
              <a:t>Docker</a:t>
            </a:r>
            <a:r>
              <a:rPr lang="en-US" sz="2400" dirty="0"/>
              <a:t>. It accepts commands from the user and communicates back and forth with a </a:t>
            </a:r>
            <a:r>
              <a:rPr lang="en-US" sz="2400" dirty="0" err="1"/>
              <a:t>Docker</a:t>
            </a:r>
            <a:r>
              <a:rPr lang="en-US" sz="2400" dirty="0"/>
              <a:t> daemon </a:t>
            </a:r>
            <a:r>
              <a:rPr lang="en-US" dirty="0"/>
              <a:t>	</a:t>
            </a:r>
          </a:p>
          <a:p>
            <a:pPr algn="just"/>
            <a:endParaRPr lang="en-US" dirty="0"/>
          </a:p>
          <a:p>
            <a:r>
              <a:rPr lang="en-US" b="1" dirty="0"/>
              <a:t>Daemon</a:t>
            </a:r>
            <a:r>
              <a:rPr lang="en-US" dirty="0"/>
              <a:t> : It is a process runs on a host machine. </a:t>
            </a:r>
          </a:p>
          <a:p>
            <a:endParaRPr lang="en-US" dirty="0"/>
          </a:p>
          <a:p>
            <a:r>
              <a:rPr lang="en-US" b="1" dirty="0"/>
              <a:t>Index</a:t>
            </a:r>
            <a:r>
              <a:rPr lang="en-US" dirty="0"/>
              <a:t> : It is a centralized repository with public and private registries.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Components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4336</TotalTime>
  <Words>487</Words>
  <Application>Microsoft Office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Docker Topics </vt:lpstr>
      <vt:lpstr>Why Docker</vt:lpstr>
      <vt:lpstr>PowerPoint Presentation</vt:lpstr>
      <vt:lpstr>PowerPoint Presentation</vt:lpstr>
      <vt:lpstr>What is a Docker</vt:lpstr>
      <vt:lpstr>Virtual Machine Vs Docker  </vt:lpstr>
      <vt:lpstr>PowerPoint Presentation</vt:lpstr>
      <vt:lpstr>Docker Components  </vt:lpstr>
      <vt:lpstr>Docker Elements </vt:lpstr>
      <vt:lpstr>Images</vt:lpstr>
      <vt:lpstr>Containers </vt:lpstr>
      <vt:lpstr>Registries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 Kumar  G S</cp:lastModifiedBy>
  <cp:revision>204</cp:revision>
  <dcterms:created xsi:type="dcterms:W3CDTF">2015-02-12T22:04:11Z</dcterms:created>
  <dcterms:modified xsi:type="dcterms:W3CDTF">2021-12-27T03:56:19Z</dcterms:modified>
</cp:coreProperties>
</file>