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DC99-4A21-4F44-AAF3-C6B162258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262EC-D99D-4715-900C-936C2117D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0CC7-C0AB-4CFF-B254-1DB689D9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1A1C-1262-48CF-8A26-DB719C14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F419-3B7B-48DB-B81B-27BE74CB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4F3F-07FB-4F28-846A-B7AC678E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F48A5-479C-4B79-B365-C2FB086FA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F667-ED0D-484D-8A29-F091C5A5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F024-89F1-46DC-B9C2-015D7396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9785-388B-44F1-B366-FDA6EEA3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D43A-9972-4F99-AE5D-B34F19138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D3532-7773-4BF9-94CB-ACCC1CDA6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CB22-CD4C-4948-BE24-E5081356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BDB3-43DD-49D3-90D1-F66A5F36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068C3-1705-4462-AE1D-D60B9230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A72E-AB4A-4FE1-BDE6-A2EE3508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2B2A-50EE-413D-A16D-C498DB38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4558-1CC2-405A-BDFE-D3F8CCEC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D942-08BD-4E34-AC9F-3FFFFB50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559D8-5634-4881-BBC2-EF4F6270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AA7E-2BEF-4FC1-8C15-58C7E4A0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3E20-CCDE-4569-9DCF-8AD21840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C525-18CB-4B87-84EE-F2CA2524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405-57C6-4F5C-8D98-B81CC87F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E7D3-2769-4BCC-A7D5-10D9ABC0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89B3-456C-46CE-8F17-088209DB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EDA5-56DE-473F-A2A8-E6431A11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7A9C8-FCD7-4E66-ADB8-71A4D8ED9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DFA24-2F78-4C00-B482-FE0B7F52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7B79C-3256-4F4F-A40A-11A92E3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C0B48-9DDB-4357-A911-A5A6A8D8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F2F6-A810-4389-B189-269710FB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93E4-0D40-47FC-862B-02FAE501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3C313-A856-4C0E-823D-0A4B863F0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734FB-7629-4A33-A322-304ED7BC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82108-B1E0-477D-A549-3ACC5D320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7999C-0242-4C88-99CA-711E871E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5D7B9-4388-406A-8BAD-1EB6721E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14D6E-9FD1-46CD-B00A-8BED73F1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125D-9FF2-466C-9084-37A2D358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82944-F5E5-455B-86A2-402F4A7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47F0C-DC57-43D0-ABFF-F7482BC6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007FD-DD0F-49CE-AD8A-306591A0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7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8CCB2-BADD-432E-872A-FFCC0C1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9D82E-0E33-4338-A263-86E73010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2A7A-4D09-49A7-818D-90CE64C0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3E71-28C8-4742-82D5-61E4F101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3D44-D2DA-45FC-8AA0-4C01B8FF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10496-627D-4AE8-B067-6348B5AF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F1CD2-EA2E-4671-85C6-5977A3F9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FCDAF-569E-4857-9A77-9131FBDA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88A7-C202-4E93-9FCE-2B448EA6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6DC-0F6D-43A2-9438-E29074BF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422AD-30C4-43D4-BCA3-C5F2F68AA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97189-B0F8-48C8-95D9-781B329B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3D2D-4207-4DBA-8A6E-603FB766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391C9-B612-43B7-BF92-31A3FB21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451D3-528A-40E5-8C91-5ABA97B7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5C36C-F17B-4CAF-BAD0-9B5656D9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53736-E6BF-46E6-81A6-0CD94B4E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F2BA-B483-49D5-BDE3-C138B206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E83B-57DE-49AB-9F5C-80999D5EE0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A1C3-3AE2-46D0-8CAF-18E7A44FB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1DF6-A240-4C51-B8B6-1CA581037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CAF84-504B-4DD8-AAC2-34B578B6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6F3658-E4BD-4323-8468-7C7669129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641"/>
            <a:ext cx="12192000" cy="67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14732-A7DF-4036-BFCA-2B9F30E8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8EFB8-403F-41A6-8D80-332F662ED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9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111D9-7C4D-4A39-8277-05230779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3F2D7-4F6F-428E-84E9-E97D5F52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1DBA5-A808-49AA-8DAC-48847D72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3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133A6-3532-4F72-B10D-E0F371E08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40C31-D3A1-45F9-A92D-C008CF22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4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80F0D-6D67-4532-A1B7-025DB4A2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CC557-1F5F-4991-8690-98B43316A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01748-CFCC-4419-96DE-8426C36EA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9F86B-087D-4A8D-8F9E-D7323DB76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8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7BA54-9137-4FD2-B664-7FDCEF93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5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FDECC-871A-4368-821F-C8D139E80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C032A-3BCE-449D-BE0F-E929A17F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0E3CF-5F5E-4115-9615-2473A698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3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02F530-B358-4D59-B7E5-49D14BE4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5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EFAB0-FE59-40BB-922B-90935915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1069E-F413-4D8F-B255-5AC6662E8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 G S</dc:creator>
  <cp:lastModifiedBy>Praveen Kumar  G S</cp:lastModifiedBy>
  <cp:revision>1</cp:revision>
  <dcterms:created xsi:type="dcterms:W3CDTF">2021-08-23T07:07:34Z</dcterms:created>
  <dcterms:modified xsi:type="dcterms:W3CDTF">2021-08-23T07:10:07Z</dcterms:modified>
</cp:coreProperties>
</file>