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760-F7A1-41BD-B9A2-4442E7B8F98A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F768-1D49-4138-9849-F78EA1EB2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F768-1D49-4138-9849-F78EA1EB2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28194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DOCKER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Build once, Configure once and Run Anywhere, Anytime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Images</a:t>
            </a:r>
          </a:p>
          <a:p>
            <a:endParaRPr lang="en-US" sz="4000" dirty="0" smtClean="0"/>
          </a:p>
          <a:p>
            <a:r>
              <a:rPr lang="en-US" sz="4000" dirty="0" smtClean="0"/>
              <a:t>Containers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/>
              <a:t>Registries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Elements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An Image is a set of components which executes set of instructions.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docker</a:t>
            </a:r>
            <a:r>
              <a:rPr lang="en-US" dirty="0" smtClean="0"/>
              <a:t> images are read-only templates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provides a simple way to build new images.</a:t>
            </a:r>
          </a:p>
          <a:p>
            <a:r>
              <a:rPr lang="en-US" dirty="0" smtClean="0"/>
              <a:t>Images are built in the form of layered structure.</a:t>
            </a:r>
          </a:p>
          <a:p>
            <a:r>
              <a:rPr lang="en-US" dirty="0" smtClean="0"/>
              <a:t>Image can be pulled or pushed into registry.</a:t>
            </a:r>
          </a:p>
          <a:p>
            <a:r>
              <a:rPr lang="en-US" dirty="0" smtClean="0"/>
              <a:t>Images are build components.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run time components.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containers are similar to directories.</a:t>
            </a:r>
          </a:p>
          <a:p>
            <a:endParaRPr lang="en-US" dirty="0" smtClean="0"/>
          </a:p>
          <a:p>
            <a:r>
              <a:rPr lang="en-US" dirty="0" smtClean="0"/>
              <a:t>It provides an virtual environment for application to run.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container is an isolated and secure platform.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Registries will hold the images.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Public or Private Registries.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public registry is called </a:t>
            </a:r>
            <a:r>
              <a:rPr lang="en-US" dirty="0" err="1" smtClean="0"/>
              <a:t>Docker</a:t>
            </a:r>
            <a:r>
              <a:rPr lang="en-US" dirty="0" smtClean="0"/>
              <a:t> Hub (Default).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Registries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838200"/>
          <a:ext cx="7620000" cy="472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809750"/>
                <a:gridCol w="4762500"/>
              </a:tblGrid>
              <a:tr h="37952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version of </a:t>
                      </a:r>
                      <a:r>
                        <a:rPr lang="en-US" dirty="0" err="1" smtClean="0"/>
                        <a:t>Docker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images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exec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a command in container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a command in a 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conatiner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Finds</a:t>
                      </a:r>
                      <a:r>
                        <a:rPr lang="en-US" baseline="0" dirty="0" smtClean="0"/>
                        <a:t> an image in </a:t>
                      </a:r>
                      <a:r>
                        <a:rPr lang="en-US" baseline="0" dirty="0" err="1" smtClean="0"/>
                        <a:t>conatiner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build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an image from </a:t>
                      </a:r>
                      <a:r>
                        <a:rPr lang="en-US" dirty="0" err="1" smtClean="0"/>
                        <a:t>Dockerfile</a:t>
                      </a:r>
                      <a:endParaRPr lang="en-US" dirty="0"/>
                    </a:p>
                  </a:txBody>
                  <a:tcPr/>
                </a:tc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file system image from the contents of a </a:t>
                      </a:r>
                      <a:r>
                        <a:rPr lang="en-US" dirty="0" err="1" smtClean="0"/>
                        <a:t>tarball</a:t>
                      </a:r>
                      <a:endParaRPr lang="en-US" dirty="0"/>
                    </a:p>
                  </a:txBody>
                  <a:tcPr/>
                </a:tc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the contents of a container as a tar archive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the </a:t>
                      </a:r>
                      <a:r>
                        <a:rPr lang="en-US" dirty="0" err="1" smtClean="0"/>
                        <a:t>conatiners</a:t>
                      </a:r>
                      <a:endParaRPr lang="en-US" dirty="0"/>
                    </a:p>
                  </a:txBody>
                  <a:tcPr/>
                </a:tc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</a:t>
                      </a:r>
                      <a:r>
                        <a:rPr lang="en-US" dirty="0" err="1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one or more </a:t>
                      </a:r>
                      <a:r>
                        <a:rPr lang="en-US" dirty="0" err="1" smtClean="0"/>
                        <a:t>conatiners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286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Commands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Contd.,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400"/>
          <a:ext cx="7772400" cy="51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46"/>
                <a:gridCol w="1790132"/>
                <a:gridCol w="4878422"/>
              </a:tblGrid>
              <a:tr h="3127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 smtClean="0"/>
                        <a:t>11.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Starts</a:t>
                      </a:r>
                      <a:r>
                        <a:rPr lang="en-US" baseline="0" dirty="0" smtClean="0"/>
                        <a:t> a stopped container </a:t>
                      </a:r>
                      <a:endParaRPr lang="en-US" dirty="0"/>
                    </a:p>
                  </a:txBody>
                  <a:tcPr/>
                </a:tc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 smtClean="0"/>
                        <a:t>12.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Stops</a:t>
                      </a:r>
                      <a:r>
                        <a:rPr lang="en-US" baseline="0" dirty="0" smtClean="0"/>
                        <a:t> a running container </a:t>
                      </a:r>
                      <a:endParaRPr lang="en-US" dirty="0"/>
                    </a:p>
                  </a:txBody>
                  <a:tcPr/>
                </a:tc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 smtClean="0"/>
                        <a:t>13.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an image or a repository from a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registry server</a:t>
                      </a:r>
                      <a:endParaRPr lang="en-US" dirty="0"/>
                    </a:p>
                  </a:txBody>
                  <a:tcPr/>
                </a:tc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 smtClean="0"/>
                        <a:t>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Push an image or a repository to a </a:t>
                      </a: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registry server</a:t>
                      </a:r>
                      <a:endParaRPr lang="en-US" dirty="0"/>
                    </a:p>
                  </a:txBody>
                  <a:tcPr/>
                </a:tc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 smtClean="0"/>
                        <a:t>15.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the history of an image</a:t>
                      </a:r>
                      <a:endParaRPr lang="en-US" dirty="0"/>
                    </a:p>
                  </a:txBody>
                  <a:tcPr/>
                </a:tc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 smtClean="0"/>
                        <a:t>16.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Kills the running container</a:t>
                      </a:r>
                      <a:endParaRPr lang="en-US" dirty="0"/>
                    </a:p>
                  </a:txBody>
                  <a:tcPr/>
                </a:tc>
              </a:tr>
              <a:tr h="781794">
                <a:tc>
                  <a:txBody>
                    <a:bodyPr/>
                    <a:lstStyle/>
                    <a:p>
                      <a:r>
                        <a:rPr lang="en-US" dirty="0" smtClean="0"/>
                        <a:t>17.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files/folders from a container's </a:t>
                      </a:r>
                      <a:r>
                        <a:rPr lang="en-US" dirty="0" err="1" smtClean="0"/>
                        <a:t>filesystem</a:t>
                      </a:r>
                      <a:r>
                        <a:rPr lang="en-US" dirty="0" smtClean="0"/>
                        <a:t> to the host path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 smtClean="0"/>
                        <a:t>18.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 image to a tar 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8651">
                <a:tc>
                  <a:txBody>
                    <a:bodyPr/>
                    <a:lstStyle/>
                    <a:p>
                      <a:r>
                        <a:rPr lang="en-US" dirty="0" smtClean="0"/>
                        <a:t>19.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an image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1. Create an image from scratch in AWS instance 1</a:t>
            </a:r>
          </a:p>
          <a:p>
            <a:r>
              <a:rPr lang="en-US" dirty="0" smtClean="0"/>
              <a:t>2. copying the tar balls of images from AWS instance 1 to AWS Instance 2</a:t>
            </a:r>
          </a:p>
          <a:p>
            <a:r>
              <a:rPr lang="en-US" dirty="0" smtClean="0"/>
              <a:t>3. creating a private Registry in AWS instance push images on to it and pulling the images from AWS instance 3</a:t>
            </a:r>
          </a:p>
          <a:p>
            <a:r>
              <a:rPr lang="en-US" dirty="0" smtClean="0"/>
              <a:t>4. Log rotations and Load balancing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docker ?</a:t>
            </a:r>
          </a:p>
          <a:p>
            <a:r>
              <a:rPr lang="en-US" dirty="0" smtClean="0"/>
              <a:t>What is docker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Vs Virtual Machines.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architecture and components of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elements.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commands.</a:t>
            </a:r>
          </a:p>
          <a:p>
            <a:r>
              <a:rPr lang="en-US" dirty="0" smtClean="0"/>
              <a:t>How does an image builds, configures, and run ?</a:t>
            </a:r>
          </a:p>
          <a:p>
            <a:r>
              <a:rPr lang="en-US" dirty="0" smtClean="0"/>
              <a:t>use cases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r>
              <a:rPr lang="en-US" dirty="0" smtClean="0">
                <a:solidFill>
                  <a:srgbClr val="0070C0"/>
                </a:solidFill>
              </a:rPr>
              <a:t> Topics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48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8" name="Content Placeholder 7" descr="docker_new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92332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820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8762999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is an open </a:t>
            </a:r>
            <a:r>
              <a:rPr lang="en-US" dirty="0" smtClean="0"/>
              <a:t>platform virtualization technology used for developing</a:t>
            </a:r>
            <a:r>
              <a:rPr lang="en-US" dirty="0"/>
              <a:t>, shipping, and running applications.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uses </a:t>
            </a:r>
            <a:r>
              <a:rPr lang="en-US" dirty="0" err="1" smtClean="0"/>
              <a:t>linux</a:t>
            </a:r>
            <a:r>
              <a:rPr lang="en-US" dirty="0" smtClean="0"/>
              <a:t> features like Namespaces, </a:t>
            </a:r>
            <a:r>
              <a:rPr lang="en-US" dirty="0" err="1" smtClean="0"/>
              <a:t>Cgroups</a:t>
            </a:r>
            <a:r>
              <a:rPr lang="en-US" dirty="0" smtClean="0"/>
              <a:t>  for isolation and MCS enforcement feature of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a </a:t>
            </a:r>
            <a:r>
              <a:rPr lang="en-US" dirty="0" err="1" smtClean="0">
                <a:solidFill>
                  <a:srgbClr val="0070C0"/>
                </a:solidFill>
              </a:rPr>
              <a:t>Docker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Vs </a:t>
            </a:r>
            <a:r>
              <a:rPr lang="en-US" dirty="0" err="1" smtClean="0"/>
              <a:t>Docker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057400"/>
            <a:ext cx="3350579" cy="310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305799" cy="368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48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638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rtual-container-doc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90297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Client</a:t>
            </a:r>
            <a:r>
              <a:rPr lang="en-US" dirty="0" smtClean="0"/>
              <a:t>: </a:t>
            </a:r>
            <a:r>
              <a:rPr lang="en-US" sz="2400" dirty="0" smtClean="0"/>
              <a:t>It is the primary user interface to </a:t>
            </a:r>
            <a:r>
              <a:rPr lang="en-US" sz="2400" dirty="0" err="1" smtClean="0"/>
              <a:t>Docker</a:t>
            </a:r>
            <a:r>
              <a:rPr lang="en-US" sz="2400" dirty="0" smtClean="0"/>
              <a:t>. It accepts commands from the user and communicates back and forth with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daemon </a:t>
            </a: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r>
              <a:rPr lang="en-US" b="1" dirty="0" smtClean="0"/>
              <a:t>Daemon</a:t>
            </a:r>
            <a:r>
              <a:rPr lang="en-US" dirty="0" smtClean="0"/>
              <a:t> : It is a process runs on a host machine. </a:t>
            </a:r>
          </a:p>
          <a:p>
            <a:endParaRPr lang="en-US" dirty="0" smtClean="0"/>
          </a:p>
          <a:p>
            <a:r>
              <a:rPr lang="en-US" b="1" dirty="0" smtClean="0"/>
              <a:t>Index</a:t>
            </a:r>
            <a:r>
              <a:rPr lang="en-US" dirty="0" smtClean="0"/>
              <a:t> : It is a centralized repository with public and private registries.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Components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4334</TotalTime>
  <Words>506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Docker Topics </vt:lpstr>
      <vt:lpstr>Why Docker</vt:lpstr>
      <vt:lpstr>Slide 4</vt:lpstr>
      <vt:lpstr>Slide 5</vt:lpstr>
      <vt:lpstr>What is a Docker</vt:lpstr>
      <vt:lpstr>Virtual Machine Vs Docker  </vt:lpstr>
      <vt:lpstr>Slide 8</vt:lpstr>
      <vt:lpstr>Docker Components  </vt:lpstr>
      <vt:lpstr>Docker Elements </vt:lpstr>
      <vt:lpstr>Images</vt:lpstr>
      <vt:lpstr>Containers </vt:lpstr>
      <vt:lpstr>Registries </vt:lpstr>
      <vt:lpstr>Slide 14</vt:lpstr>
      <vt:lpstr>Slide 15</vt:lpstr>
      <vt:lpstr>Use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203</cp:revision>
  <dcterms:created xsi:type="dcterms:W3CDTF">2015-02-12T22:04:11Z</dcterms:created>
  <dcterms:modified xsi:type="dcterms:W3CDTF">2015-09-22T17:12:08Z</dcterms:modified>
</cp:coreProperties>
</file>