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75" r:id="rId5"/>
    <p:sldId id="276" r:id="rId6"/>
    <p:sldId id="262" r:id="rId7"/>
    <p:sldId id="264" r:id="rId8"/>
    <p:sldId id="263" r:id="rId9"/>
    <p:sldId id="265" r:id="rId10"/>
    <p:sldId id="267" r:id="rId11"/>
    <p:sldId id="268" r:id="rId12"/>
    <p:sldId id="259" r:id="rId13"/>
    <p:sldId id="278" r:id="rId14"/>
    <p:sldId id="261" r:id="rId15"/>
    <p:sldId id="279" r:id="rId16"/>
    <p:sldId id="280" r:id="rId17"/>
    <p:sldId id="281" r:id="rId18"/>
    <p:sldId id="260" r:id="rId19"/>
    <p:sldId id="257" r:id="rId20"/>
    <p:sldId id="286" r:id="rId21"/>
    <p:sldId id="270" r:id="rId22"/>
    <p:sldId id="271" r:id="rId23"/>
    <p:sldId id="283" r:id="rId24"/>
    <p:sldId id="284" r:id="rId25"/>
    <p:sldId id="272" r:id="rId26"/>
    <p:sldId id="273" r:id="rId27"/>
    <p:sldId id="282" r:id="rId28"/>
    <p:sldId id="258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accent2">
                    <a:lumMod val="75000"/>
                  </a:schemeClr>
                </a:solidFill>
              </a:rPr>
              <a:t>                               </a:t>
            </a:r>
            <a:r>
              <a:rPr lang="en-US" sz="4800" u="sng" dirty="0" smtClean="0"/>
              <a:t>Why Docker</a:t>
            </a:r>
            <a:r>
              <a:rPr lang="en-US" sz="4800" u="sng" dirty="0" smtClean="0"/>
              <a:t>?</a:t>
            </a:r>
            <a:endParaRPr lang="en-US" sz="4800" u="sng" dirty="0"/>
          </a:p>
        </p:txBody>
      </p:sp>
    </p:spTree>
    <p:extLst>
      <p:ext uri="{BB962C8B-B14F-4D97-AF65-F5344CB8AC3E}">
        <p14:creationId xmlns:p14="http://schemas.microsoft.com/office/powerpoint/2010/main" val="197001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Engine Can be hosted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590674"/>
            <a:ext cx="79152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0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Image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Containerization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4724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51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3999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11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963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57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8200"/>
            <a:ext cx="8839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92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9143999" cy="60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620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4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3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458200" cy="601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Installation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8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pulling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95400"/>
            <a:ext cx="9144001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Login with </a:t>
            </a:r>
            <a:r>
              <a:rPr lang="en-US" dirty="0" err="1" smtClean="0"/>
              <a:t>sudo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Check </a:t>
            </a:r>
            <a:r>
              <a:rPr lang="en-US" dirty="0"/>
              <a:t>for docker </a:t>
            </a:r>
            <a:r>
              <a:rPr lang="en-US" dirty="0" err="1"/>
              <a:t>existance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service docker.io status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confirm LTS stable </a:t>
            </a:r>
            <a:r>
              <a:rPr lang="en-US" dirty="0" err="1"/>
              <a:t>flavour</a:t>
            </a:r>
            <a:r>
              <a:rPr lang="en-US" dirty="0"/>
              <a:t> on </a:t>
            </a:r>
            <a:r>
              <a:rPr lang="en-US" dirty="0" err="1"/>
              <a:t>ubuntu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uname</a:t>
            </a:r>
            <a:r>
              <a:rPr lang="en-US" dirty="0"/>
              <a:t> -a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sync up package index from source</a:t>
            </a:r>
          </a:p>
          <a:p>
            <a:pPr lvl="1"/>
            <a:r>
              <a:rPr lang="en-US" dirty="0"/>
              <a:t>apt-get update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Now to install docker:</a:t>
            </a:r>
          </a:p>
          <a:p>
            <a:pPr lvl="1"/>
            <a:r>
              <a:rPr lang="en-US" dirty="0"/>
              <a:t>apt-get install -y docker.io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Again Check for docker </a:t>
            </a:r>
            <a:r>
              <a:rPr lang="en-US" dirty="0" err="1"/>
              <a:t>existance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service docker.io status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identify docker version:</a:t>
            </a:r>
          </a:p>
          <a:p>
            <a:pPr lvl="1"/>
            <a:r>
              <a:rPr lang="en-US" dirty="0"/>
              <a:t>docker -v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To get more details of docker:</a:t>
            </a:r>
          </a:p>
          <a:p>
            <a:pPr lvl="1"/>
            <a:r>
              <a:rPr lang="en-US" dirty="0"/>
              <a:t>docker version(Client &amp; Server version details)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know about images and containers:</a:t>
            </a:r>
          </a:p>
          <a:p>
            <a:pPr lvl="1"/>
            <a:r>
              <a:rPr lang="en-US" dirty="0"/>
              <a:t>docker info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sync with new repo:</a:t>
            </a:r>
          </a:p>
          <a:p>
            <a:pPr lvl="1"/>
            <a:r>
              <a:rPr lang="en-US" dirty="0"/>
              <a:t>apt-get update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install latest docker:</a:t>
            </a:r>
          </a:p>
          <a:p>
            <a:pPr lvl="1"/>
            <a:r>
              <a:rPr lang="en-US" dirty="0"/>
              <a:t>apt-get install </a:t>
            </a:r>
            <a:r>
              <a:rPr lang="en-US" dirty="0" err="1"/>
              <a:t>lxc-docker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Again check docker version:</a:t>
            </a:r>
          </a:p>
          <a:p>
            <a:pPr lvl="1"/>
            <a:r>
              <a:rPr lang="en-US" dirty="0"/>
              <a:t>docker version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To view all images: docker images</a:t>
            </a:r>
          </a:p>
          <a:p>
            <a:r>
              <a:rPr lang="en-US" dirty="0" smtClean="0"/>
              <a:t>Docker pull </a:t>
            </a:r>
            <a:r>
              <a:rPr lang="en-US" dirty="0" err="1" smtClean="0"/>
              <a:t>coreos</a:t>
            </a:r>
            <a:r>
              <a:rPr lang="en-US" dirty="0" smtClean="0"/>
              <a:t>/apache</a:t>
            </a:r>
          </a:p>
          <a:p>
            <a:r>
              <a:rPr lang="en-US" dirty="0" smtClean="0"/>
              <a:t>To run a docker container:</a:t>
            </a:r>
          </a:p>
          <a:p>
            <a:pPr marL="0" indent="0">
              <a:buNone/>
            </a:pPr>
            <a:r>
              <a:rPr lang="en-US" dirty="0" smtClean="0"/>
              <a:t>	docker run hello-world</a:t>
            </a:r>
          </a:p>
          <a:p>
            <a:r>
              <a:rPr lang="en-US" dirty="0" smtClean="0"/>
              <a:t>To view containers running: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docker </a:t>
            </a:r>
            <a:r>
              <a:rPr lang="en-US" dirty="0" err="1" smtClean="0"/>
              <a:t>ps</a:t>
            </a:r>
            <a:r>
              <a:rPr lang="en-US" dirty="0" smtClean="0"/>
              <a:t>( to see running and stopped containers)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docker </a:t>
            </a:r>
            <a:r>
              <a:rPr lang="en-US" dirty="0" err="1" smtClean="0"/>
              <a:t>ps</a:t>
            </a:r>
            <a:r>
              <a:rPr lang="en-US" dirty="0" smtClean="0"/>
              <a:t> -a</a:t>
            </a:r>
            <a:r>
              <a:rPr lang="en-US" dirty="0"/>
              <a:t> ( to see running and stopped containers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view all the images:</a:t>
            </a:r>
          </a:p>
          <a:p>
            <a:pPr lvl="1"/>
            <a:r>
              <a:rPr lang="en-US" dirty="0" smtClean="0"/>
              <a:t>Docker images</a:t>
            </a:r>
          </a:p>
          <a:p>
            <a:r>
              <a:rPr lang="en-US" dirty="0" smtClean="0"/>
              <a:t>To remove images: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docker </a:t>
            </a:r>
            <a:r>
              <a:rPr lang="en-US" dirty="0" err="1" smtClean="0"/>
              <a:t>rmi</a:t>
            </a:r>
            <a:r>
              <a:rPr lang="en-US" dirty="0" smtClean="0"/>
              <a:t>  </a:t>
            </a:r>
            <a:r>
              <a:rPr lang="en-US" dirty="0" err="1" smtClean="0"/>
              <a:t>hello-world:latest</a:t>
            </a:r>
            <a:endParaRPr lang="en-US" dirty="0" smtClean="0"/>
          </a:p>
          <a:p>
            <a:r>
              <a:rPr lang="en-US" dirty="0" smtClean="0"/>
              <a:t>To run container with port and pull from public hub repo:</a:t>
            </a:r>
          </a:p>
          <a:p>
            <a:pPr lvl="1"/>
            <a:r>
              <a:rPr lang="en-US" dirty="0" smtClean="0"/>
              <a:t>Docker run –d –name web –p 80:8080 manee2k6/</a:t>
            </a:r>
            <a:r>
              <a:rPr lang="en-US" dirty="0" err="1" smtClean="0"/>
              <a:t>helllo</a:t>
            </a:r>
            <a:r>
              <a:rPr lang="en-US" dirty="0" smtClean="0"/>
              <a:t>-world</a:t>
            </a:r>
          </a:p>
          <a:p>
            <a:r>
              <a:rPr lang="en-US" dirty="0" smtClean="0"/>
              <a:t>To run container and exiting without killing it:</a:t>
            </a:r>
          </a:p>
          <a:p>
            <a:pPr lvl="1"/>
            <a:r>
              <a:rPr lang="en-US" dirty="0" smtClean="0"/>
              <a:t>Docker run –it –name temp hello-world /bin/bash</a:t>
            </a:r>
          </a:p>
          <a:p>
            <a:pPr lvl="1"/>
            <a:r>
              <a:rPr lang="en-US" dirty="0" smtClean="0"/>
              <a:t>CTRL P + Q </a:t>
            </a:r>
          </a:p>
          <a:p>
            <a:r>
              <a:rPr lang="en-US" dirty="0" smtClean="0"/>
              <a:t>To view all images in layers: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–l  /</a:t>
            </a:r>
            <a:r>
              <a:rPr lang="en-US" dirty="0" err="1" smtClean="0"/>
              <a:t>var</a:t>
            </a:r>
            <a:r>
              <a:rPr lang="en-US" dirty="0" smtClean="0"/>
              <a:t>/lib/docker/</a:t>
            </a:r>
            <a:r>
              <a:rPr lang="en-US" dirty="0" err="1" smtClean="0"/>
              <a:t>aufs</a:t>
            </a:r>
            <a:r>
              <a:rPr lang="en-US" dirty="0" smtClean="0"/>
              <a:t>/layers</a:t>
            </a:r>
          </a:p>
          <a:p>
            <a:r>
              <a:rPr lang="en-US" dirty="0" smtClean="0"/>
              <a:t>To pull docker images from Hub:</a:t>
            </a:r>
          </a:p>
          <a:p>
            <a:pPr marL="0" indent="0">
              <a:buNone/>
            </a:pPr>
            <a:r>
              <a:rPr lang="en-US" dirty="0" smtClean="0"/>
              <a:t>	docker pull –a </a:t>
            </a:r>
            <a:r>
              <a:rPr lang="en-US" dirty="0" err="1" smtClean="0"/>
              <a:t>ubuntu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511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view all images of </a:t>
            </a:r>
            <a:r>
              <a:rPr lang="en-US" dirty="0" err="1"/>
              <a:t>ubuntu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docker images </a:t>
            </a:r>
            <a:r>
              <a:rPr lang="en-US" dirty="0" err="1"/>
              <a:t>ubuntu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Try pulling other docker images from Hub:</a:t>
            </a:r>
          </a:p>
          <a:p>
            <a:pPr marL="0" indent="0">
              <a:buNone/>
            </a:pPr>
            <a:r>
              <a:rPr lang="en-US" dirty="0"/>
              <a:t>  docker pull –a fedora</a:t>
            </a:r>
          </a:p>
          <a:p>
            <a:pPr marL="0" indent="0">
              <a:buNone/>
            </a:pPr>
            <a:r>
              <a:rPr lang="en-US" b="1" dirty="0"/>
              <a:t>Images locally stored under  /</a:t>
            </a:r>
            <a:r>
              <a:rPr lang="en-US" b="1" dirty="0" err="1"/>
              <a:t>var</a:t>
            </a:r>
            <a:r>
              <a:rPr lang="en-US" b="1" dirty="0"/>
              <a:t>/lib/docker/</a:t>
            </a:r>
            <a:r>
              <a:rPr lang="en-US" b="1" dirty="0" err="1"/>
              <a:t>aufs</a:t>
            </a:r>
            <a:r>
              <a:rPr lang="en-US" b="1" dirty="0"/>
              <a:t>/</a:t>
            </a:r>
          </a:p>
          <a:p>
            <a:pPr marL="0" indent="0">
              <a:buNone/>
            </a:pPr>
            <a:r>
              <a:rPr lang="en-US" dirty="0" smtClean="0"/>
              <a:t>To Push our image to Hub require tag: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800" dirty="0" smtClean="0"/>
              <a:t>docker tag &lt;image ID&gt;  &lt;user repo name/repository:1.0&gt;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000" dirty="0" smtClean="0"/>
              <a:t>docker push manee2k6/helloworld:1.0</a:t>
            </a:r>
          </a:p>
          <a:p>
            <a:pPr marL="0" indent="0">
              <a:buNone/>
            </a:pPr>
            <a:r>
              <a:rPr lang="en-US" sz="2000" dirty="0" smtClean="0"/>
              <a:t>Here we go to use the image for our runtime environment to spin containers.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8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user to Docker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daemen</a:t>
            </a:r>
            <a:r>
              <a:rPr lang="en-US" dirty="0"/>
              <a:t> listening sock(docker</a:t>
            </a:r>
            <a:r>
              <a:rPr lang="en-US" dirty="0" smtClean="0"/>
              <a:t>. sock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ls</a:t>
            </a:r>
            <a:r>
              <a:rPr lang="en-US" dirty="0"/>
              <a:t> -l /run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run </a:t>
            </a:r>
            <a:r>
              <a:rPr lang="en-US" dirty="0" smtClean="0"/>
              <a:t>docker as normal user not in docker group:</a:t>
            </a:r>
            <a:endParaRPr lang="en-US" dirty="0"/>
          </a:p>
          <a:p>
            <a:pPr lvl="1"/>
            <a:r>
              <a:rPr lang="en-US" dirty="0"/>
              <a:t>docker run -it </a:t>
            </a:r>
            <a:r>
              <a:rPr lang="en-US" dirty="0" err="1"/>
              <a:t>ubuntu</a:t>
            </a:r>
            <a:r>
              <a:rPr lang="en-US" dirty="0"/>
              <a:t> /bin/bash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View group:</a:t>
            </a:r>
          </a:p>
          <a:p>
            <a:pPr lvl="1"/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add user to docker group: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gpasswd</a:t>
            </a:r>
            <a:r>
              <a:rPr lang="en-US" dirty="0"/>
              <a:t> -a softgen docker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running docker using normal user(Logout and login again):</a:t>
            </a:r>
          </a:p>
          <a:p>
            <a:pPr lvl="1"/>
            <a:r>
              <a:rPr lang="en-US" dirty="0"/>
              <a:t>docker run -it </a:t>
            </a:r>
            <a:r>
              <a:rPr lang="en-US" dirty="0" err="1"/>
              <a:t>ubuntu</a:t>
            </a:r>
            <a:r>
              <a:rPr lang="en-US" dirty="0"/>
              <a:t> /bin/bash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Exit and reach main host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Docker to communicate over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Configure Docker To communicate over network:</a:t>
            </a:r>
          </a:p>
          <a:p>
            <a:pPr marL="0" indent="0">
              <a:buNone/>
            </a:pPr>
            <a:r>
              <a:rPr lang="en-US" dirty="0" smtClean="0"/>
              <a:t>	-docker -v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netstat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tlp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-service </a:t>
            </a:r>
            <a:r>
              <a:rPr lang="en-US" dirty="0"/>
              <a:t>docker stop</a:t>
            </a:r>
          </a:p>
          <a:p>
            <a:pPr marL="0" indent="0">
              <a:buNone/>
            </a:pPr>
            <a:r>
              <a:rPr lang="en-US" dirty="0" smtClean="0"/>
              <a:t>  -docker </a:t>
            </a:r>
            <a:r>
              <a:rPr lang="en-US" dirty="0"/>
              <a:t>-H IpAddress:2375 -d &amp; (2375-Std Non SSL docker port)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check docker program runs </a:t>
            </a:r>
            <a:r>
              <a:rPr lang="en-US" dirty="0" smtClean="0"/>
              <a:t>on </a:t>
            </a:r>
            <a:r>
              <a:rPr lang="en-US" dirty="0" err="1" smtClean="0"/>
              <a:t>pid</a:t>
            </a:r>
            <a:r>
              <a:rPr lang="en-US" dirty="0" smtClean="0"/>
              <a:t>/program- 1943/docker: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 err="1" smtClean="0"/>
              <a:t>netstat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tlp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Play around to spin centos docker container:</a:t>
            </a:r>
          </a:p>
          <a:p>
            <a:pPr marL="0" indent="0">
              <a:buNone/>
            </a:pPr>
            <a:r>
              <a:rPr lang="en-US" dirty="0" smtClean="0"/>
              <a:t>	-docker </a:t>
            </a:r>
            <a:r>
              <a:rPr lang="en-US" dirty="0"/>
              <a:t>run -it centos 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check for docker container and Image details:</a:t>
            </a:r>
          </a:p>
          <a:p>
            <a:pPr marL="0" indent="0">
              <a:buNone/>
            </a:pPr>
            <a:r>
              <a:rPr lang="en-US" dirty="0" smtClean="0"/>
              <a:t>	-docker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31093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linux</a:t>
            </a:r>
            <a:r>
              <a:rPr lang="en-US" dirty="0" smtClean="0"/>
              <a:t> box with </a:t>
            </a:r>
            <a:r>
              <a:rPr lang="en-US" dirty="0" err="1" smtClean="0"/>
              <a:t>sudo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4" y="533400"/>
            <a:ext cx="80486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8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144000" cy="609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2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53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848600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to Containers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228724"/>
            <a:ext cx="8763001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3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09600"/>
            <a:ext cx="90773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84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Changer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62063"/>
            <a:ext cx="75438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5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59922</TotalTime>
  <Words>325</Words>
  <Application>Microsoft Office PowerPoint</Application>
  <PresentationFormat>On-screen Show (4:3)</PresentationFormat>
  <Paragraphs>115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                              Why Docker?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Prior to Containers</vt:lpstr>
      <vt:lpstr>PowerPoint Presentation</vt:lpstr>
      <vt:lpstr>Game Changer</vt:lpstr>
      <vt:lpstr>Docker Engine Can be hosted</vt:lpstr>
      <vt:lpstr>Docker Image</vt:lpstr>
      <vt:lpstr>Containerization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 Installation</vt:lpstr>
      <vt:lpstr>Docker pulling mechanism</vt:lpstr>
      <vt:lpstr>Installation of Docker</vt:lpstr>
      <vt:lpstr>Installation of Docker</vt:lpstr>
      <vt:lpstr>Docker Commands</vt:lpstr>
      <vt:lpstr>Docker Commands</vt:lpstr>
      <vt:lpstr>Adding user to Docker group</vt:lpstr>
      <vt:lpstr>Configure Docker to communicate over network</vt:lpstr>
      <vt:lpstr>Docker commands</vt:lpstr>
      <vt:lpstr>PowerPoint Presentation</vt:lpstr>
      <vt:lpstr>Reference details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Why Docker?</dc:title>
  <dc:creator>C, Manivannan</dc:creator>
  <cp:lastModifiedBy>W7admin</cp:lastModifiedBy>
  <cp:revision>52</cp:revision>
  <dcterms:created xsi:type="dcterms:W3CDTF">2006-08-16T00:00:00Z</dcterms:created>
  <dcterms:modified xsi:type="dcterms:W3CDTF">2017-08-16T05:36:27Z</dcterms:modified>
</cp:coreProperties>
</file>