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6" r:id="rId8"/>
    <p:sldId id="267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35"/>
  </p:normalViewPr>
  <p:slideViewPr>
    <p:cSldViewPr snapToGrid="0">
      <p:cViewPr varScale="1">
        <p:scale>
          <a:sx n="118" d="100"/>
          <a:sy n="118" d="100"/>
        </p:scale>
        <p:origin x="208" y="8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4585C-613D-4F2F-9978-FB0F1EFF92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5B2F1-444A-43EE-BBBF-2A5267F10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Assumed Persona: Product owner / Business Analyst</a:t>
          </a:r>
          <a:endParaRPr lang="en-US" dirty="0"/>
        </a:p>
      </dgm:t>
    </dgm:pt>
    <dgm:pt modelId="{09ED895A-85A0-4564-B278-B9F8FB10AB09}" type="parTrans" cxnId="{8F6A8EE5-82DD-47EF-A1DC-91E285AC6D7F}">
      <dgm:prSet/>
      <dgm:spPr/>
      <dgm:t>
        <a:bodyPr/>
        <a:lstStyle/>
        <a:p>
          <a:endParaRPr lang="en-US"/>
        </a:p>
      </dgm:t>
    </dgm:pt>
    <dgm:pt modelId="{8A3DA861-8FB9-4F8C-BAC2-129DD428C4B7}" type="sibTrans" cxnId="{8F6A8EE5-82DD-47EF-A1DC-91E285AC6D7F}">
      <dgm:prSet/>
      <dgm:spPr/>
      <dgm:t>
        <a:bodyPr/>
        <a:lstStyle/>
        <a:p>
          <a:endParaRPr lang="en-US"/>
        </a:p>
      </dgm:t>
    </dgm:pt>
    <dgm:pt modelId="{3FC1C846-F72E-4E45-A616-B9ADB71F2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Given list of open issues, description and source code context</a:t>
          </a:r>
          <a:endParaRPr lang="en-US"/>
        </a:p>
      </dgm:t>
    </dgm:pt>
    <dgm:pt modelId="{5F1BA14A-B131-4805-9093-EEB9B64774DF}" type="parTrans" cxnId="{71B95576-3222-49AD-AD2C-77F156DBA2CD}">
      <dgm:prSet/>
      <dgm:spPr/>
      <dgm:t>
        <a:bodyPr/>
        <a:lstStyle/>
        <a:p>
          <a:endParaRPr lang="en-US"/>
        </a:p>
      </dgm:t>
    </dgm:pt>
    <dgm:pt modelId="{E61FB9A6-7116-4C65-A5D0-DD253686E892}" type="sibTrans" cxnId="{71B95576-3222-49AD-AD2C-77F156DBA2CD}">
      <dgm:prSet/>
      <dgm:spPr/>
      <dgm:t>
        <a:bodyPr/>
        <a:lstStyle/>
        <a:p>
          <a:endParaRPr lang="en-US"/>
        </a:p>
      </dgm:t>
    </dgm:pt>
    <dgm:pt modelId="{1A614C54-9F98-4A0D-8079-326C12ABD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Cluster the issues into various groups based on business focus areas</a:t>
          </a:r>
          <a:endParaRPr lang="en-US"/>
        </a:p>
      </dgm:t>
    </dgm:pt>
    <dgm:pt modelId="{3F50FDB0-0FC9-4F29-8866-88AE44D6DC94}" type="parTrans" cxnId="{87552CBA-3243-4016-9207-D2D300CD0ABC}">
      <dgm:prSet/>
      <dgm:spPr/>
      <dgm:t>
        <a:bodyPr/>
        <a:lstStyle/>
        <a:p>
          <a:endParaRPr lang="en-US"/>
        </a:p>
      </dgm:t>
    </dgm:pt>
    <dgm:pt modelId="{1ED14972-907F-4557-A2FB-59667771DAEB}" type="sibTrans" cxnId="{87552CBA-3243-4016-9207-D2D300CD0ABC}">
      <dgm:prSet/>
      <dgm:spPr/>
      <dgm:t>
        <a:bodyPr/>
        <a:lstStyle/>
        <a:p>
          <a:endParaRPr lang="en-US"/>
        </a:p>
      </dgm:t>
    </dgm:pt>
    <dgm:pt modelId="{4615916F-5D17-4CDC-895C-0D508D6E7CEB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i="1" baseline="0" dirty="0"/>
            <a:t>No defined cluster size</a:t>
          </a:r>
          <a:endParaRPr lang="en-US" dirty="0"/>
        </a:p>
      </dgm:t>
    </dgm:pt>
    <dgm:pt modelId="{7E65DB9D-C439-4A2E-98A6-DA9E660A4FF5}" type="parTrans" cxnId="{47AEC5AB-6F06-4F35-A694-E9C4A5E779FC}">
      <dgm:prSet/>
      <dgm:spPr/>
      <dgm:t>
        <a:bodyPr/>
        <a:lstStyle/>
        <a:p>
          <a:endParaRPr lang="en-US"/>
        </a:p>
      </dgm:t>
    </dgm:pt>
    <dgm:pt modelId="{2ED69696-F5CC-4D8E-8928-838AADBF5E97}" type="sibTrans" cxnId="{47AEC5AB-6F06-4F35-A694-E9C4A5E779FC}">
      <dgm:prSet/>
      <dgm:spPr/>
      <dgm:t>
        <a:bodyPr/>
        <a:lstStyle/>
        <a:p>
          <a:endParaRPr lang="en-US"/>
        </a:p>
      </dgm:t>
    </dgm:pt>
    <dgm:pt modelId="{463B908C-8155-4450-92B6-2A8A56A8CF33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i="1" baseline="0" dirty="0"/>
            <a:t>No defined strategy on how to cluster issues</a:t>
          </a:r>
          <a:endParaRPr lang="en-US" dirty="0"/>
        </a:p>
      </dgm:t>
    </dgm:pt>
    <dgm:pt modelId="{792A1186-A022-4396-BB88-96CCAC16341B}" type="parTrans" cxnId="{5A106F45-78BE-4C36-B255-DB971AF6AFF5}">
      <dgm:prSet/>
      <dgm:spPr/>
      <dgm:t>
        <a:bodyPr/>
        <a:lstStyle/>
        <a:p>
          <a:endParaRPr lang="en-US"/>
        </a:p>
      </dgm:t>
    </dgm:pt>
    <dgm:pt modelId="{E84C7354-AD41-4541-B52F-2361826EDE0C}" type="sibTrans" cxnId="{5A106F45-78BE-4C36-B255-DB971AF6AFF5}">
      <dgm:prSet/>
      <dgm:spPr/>
      <dgm:t>
        <a:bodyPr/>
        <a:lstStyle/>
        <a:p>
          <a:endParaRPr lang="en-US"/>
        </a:p>
      </dgm:t>
    </dgm:pt>
    <dgm:pt modelId="{4CB07D73-739F-4B92-956B-D16A3F284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Create one or more user stories based on issues from each cluster</a:t>
          </a:r>
          <a:endParaRPr lang="en-US"/>
        </a:p>
      </dgm:t>
    </dgm:pt>
    <dgm:pt modelId="{87F426F8-3B2E-40E5-8C69-463E05D5F72C}" type="parTrans" cxnId="{C0D8B39F-298C-4996-B1B4-46D16E2C495F}">
      <dgm:prSet/>
      <dgm:spPr/>
      <dgm:t>
        <a:bodyPr/>
        <a:lstStyle/>
        <a:p>
          <a:endParaRPr lang="en-US"/>
        </a:p>
      </dgm:t>
    </dgm:pt>
    <dgm:pt modelId="{FBDE9C7C-53C0-4155-891A-1C37778C5CA1}" type="sibTrans" cxnId="{C0D8B39F-298C-4996-B1B4-46D16E2C495F}">
      <dgm:prSet/>
      <dgm:spPr/>
      <dgm:t>
        <a:bodyPr/>
        <a:lstStyle/>
        <a:p>
          <a:endParaRPr lang="en-US"/>
        </a:p>
      </dgm:t>
    </dgm:pt>
    <dgm:pt modelId="{5C23C93D-2B7D-4FFB-8D12-62FE466F6D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No defined strategy on how many issues can be considered for a user story</a:t>
          </a:r>
          <a:endParaRPr lang="en-US"/>
        </a:p>
      </dgm:t>
    </dgm:pt>
    <dgm:pt modelId="{8C91B596-6F78-4A0D-B7DF-50F084D14395}" type="parTrans" cxnId="{F5B17D8C-FC80-4C94-BB22-839622C13154}">
      <dgm:prSet/>
      <dgm:spPr/>
      <dgm:t>
        <a:bodyPr/>
        <a:lstStyle/>
        <a:p>
          <a:endParaRPr lang="en-US"/>
        </a:p>
      </dgm:t>
    </dgm:pt>
    <dgm:pt modelId="{D386254B-9CBC-48FF-B1E5-637BF8235A34}" type="sibTrans" cxnId="{F5B17D8C-FC80-4C94-BB22-839622C13154}">
      <dgm:prSet/>
      <dgm:spPr/>
      <dgm:t>
        <a:bodyPr/>
        <a:lstStyle/>
        <a:p>
          <a:endParaRPr lang="en-US"/>
        </a:p>
      </dgm:t>
    </dgm:pt>
    <dgm:pt modelId="{6727AE0B-F8A8-4155-AAE1-1646CDB100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No defined strategy to look at other clusters to combine very closely related issues into a single story</a:t>
          </a:r>
          <a:endParaRPr lang="en-US" dirty="0"/>
        </a:p>
      </dgm:t>
    </dgm:pt>
    <dgm:pt modelId="{5F2B5271-65D5-4E1C-AB56-71CEBE948BFA}" type="parTrans" cxnId="{1A5369B6-23B2-4EC6-9C81-106BD6A41B67}">
      <dgm:prSet/>
      <dgm:spPr/>
      <dgm:t>
        <a:bodyPr/>
        <a:lstStyle/>
        <a:p>
          <a:endParaRPr lang="en-US"/>
        </a:p>
      </dgm:t>
    </dgm:pt>
    <dgm:pt modelId="{84BB6637-E77B-43E6-B376-783059FBB1CE}" type="sibTrans" cxnId="{1A5369B6-23B2-4EC6-9C81-106BD6A41B67}">
      <dgm:prSet/>
      <dgm:spPr/>
      <dgm:t>
        <a:bodyPr/>
        <a:lstStyle/>
        <a:p>
          <a:endParaRPr lang="en-US"/>
        </a:p>
      </dgm:t>
    </dgm:pt>
    <dgm:pt modelId="{DD7B74A3-0866-4ACC-9461-BE741EC9886A}" type="pres">
      <dgm:prSet presAssocID="{6684585C-613D-4F2F-9978-FB0F1EFF925D}" presName="root" presStyleCnt="0">
        <dgm:presLayoutVars>
          <dgm:dir/>
          <dgm:resizeHandles val="exact"/>
        </dgm:presLayoutVars>
      </dgm:prSet>
      <dgm:spPr/>
    </dgm:pt>
    <dgm:pt modelId="{B6CFD62F-C574-4A22-A253-B2ABD33FA15D}" type="pres">
      <dgm:prSet presAssocID="{E435B2F1-444A-43EE-BBBF-2A5267F100D0}" presName="compNode" presStyleCnt="0"/>
      <dgm:spPr/>
    </dgm:pt>
    <dgm:pt modelId="{99C82067-A614-4B56-8B8F-310063373FE0}" type="pres">
      <dgm:prSet presAssocID="{E435B2F1-444A-43EE-BBBF-2A5267F100D0}" presName="bgRect" presStyleLbl="bgShp" presStyleIdx="0" presStyleCnt="4"/>
      <dgm:spPr/>
    </dgm:pt>
    <dgm:pt modelId="{9EF82756-6205-46BE-9865-CA07635AE88A}" type="pres">
      <dgm:prSet presAssocID="{E435B2F1-444A-43EE-BBBF-2A5267F100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25DEE75-B37A-4676-B89D-87E59E947AB9}" type="pres">
      <dgm:prSet presAssocID="{E435B2F1-444A-43EE-BBBF-2A5267F100D0}" presName="spaceRect" presStyleCnt="0"/>
      <dgm:spPr/>
    </dgm:pt>
    <dgm:pt modelId="{571AF05E-F550-4BD4-97F5-4E2C784F1F89}" type="pres">
      <dgm:prSet presAssocID="{E435B2F1-444A-43EE-BBBF-2A5267F100D0}" presName="parTx" presStyleLbl="revTx" presStyleIdx="0" presStyleCnt="6">
        <dgm:presLayoutVars>
          <dgm:chMax val="0"/>
          <dgm:chPref val="0"/>
        </dgm:presLayoutVars>
      </dgm:prSet>
      <dgm:spPr/>
    </dgm:pt>
    <dgm:pt modelId="{38D6582D-F862-4421-AAFA-669A6FB36496}" type="pres">
      <dgm:prSet presAssocID="{8A3DA861-8FB9-4F8C-BAC2-129DD428C4B7}" presName="sibTrans" presStyleCnt="0"/>
      <dgm:spPr/>
    </dgm:pt>
    <dgm:pt modelId="{1198981B-CF5B-4159-8A7C-C920785329DD}" type="pres">
      <dgm:prSet presAssocID="{3FC1C846-F72E-4E45-A616-B9ADB71F27AE}" presName="compNode" presStyleCnt="0"/>
      <dgm:spPr/>
    </dgm:pt>
    <dgm:pt modelId="{8B48E896-9F43-4F74-9BB1-CE9A8D6CB52F}" type="pres">
      <dgm:prSet presAssocID="{3FC1C846-F72E-4E45-A616-B9ADB71F27AE}" presName="bgRect" presStyleLbl="bgShp" presStyleIdx="1" presStyleCnt="4"/>
      <dgm:spPr/>
    </dgm:pt>
    <dgm:pt modelId="{C690F11C-0B51-4ADD-AA90-153CE9614C4D}" type="pres">
      <dgm:prSet presAssocID="{3FC1C846-F72E-4E45-A616-B9ADB71F2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AA3CF6-9829-4AF9-A69B-97402F2CF715}" type="pres">
      <dgm:prSet presAssocID="{3FC1C846-F72E-4E45-A616-B9ADB71F27AE}" presName="spaceRect" presStyleCnt="0"/>
      <dgm:spPr/>
    </dgm:pt>
    <dgm:pt modelId="{98675C1E-B0F3-45C0-872B-CF7346A5FE79}" type="pres">
      <dgm:prSet presAssocID="{3FC1C846-F72E-4E45-A616-B9ADB71F27AE}" presName="parTx" presStyleLbl="revTx" presStyleIdx="1" presStyleCnt="6">
        <dgm:presLayoutVars>
          <dgm:chMax val="0"/>
          <dgm:chPref val="0"/>
        </dgm:presLayoutVars>
      </dgm:prSet>
      <dgm:spPr/>
    </dgm:pt>
    <dgm:pt modelId="{9E9B7A59-A391-4F84-8B7B-C9C6AED0FFC7}" type="pres">
      <dgm:prSet presAssocID="{E61FB9A6-7116-4C65-A5D0-DD253686E892}" presName="sibTrans" presStyleCnt="0"/>
      <dgm:spPr/>
    </dgm:pt>
    <dgm:pt modelId="{A6B0D73F-9E68-48D3-93EC-7A2D05D39ECA}" type="pres">
      <dgm:prSet presAssocID="{1A614C54-9F98-4A0D-8079-326C12ABD0BD}" presName="compNode" presStyleCnt="0"/>
      <dgm:spPr/>
    </dgm:pt>
    <dgm:pt modelId="{AA5603B4-1BD7-479E-BB5D-5898526FFC78}" type="pres">
      <dgm:prSet presAssocID="{1A614C54-9F98-4A0D-8079-326C12ABD0BD}" presName="bgRect" presStyleLbl="bgShp" presStyleIdx="2" presStyleCnt="4"/>
      <dgm:spPr/>
    </dgm:pt>
    <dgm:pt modelId="{DC012EC9-8396-40CD-B734-EC1F100E8831}" type="pres">
      <dgm:prSet presAssocID="{1A614C54-9F98-4A0D-8079-326C12ABD0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2318AE3-C177-4F6B-A65C-34F2117FE7D9}" type="pres">
      <dgm:prSet presAssocID="{1A614C54-9F98-4A0D-8079-326C12ABD0BD}" presName="spaceRect" presStyleCnt="0"/>
      <dgm:spPr/>
    </dgm:pt>
    <dgm:pt modelId="{64099473-9DC3-4085-AC4B-398B454F6FD1}" type="pres">
      <dgm:prSet presAssocID="{1A614C54-9F98-4A0D-8079-326C12ABD0BD}" presName="parTx" presStyleLbl="revTx" presStyleIdx="2" presStyleCnt="6">
        <dgm:presLayoutVars>
          <dgm:chMax val="0"/>
          <dgm:chPref val="0"/>
        </dgm:presLayoutVars>
      </dgm:prSet>
      <dgm:spPr/>
    </dgm:pt>
    <dgm:pt modelId="{FD9D7D6F-D8B4-4D50-8557-529F23C53DF9}" type="pres">
      <dgm:prSet presAssocID="{1A614C54-9F98-4A0D-8079-326C12ABD0BD}" presName="desTx" presStyleLbl="revTx" presStyleIdx="3" presStyleCnt="6">
        <dgm:presLayoutVars/>
      </dgm:prSet>
      <dgm:spPr/>
    </dgm:pt>
    <dgm:pt modelId="{D7022BD8-9F11-4925-852D-9950CCE5E35E}" type="pres">
      <dgm:prSet presAssocID="{1ED14972-907F-4557-A2FB-59667771DAEB}" presName="sibTrans" presStyleCnt="0"/>
      <dgm:spPr/>
    </dgm:pt>
    <dgm:pt modelId="{0F1E2CDD-0A73-4D1D-82FB-8C835E51E3EF}" type="pres">
      <dgm:prSet presAssocID="{4CB07D73-739F-4B92-956B-D16A3F284FCD}" presName="compNode" presStyleCnt="0"/>
      <dgm:spPr/>
    </dgm:pt>
    <dgm:pt modelId="{C223B897-1452-41A4-86D4-62970EA21E2D}" type="pres">
      <dgm:prSet presAssocID="{4CB07D73-739F-4B92-956B-D16A3F284FCD}" presName="bgRect" presStyleLbl="bgShp" presStyleIdx="3" presStyleCnt="4"/>
      <dgm:spPr/>
    </dgm:pt>
    <dgm:pt modelId="{23AA4EEA-2B2A-47FC-8F91-6F41EC7FDC26}" type="pres">
      <dgm:prSet presAssocID="{4CB07D73-739F-4B92-956B-D16A3F284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D8DAF57-F320-49EF-8139-2130DFB891AD}" type="pres">
      <dgm:prSet presAssocID="{4CB07D73-739F-4B92-956B-D16A3F284FCD}" presName="spaceRect" presStyleCnt="0"/>
      <dgm:spPr/>
    </dgm:pt>
    <dgm:pt modelId="{F9F069BE-E763-4E17-AF38-44B38F36A262}" type="pres">
      <dgm:prSet presAssocID="{4CB07D73-739F-4B92-956B-D16A3F284FCD}" presName="parTx" presStyleLbl="revTx" presStyleIdx="4" presStyleCnt="6">
        <dgm:presLayoutVars>
          <dgm:chMax val="0"/>
          <dgm:chPref val="0"/>
        </dgm:presLayoutVars>
      </dgm:prSet>
      <dgm:spPr/>
    </dgm:pt>
    <dgm:pt modelId="{169B7C32-CC27-444E-9122-D1EF576B2146}" type="pres">
      <dgm:prSet presAssocID="{4CB07D73-739F-4B92-956B-D16A3F284FCD}" presName="desTx" presStyleLbl="revTx" presStyleIdx="5" presStyleCnt="6">
        <dgm:presLayoutVars/>
      </dgm:prSet>
      <dgm:spPr/>
    </dgm:pt>
  </dgm:ptLst>
  <dgm:cxnLst>
    <dgm:cxn modelId="{8B392008-60CC-894D-BB39-4DAB7E2D646D}" type="presOf" srcId="{3FC1C846-F72E-4E45-A616-B9ADB71F27AE}" destId="{98675C1E-B0F3-45C0-872B-CF7346A5FE79}" srcOrd="0" destOrd="0" presId="urn:microsoft.com/office/officeart/2018/2/layout/IconVerticalSolidList"/>
    <dgm:cxn modelId="{D1FC5413-4E48-F546-B4F7-2486488C6B61}" type="presOf" srcId="{6684585C-613D-4F2F-9978-FB0F1EFF925D}" destId="{DD7B74A3-0866-4ACC-9461-BE741EC9886A}" srcOrd="0" destOrd="0" presId="urn:microsoft.com/office/officeart/2018/2/layout/IconVerticalSolidList"/>
    <dgm:cxn modelId="{5A106F45-78BE-4C36-B255-DB971AF6AFF5}" srcId="{1A614C54-9F98-4A0D-8079-326C12ABD0BD}" destId="{463B908C-8155-4450-92B6-2A8A56A8CF33}" srcOrd="1" destOrd="0" parTransId="{792A1186-A022-4396-BB88-96CCAC16341B}" sibTransId="{E84C7354-AD41-4541-B52F-2361826EDE0C}"/>
    <dgm:cxn modelId="{37447B46-DB3A-AC48-A170-91696352E3F8}" type="presOf" srcId="{4CB07D73-739F-4B92-956B-D16A3F284FCD}" destId="{F9F069BE-E763-4E17-AF38-44B38F36A262}" srcOrd="0" destOrd="0" presId="urn:microsoft.com/office/officeart/2018/2/layout/IconVerticalSolidList"/>
    <dgm:cxn modelId="{5F256060-FC4D-5C41-BBB7-38D9449DE19C}" type="presOf" srcId="{463B908C-8155-4450-92B6-2A8A56A8CF33}" destId="{FD9D7D6F-D8B4-4D50-8557-529F23C53DF9}" srcOrd="0" destOrd="1" presId="urn:microsoft.com/office/officeart/2018/2/layout/IconVerticalSolidList"/>
    <dgm:cxn modelId="{71B95576-3222-49AD-AD2C-77F156DBA2CD}" srcId="{6684585C-613D-4F2F-9978-FB0F1EFF925D}" destId="{3FC1C846-F72E-4E45-A616-B9ADB71F27AE}" srcOrd="1" destOrd="0" parTransId="{5F1BA14A-B131-4805-9093-EEB9B64774DF}" sibTransId="{E61FB9A6-7116-4C65-A5D0-DD253686E892}"/>
    <dgm:cxn modelId="{F5B17D8C-FC80-4C94-BB22-839622C13154}" srcId="{4CB07D73-739F-4B92-956B-D16A3F284FCD}" destId="{5C23C93D-2B7D-4FFB-8D12-62FE466F6DC7}" srcOrd="0" destOrd="0" parTransId="{8C91B596-6F78-4A0D-B7DF-50F084D14395}" sibTransId="{D386254B-9CBC-48FF-B1E5-637BF8235A34}"/>
    <dgm:cxn modelId="{C0D8B39F-298C-4996-B1B4-46D16E2C495F}" srcId="{6684585C-613D-4F2F-9978-FB0F1EFF925D}" destId="{4CB07D73-739F-4B92-956B-D16A3F284FCD}" srcOrd="3" destOrd="0" parTransId="{87F426F8-3B2E-40E5-8C69-463E05D5F72C}" sibTransId="{FBDE9C7C-53C0-4155-891A-1C37778C5CA1}"/>
    <dgm:cxn modelId="{47AEC5AB-6F06-4F35-A694-E9C4A5E779FC}" srcId="{1A614C54-9F98-4A0D-8079-326C12ABD0BD}" destId="{4615916F-5D17-4CDC-895C-0D508D6E7CEB}" srcOrd="0" destOrd="0" parTransId="{7E65DB9D-C439-4A2E-98A6-DA9E660A4FF5}" sibTransId="{2ED69696-F5CC-4D8E-8928-838AADBF5E97}"/>
    <dgm:cxn modelId="{78C1E7B4-D664-FE48-927A-AC95B4F9B2E7}" type="presOf" srcId="{E435B2F1-444A-43EE-BBBF-2A5267F100D0}" destId="{571AF05E-F550-4BD4-97F5-4E2C784F1F89}" srcOrd="0" destOrd="0" presId="urn:microsoft.com/office/officeart/2018/2/layout/IconVerticalSolidList"/>
    <dgm:cxn modelId="{1A5369B6-23B2-4EC6-9C81-106BD6A41B67}" srcId="{4CB07D73-739F-4B92-956B-D16A3F284FCD}" destId="{6727AE0B-F8A8-4155-AAE1-1646CDB1008B}" srcOrd="1" destOrd="0" parTransId="{5F2B5271-65D5-4E1C-AB56-71CEBE948BFA}" sibTransId="{84BB6637-E77B-43E6-B376-783059FBB1CE}"/>
    <dgm:cxn modelId="{B9B0E6B8-030D-CC46-ADB0-D19E4059855B}" type="presOf" srcId="{5C23C93D-2B7D-4FFB-8D12-62FE466F6DC7}" destId="{169B7C32-CC27-444E-9122-D1EF576B2146}" srcOrd="0" destOrd="0" presId="urn:microsoft.com/office/officeart/2018/2/layout/IconVerticalSolidList"/>
    <dgm:cxn modelId="{87552CBA-3243-4016-9207-D2D300CD0ABC}" srcId="{6684585C-613D-4F2F-9978-FB0F1EFF925D}" destId="{1A614C54-9F98-4A0D-8079-326C12ABD0BD}" srcOrd="2" destOrd="0" parTransId="{3F50FDB0-0FC9-4F29-8866-88AE44D6DC94}" sibTransId="{1ED14972-907F-4557-A2FB-59667771DAEB}"/>
    <dgm:cxn modelId="{3A249DD0-7E76-9D4B-908F-472B67DDD9E5}" type="presOf" srcId="{1A614C54-9F98-4A0D-8079-326C12ABD0BD}" destId="{64099473-9DC3-4085-AC4B-398B454F6FD1}" srcOrd="0" destOrd="0" presId="urn:microsoft.com/office/officeart/2018/2/layout/IconVerticalSolidList"/>
    <dgm:cxn modelId="{8F6A8EE5-82DD-47EF-A1DC-91E285AC6D7F}" srcId="{6684585C-613D-4F2F-9978-FB0F1EFF925D}" destId="{E435B2F1-444A-43EE-BBBF-2A5267F100D0}" srcOrd="0" destOrd="0" parTransId="{09ED895A-85A0-4564-B278-B9F8FB10AB09}" sibTransId="{8A3DA861-8FB9-4F8C-BAC2-129DD428C4B7}"/>
    <dgm:cxn modelId="{696496F2-FA20-464C-8938-9054B18689B5}" type="presOf" srcId="{6727AE0B-F8A8-4155-AAE1-1646CDB1008B}" destId="{169B7C32-CC27-444E-9122-D1EF576B2146}" srcOrd="0" destOrd="1" presId="urn:microsoft.com/office/officeart/2018/2/layout/IconVerticalSolidList"/>
    <dgm:cxn modelId="{BD78A9FA-DF3B-A042-9F61-0291D92401BF}" type="presOf" srcId="{4615916F-5D17-4CDC-895C-0D508D6E7CEB}" destId="{FD9D7D6F-D8B4-4D50-8557-529F23C53DF9}" srcOrd="0" destOrd="0" presId="urn:microsoft.com/office/officeart/2018/2/layout/IconVerticalSolidList"/>
    <dgm:cxn modelId="{B1613C90-A999-C242-9CE8-9ADEF662E4D6}" type="presParOf" srcId="{DD7B74A3-0866-4ACC-9461-BE741EC9886A}" destId="{B6CFD62F-C574-4A22-A253-B2ABD33FA15D}" srcOrd="0" destOrd="0" presId="urn:microsoft.com/office/officeart/2018/2/layout/IconVerticalSolidList"/>
    <dgm:cxn modelId="{2740BF91-2ED8-A045-B625-1032D83942AD}" type="presParOf" srcId="{B6CFD62F-C574-4A22-A253-B2ABD33FA15D}" destId="{99C82067-A614-4B56-8B8F-310063373FE0}" srcOrd="0" destOrd="0" presId="urn:microsoft.com/office/officeart/2018/2/layout/IconVerticalSolidList"/>
    <dgm:cxn modelId="{5E27071B-1D10-B447-8D6A-94A41C76A10F}" type="presParOf" srcId="{B6CFD62F-C574-4A22-A253-B2ABD33FA15D}" destId="{9EF82756-6205-46BE-9865-CA07635AE88A}" srcOrd="1" destOrd="0" presId="urn:microsoft.com/office/officeart/2018/2/layout/IconVerticalSolidList"/>
    <dgm:cxn modelId="{F90924CD-058E-8348-9116-1ABF35F22DAA}" type="presParOf" srcId="{B6CFD62F-C574-4A22-A253-B2ABD33FA15D}" destId="{C25DEE75-B37A-4676-B89D-87E59E947AB9}" srcOrd="2" destOrd="0" presId="urn:microsoft.com/office/officeart/2018/2/layout/IconVerticalSolidList"/>
    <dgm:cxn modelId="{7775E445-8056-9940-9B91-077295211035}" type="presParOf" srcId="{B6CFD62F-C574-4A22-A253-B2ABD33FA15D}" destId="{571AF05E-F550-4BD4-97F5-4E2C784F1F89}" srcOrd="3" destOrd="0" presId="urn:microsoft.com/office/officeart/2018/2/layout/IconVerticalSolidList"/>
    <dgm:cxn modelId="{4515940E-670C-FC49-B6F8-C36266F24BAE}" type="presParOf" srcId="{DD7B74A3-0866-4ACC-9461-BE741EC9886A}" destId="{38D6582D-F862-4421-AAFA-669A6FB36496}" srcOrd="1" destOrd="0" presId="urn:microsoft.com/office/officeart/2018/2/layout/IconVerticalSolidList"/>
    <dgm:cxn modelId="{6E887447-9D46-7C4D-8515-1626BFA5434F}" type="presParOf" srcId="{DD7B74A3-0866-4ACC-9461-BE741EC9886A}" destId="{1198981B-CF5B-4159-8A7C-C920785329DD}" srcOrd="2" destOrd="0" presId="urn:microsoft.com/office/officeart/2018/2/layout/IconVerticalSolidList"/>
    <dgm:cxn modelId="{4844CB1A-6E02-DF41-A842-C2B3043B6663}" type="presParOf" srcId="{1198981B-CF5B-4159-8A7C-C920785329DD}" destId="{8B48E896-9F43-4F74-9BB1-CE9A8D6CB52F}" srcOrd="0" destOrd="0" presId="urn:microsoft.com/office/officeart/2018/2/layout/IconVerticalSolidList"/>
    <dgm:cxn modelId="{909EA210-9839-1B4C-8251-A702A7C2843C}" type="presParOf" srcId="{1198981B-CF5B-4159-8A7C-C920785329DD}" destId="{C690F11C-0B51-4ADD-AA90-153CE9614C4D}" srcOrd="1" destOrd="0" presId="urn:microsoft.com/office/officeart/2018/2/layout/IconVerticalSolidList"/>
    <dgm:cxn modelId="{DFAC8897-85FB-A640-A36C-54660C4DFC4A}" type="presParOf" srcId="{1198981B-CF5B-4159-8A7C-C920785329DD}" destId="{51AA3CF6-9829-4AF9-A69B-97402F2CF715}" srcOrd="2" destOrd="0" presId="urn:microsoft.com/office/officeart/2018/2/layout/IconVerticalSolidList"/>
    <dgm:cxn modelId="{D5FF4FB6-8001-1749-8831-ECDDF88FE7B3}" type="presParOf" srcId="{1198981B-CF5B-4159-8A7C-C920785329DD}" destId="{98675C1E-B0F3-45C0-872B-CF7346A5FE79}" srcOrd="3" destOrd="0" presId="urn:microsoft.com/office/officeart/2018/2/layout/IconVerticalSolidList"/>
    <dgm:cxn modelId="{7FCC5FCA-4AB6-304F-9519-4066A5FD3DA7}" type="presParOf" srcId="{DD7B74A3-0866-4ACC-9461-BE741EC9886A}" destId="{9E9B7A59-A391-4F84-8B7B-C9C6AED0FFC7}" srcOrd="3" destOrd="0" presId="urn:microsoft.com/office/officeart/2018/2/layout/IconVerticalSolidList"/>
    <dgm:cxn modelId="{B07807C9-D809-6C45-B00C-50BEFA249577}" type="presParOf" srcId="{DD7B74A3-0866-4ACC-9461-BE741EC9886A}" destId="{A6B0D73F-9E68-48D3-93EC-7A2D05D39ECA}" srcOrd="4" destOrd="0" presId="urn:microsoft.com/office/officeart/2018/2/layout/IconVerticalSolidList"/>
    <dgm:cxn modelId="{A52CB176-F68D-1848-87E8-C78C1BD2A6DC}" type="presParOf" srcId="{A6B0D73F-9E68-48D3-93EC-7A2D05D39ECA}" destId="{AA5603B4-1BD7-479E-BB5D-5898526FFC78}" srcOrd="0" destOrd="0" presId="urn:microsoft.com/office/officeart/2018/2/layout/IconVerticalSolidList"/>
    <dgm:cxn modelId="{D5144012-1F8E-4149-B71C-9FC342715EEE}" type="presParOf" srcId="{A6B0D73F-9E68-48D3-93EC-7A2D05D39ECA}" destId="{DC012EC9-8396-40CD-B734-EC1F100E8831}" srcOrd="1" destOrd="0" presId="urn:microsoft.com/office/officeart/2018/2/layout/IconVerticalSolidList"/>
    <dgm:cxn modelId="{22349878-52A5-B44E-BA31-4451163569BE}" type="presParOf" srcId="{A6B0D73F-9E68-48D3-93EC-7A2D05D39ECA}" destId="{12318AE3-C177-4F6B-A65C-34F2117FE7D9}" srcOrd="2" destOrd="0" presId="urn:microsoft.com/office/officeart/2018/2/layout/IconVerticalSolidList"/>
    <dgm:cxn modelId="{815A2B66-0582-1248-81EB-DE2BD33E207B}" type="presParOf" srcId="{A6B0D73F-9E68-48D3-93EC-7A2D05D39ECA}" destId="{64099473-9DC3-4085-AC4B-398B454F6FD1}" srcOrd="3" destOrd="0" presId="urn:microsoft.com/office/officeart/2018/2/layout/IconVerticalSolidList"/>
    <dgm:cxn modelId="{870CE222-53A1-B44B-8CB8-85A3F35114EC}" type="presParOf" srcId="{A6B0D73F-9E68-48D3-93EC-7A2D05D39ECA}" destId="{FD9D7D6F-D8B4-4D50-8557-529F23C53DF9}" srcOrd="4" destOrd="0" presId="urn:microsoft.com/office/officeart/2018/2/layout/IconVerticalSolidList"/>
    <dgm:cxn modelId="{75D6532B-F753-CE4A-BCE0-98DD47856EDA}" type="presParOf" srcId="{DD7B74A3-0866-4ACC-9461-BE741EC9886A}" destId="{D7022BD8-9F11-4925-852D-9950CCE5E35E}" srcOrd="5" destOrd="0" presId="urn:microsoft.com/office/officeart/2018/2/layout/IconVerticalSolidList"/>
    <dgm:cxn modelId="{34D8863E-7CE7-724C-9367-F5AB5865AD2D}" type="presParOf" srcId="{DD7B74A3-0866-4ACC-9461-BE741EC9886A}" destId="{0F1E2CDD-0A73-4D1D-82FB-8C835E51E3EF}" srcOrd="6" destOrd="0" presId="urn:microsoft.com/office/officeart/2018/2/layout/IconVerticalSolidList"/>
    <dgm:cxn modelId="{2EB897CC-5C21-2B46-806F-56A38FAAA51C}" type="presParOf" srcId="{0F1E2CDD-0A73-4D1D-82FB-8C835E51E3EF}" destId="{C223B897-1452-41A4-86D4-62970EA21E2D}" srcOrd="0" destOrd="0" presId="urn:microsoft.com/office/officeart/2018/2/layout/IconVerticalSolidList"/>
    <dgm:cxn modelId="{44C807B3-B7AE-9D4F-99CD-FDD7B9003267}" type="presParOf" srcId="{0F1E2CDD-0A73-4D1D-82FB-8C835E51E3EF}" destId="{23AA4EEA-2B2A-47FC-8F91-6F41EC7FDC26}" srcOrd="1" destOrd="0" presId="urn:microsoft.com/office/officeart/2018/2/layout/IconVerticalSolidList"/>
    <dgm:cxn modelId="{177FB1B3-4D00-2244-B522-E780E80597C4}" type="presParOf" srcId="{0F1E2CDD-0A73-4D1D-82FB-8C835E51E3EF}" destId="{7D8DAF57-F320-49EF-8139-2130DFB891AD}" srcOrd="2" destOrd="0" presId="urn:microsoft.com/office/officeart/2018/2/layout/IconVerticalSolidList"/>
    <dgm:cxn modelId="{C79A8CBE-75CF-F74B-B92D-8B64C52DB8BA}" type="presParOf" srcId="{0F1E2CDD-0A73-4D1D-82FB-8C835E51E3EF}" destId="{F9F069BE-E763-4E17-AF38-44B38F36A262}" srcOrd="3" destOrd="0" presId="urn:microsoft.com/office/officeart/2018/2/layout/IconVerticalSolidList"/>
    <dgm:cxn modelId="{BF4447C4-D16F-3843-9F62-A4F70E670055}" type="presParOf" srcId="{0F1E2CDD-0A73-4D1D-82FB-8C835E51E3EF}" destId="{169B7C32-CC27-444E-9122-D1EF576B214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4585C-613D-4F2F-9978-FB0F1EFF92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35B2F1-444A-43EE-BBBF-2A5267F10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Assumed Persona: Senior tech mentor</a:t>
          </a:r>
          <a:endParaRPr lang="en-US" dirty="0"/>
        </a:p>
      </dgm:t>
    </dgm:pt>
    <dgm:pt modelId="{09ED895A-85A0-4564-B278-B9F8FB10AB09}" type="parTrans" cxnId="{8F6A8EE5-82DD-47EF-A1DC-91E285AC6D7F}">
      <dgm:prSet/>
      <dgm:spPr/>
      <dgm:t>
        <a:bodyPr/>
        <a:lstStyle/>
        <a:p>
          <a:endParaRPr lang="en-US"/>
        </a:p>
      </dgm:t>
    </dgm:pt>
    <dgm:pt modelId="{8A3DA861-8FB9-4F8C-BAC2-129DD428C4B7}" type="sibTrans" cxnId="{8F6A8EE5-82DD-47EF-A1DC-91E285AC6D7F}">
      <dgm:prSet/>
      <dgm:spPr/>
      <dgm:t>
        <a:bodyPr/>
        <a:lstStyle/>
        <a:p>
          <a:endParaRPr lang="en-US"/>
        </a:p>
      </dgm:t>
    </dgm:pt>
    <dgm:pt modelId="{3FC1C846-F72E-4E45-A616-B9ADB71F27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Given list of open issues, description and source code context</a:t>
          </a:r>
          <a:endParaRPr lang="en-US" dirty="0"/>
        </a:p>
      </dgm:t>
    </dgm:pt>
    <dgm:pt modelId="{5F1BA14A-B131-4805-9093-EEB9B64774DF}" type="parTrans" cxnId="{71B95576-3222-49AD-AD2C-77F156DBA2CD}">
      <dgm:prSet/>
      <dgm:spPr/>
      <dgm:t>
        <a:bodyPr/>
        <a:lstStyle/>
        <a:p>
          <a:endParaRPr lang="en-US"/>
        </a:p>
      </dgm:t>
    </dgm:pt>
    <dgm:pt modelId="{E61FB9A6-7116-4C65-A5D0-DD253686E892}" type="sibTrans" cxnId="{71B95576-3222-49AD-AD2C-77F156DBA2CD}">
      <dgm:prSet/>
      <dgm:spPr/>
      <dgm:t>
        <a:bodyPr/>
        <a:lstStyle/>
        <a:p>
          <a:endParaRPr lang="en-US"/>
        </a:p>
      </dgm:t>
    </dgm:pt>
    <dgm:pt modelId="{1A614C54-9F98-4A0D-8079-326C12ABD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implementation plan for each user story adding details like design decisions, dev best practices and change diff to get started</a:t>
          </a:r>
        </a:p>
      </dgm:t>
    </dgm:pt>
    <dgm:pt modelId="{3F50FDB0-0FC9-4F29-8866-88AE44D6DC94}" type="parTrans" cxnId="{87552CBA-3243-4016-9207-D2D300CD0ABC}">
      <dgm:prSet/>
      <dgm:spPr/>
      <dgm:t>
        <a:bodyPr/>
        <a:lstStyle/>
        <a:p>
          <a:endParaRPr lang="en-US"/>
        </a:p>
      </dgm:t>
    </dgm:pt>
    <dgm:pt modelId="{1ED14972-907F-4557-A2FB-59667771DAEB}" type="sibTrans" cxnId="{87552CBA-3243-4016-9207-D2D300CD0ABC}">
      <dgm:prSet/>
      <dgm:spPr/>
      <dgm:t>
        <a:bodyPr/>
        <a:lstStyle/>
        <a:p>
          <a:endParaRPr lang="en-US"/>
        </a:p>
      </dgm:t>
    </dgm:pt>
    <dgm:pt modelId="{4CB07D73-739F-4B92-956B-D16A3F284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 in details on contribution rules and best practices for an open-source repository</a:t>
          </a:r>
        </a:p>
      </dgm:t>
    </dgm:pt>
    <dgm:pt modelId="{87F426F8-3B2E-40E5-8C69-463E05D5F72C}" type="parTrans" cxnId="{C0D8B39F-298C-4996-B1B4-46D16E2C495F}">
      <dgm:prSet/>
      <dgm:spPr/>
      <dgm:t>
        <a:bodyPr/>
        <a:lstStyle/>
        <a:p>
          <a:endParaRPr lang="en-US"/>
        </a:p>
      </dgm:t>
    </dgm:pt>
    <dgm:pt modelId="{FBDE9C7C-53C0-4155-891A-1C37778C5CA1}" type="sibTrans" cxnId="{C0D8B39F-298C-4996-B1B4-46D16E2C495F}">
      <dgm:prSet/>
      <dgm:spPr/>
      <dgm:t>
        <a:bodyPr/>
        <a:lstStyle/>
        <a:p>
          <a:endParaRPr lang="en-US"/>
        </a:p>
      </dgm:t>
    </dgm:pt>
    <dgm:pt modelId="{DD7B74A3-0866-4ACC-9461-BE741EC9886A}" type="pres">
      <dgm:prSet presAssocID="{6684585C-613D-4F2F-9978-FB0F1EFF925D}" presName="root" presStyleCnt="0">
        <dgm:presLayoutVars>
          <dgm:dir/>
          <dgm:resizeHandles val="exact"/>
        </dgm:presLayoutVars>
      </dgm:prSet>
      <dgm:spPr/>
    </dgm:pt>
    <dgm:pt modelId="{B6CFD62F-C574-4A22-A253-B2ABD33FA15D}" type="pres">
      <dgm:prSet presAssocID="{E435B2F1-444A-43EE-BBBF-2A5267F100D0}" presName="compNode" presStyleCnt="0"/>
      <dgm:spPr/>
    </dgm:pt>
    <dgm:pt modelId="{99C82067-A614-4B56-8B8F-310063373FE0}" type="pres">
      <dgm:prSet presAssocID="{E435B2F1-444A-43EE-BBBF-2A5267F100D0}" presName="bgRect" presStyleLbl="bgShp" presStyleIdx="0" presStyleCnt="4"/>
      <dgm:spPr/>
    </dgm:pt>
    <dgm:pt modelId="{9EF82756-6205-46BE-9865-CA07635AE88A}" type="pres">
      <dgm:prSet presAssocID="{E435B2F1-444A-43EE-BBBF-2A5267F100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25DEE75-B37A-4676-B89D-87E59E947AB9}" type="pres">
      <dgm:prSet presAssocID="{E435B2F1-444A-43EE-BBBF-2A5267F100D0}" presName="spaceRect" presStyleCnt="0"/>
      <dgm:spPr/>
    </dgm:pt>
    <dgm:pt modelId="{571AF05E-F550-4BD4-97F5-4E2C784F1F89}" type="pres">
      <dgm:prSet presAssocID="{E435B2F1-444A-43EE-BBBF-2A5267F100D0}" presName="parTx" presStyleLbl="revTx" presStyleIdx="0" presStyleCnt="4">
        <dgm:presLayoutVars>
          <dgm:chMax val="0"/>
          <dgm:chPref val="0"/>
        </dgm:presLayoutVars>
      </dgm:prSet>
      <dgm:spPr/>
    </dgm:pt>
    <dgm:pt modelId="{38D6582D-F862-4421-AAFA-669A6FB36496}" type="pres">
      <dgm:prSet presAssocID="{8A3DA861-8FB9-4F8C-BAC2-129DD428C4B7}" presName="sibTrans" presStyleCnt="0"/>
      <dgm:spPr/>
    </dgm:pt>
    <dgm:pt modelId="{1198981B-CF5B-4159-8A7C-C920785329DD}" type="pres">
      <dgm:prSet presAssocID="{3FC1C846-F72E-4E45-A616-B9ADB71F27AE}" presName="compNode" presStyleCnt="0"/>
      <dgm:spPr/>
    </dgm:pt>
    <dgm:pt modelId="{8B48E896-9F43-4F74-9BB1-CE9A8D6CB52F}" type="pres">
      <dgm:prSet presAssocID="{3FC1C846-F72E-4E45-A616-B9ADB71F27AE}" presName="bgRect" presStyleLbl="bgShp" presStyleIdx="1" presStyleCnt="4"/>
      <dgm:spPr/>
    </dgm:pt>
    <dgm:pt modelId="{C690F11C-0B51-4ADD-AA90-153CE9614C4D}" type="pres">
      <dgm:prSet presAssocID="{3FC1C846-F72E-4E45-A616-B9ADB71F27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51AA3CF6-9829-4AF9-A69B-97402F2CF715}" type="pres">
      <dgm:prSet presAssocID="{3FC1C846-F72E-4E45-A616-B9ADB71F27AE}" presName="spaceRect" presStyleCnt="0"/>
      <dgm:spPr/>
    </dgm:pt>
    <dgm:pt modelId="{98675C1E-B0F3-45C0-872B-CF7346A5FE79}" type="pres">
      <dgm:prSet presAssocID="{3FC1C846-F72E-4E45-A616-B9ADB71F27AE}" presName="parTx" presStyleLbl="revTx" presStyleIdx="1" presStyleCnt="4">
        <dgm:presLayoutVars>
          <dgm:chMax val="0"/>
          <dgm:chPref val="0"/>
        </dgm:presLayoutVars>
      </dgm:prSet>
      <dgm:spPr/>
    </dgm:pt>
    <dgm:pt modelId="{9E9B7A59-A391-4F84-8B7B-C9C6AED0FFC7}" type="pres">
      <dgm:prSet presAssocID="{E61FB9A6-7116-4C65-A5D0-DD253686E892}" presName="sibTrans" presStyleCnt="0"/>
      <dgm:spPr/>
    </dgm:pt>
    <dgm:pt modelId="{A6B0D73F-9E68-48D3-93EC-7A2D05D39ECA}" type="pres">
      <dgm:prSet presAssocID="{1A614C54-9F98-4A0D-8079-326C12ABD0BD}" presName="compNode" presStyleCnt="0"/>
      <dgm:spPr/>
    </dgm:pt>
    <dgm:pt modelId="{AA5603B4-1BD7-479E-BB5D-5898526FFC78}" type="pres">
      <dgm:prSet presAssocID="{1A614C54-9F98-4A0D-8079-326C12ABD0BD}" presName="bgRect" presStyleLbl="bgShp" presStyleIdx="2" presStyleCnt="4"/>
      <dgm:spPr/>
    </dgm:pt>
    <dgm:pt modelId="{DC012EC9-8396-40CD-B734-EC1F100E8831}" type="pres">
      <dgm:prSet presAssocID="{1A614C54-9F98-4A0D-8079-326C12ABD0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12318AE3-C177-4F6B-A65C-34F2117FE7D9}" type="pres">
      <dgm:prSet presAssocID="{1A614C54-9F98-4A0D-8079-326C12ABD0BD}" presName="spaceRect" presStyleCnt="0"/>
      <dgm:spPr/>
    </dgm:pt>
    <dgm:pt modelId="{64099473-9DC3-4085-AC4B-398B454F6FD1}" type="pres">
      <dgm:prSet presAssocID="{1A614C54-9F98-4A0D-8079-326C12ABD0BD}" presName="parTx" presStyleLbl="revTx" presStyleIdx="2" presStyleCnt="4">
        <dgm:presLayoutVars>
          <dgm:chMax val="0"/>
          <dgm:chPref val="0"/>
        </dgm:presLayoutVars>
      </dgm:prSet>
      <dgm:spPr/>
    </dgm:pt>
    <dgm:pt modelId="{D7022BD8-9F11-4925-852D-9950CCE5E35E}" type="pres">
      <dgm:prSet presAssocID="{1ED14972-907F-4557-A2FB-59667771DAEB}" presName="sibTrans" presStyleCnt="0"/>
      <dgm:spPr/>
    </dgm:pt>
    <dgm:pt modelId="{0F1E2CDD-0A73-4D1D-82FB-8C835E51E3EF}" type="pres">
      <dgm:prSet presAssocID="{4CB07D73-739F-4B92-956B-D16A3F284FCD}" presName="compNode" presStyleCnt="0"/>
      <dgm:spPr/>
    </dgm:pt>
    <dgm:pt modelId="{C223B897-1452-41A4-86D4-62970EA21E2D}" type="pres">
      <dgm:prSet presAssocID="{4CB07D73-739F-4B92-956B-D16A3F284FCD}" presName="bgRect" presStyleLbl="bgShp" presStyleIdx="3" presStyleCnt="4"/>
      <dgm:spPr/>
    </dgm:pt>
    <dgm:pt modelId="{23AA4EEA-2B2A-47FC-8F91-6F41EC7FDC26}" type="pres">
      <dgm:prSet presAssocID="{4CB07D73-739F-4B92-956B-D16A3F284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ll with solid fill"/>
        </a:ext>
      </dgm:extLst>
    </dgm:pt>
    <dgm:pt modelId="{7D8DAF57-F320-49EF-8139-2130DFB891AD}" type="pres">
      <dgm:prSet presAssocID="{4CB07D73-739F-4B92-956B-D16A3F284FCD}" presName="spaceRect" presStyleCnt="0"/>
      <dgm:spPr/>
    </dgm:pt>
    <dgm:pt modelId="{F9F069BE-E763-4E17-AF38-44B38F36A262}" type="pres">
      <dgm:prSet presAssocID="{4CB07D73-739F-4B92-956B-D16A3F284FC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B392008-60CC-894D-BB39-4DAB7E2D646D}" type="presOf" srcId="{3FC1C846-F72E-4E45-A616-B9ADB71F27AE}" destId="{98675C1E-B0F3-45C0-872B-CF7346A5FE79}" srcOrd="0" destOrd="0" presId="urn:microsoft.com/office/officeart/2018/2/layout/IconVerticalSolidList"/>
    <dgm:cxn modelId="{D1FC5413-4E48-F546-B4F7-2486488C6B61}" type="presOf" srcId="{6684585C-613D-4F2F-9978-FB0F1EFF925D}" destId="{DD7B74A3-0866-4ACC-9461-BE741EC9886A}" srcOrd="0" destOrd="0" presId="urn:microsoft.com/office/officeart/2018/2/layout/IconVerticalSolidList"/>
    <dgm:cxn modelId="{37447B46-DB3A-AC48-A170-91696352E3F8}" type="presOf" srcId="{4CB07D73-739F-4B92-956B-D16A3F284FCD}" destId="{F9F069BE-E763-4E17-AF38-44B38F36A262}" srcOrd="0" destOrd="0" presId="urn:microsoft.com/office/officeart/2018/2/layout/IconVerticalSolidList"/>
    <dgm:cxn modelId="{71B95576-3222-49AD-AD2C-77F156DBA2CD}" srcId="{6684585C-613D-4F2F-9978-FB0F1EFF925D}" destId="{3FC1C846-F72E-4E45-A616-B9ADB71F27AE}" srcOrd="1" destOrd="0" parTransId="{5F1BA14A-B131-4805-9093-EEB9B64774DF}" sibTransId="{E61FB9A6-7116-4C65-A5D0-DD253686E892}"/>
    <dgm:cxn modelId="{C0D8B39F-298C-4996-B1B4-46D16E2C495F}" srcId="{6684585C-613D-4F2F-9978-FB0F1EFF925D}" destId="{4CB07D73-739F-4B92-956B-D16A3F284FCD}" srcOrd="3" destOrd="0" parTransId="{87F426F8-3B2E-40E5-8C69-463E05D5F72C}" sibTransId="{FBDE9C7C-53C0-4155-891A-1C37778C5CA1}"/>
    <dgm:cxn modelId="{78C1E7B4-D664-FE48-927A-AC95B4F9B2E7}" type="presOf" srcId="{E435B2F1-444A-43EE-BBBF-2A5267F100D0}" destId="{571AF05E-F550-4BD4-97F5-4E2C784F1F89}" srcOrd="0" destOrd="0" presId="urn:microsoft.com/office/officeart/2018/2/layout/IconVerticalSolidList"/>
    <dgm:cxn modelId="{87552CBA-3243-4016-9207-D2D300CD0ABC}" srcId="{6684585C-613D-4F2F-9978-FB0F1EFF925D}" destId="{1A614C54-9F98-4A0D-8079-326C12ABD0BD}" srcOrd="2" destOrd="0" parTransId="{3F50FDB0-0FC9-4F29-8866-88AE44D6DC94}" sibTransId="{1ED14972-907F-4557-A2FB-59667771DAEB}"/>
    <dgm:cxn modelId="{3A249DD0-7E76-9D4B-908F-472B67DDD9E5}" type="presOf" srcId="{1A614C54-9F98-4A0D-8079-326C12ABD0BD}" destId="{64099473-9DC3-4085-AC4B-398B454F6FD1}" srcOrd="0" destOrd="0" presId="urn:microsoft.com/office/officeart/2018/2/layout/IconVerticalSolidList"/>
    <dgm:cxn modelId="{8F6A8EE5-82DD-47EF-A1DC-91E285AC6D7F}" srcId="{6684585C-613D-4F2F-9978-FB0F1EFF925D}" destId="{E435B2F1-444A-43EE-BBBF-2A5267F100D0}" srcOrd="0" destOrd="0" parTransId="{09ED895A-85A0-4564-B278-B9F8FB10AB09}" sibTransId="{8A3DA861-8FB9-4F8C-BAC2-129DD428C4B7}"/>
    <dgm:cxn modelId="{B1613C90-A999-C242-9CE8-9ADEF662E4D6}" type="presParOf" srcId="{DD7B74A3-0866-4ACC-9461-BE741EC9886A}" destId="{B6CFD62F-C574-4A22-A253-B2ABD33FA15D}" srcOrd="0" destOrd="0" presId="urn:microsoft.com/office/officeart/2018/2/layout/IconVerticalSolidList"/>
    <dgm:cxn modelId="{2740BF91-2ED8-A045-B625-1032D83942AD}" type="presParOf" srcId="{B6CFD62F-C574-4A22-A253-B2ABD33FA15D}" destId="{99C82067-A614-4B56-8B8F-310063373FE0}" srcOrd="0" destOrd="0" presId="urn:microsoft.com/office/officeart/2018/2/layout/IconVerticalSolidList"/>
    <dgm:cxn modelId="{5E27071B-1D10-B447-8D6A-94A41C76A10F}" type="presParOf" srcId="{B6CFD62F-C574-4A22-A253-B2ABD33FA15D}" destId="{9EF82756-6205-46BE-9865-CA07635AE88A}" srcOrd="1" destOrd="0" presId="urn:microsoft.com/office/officeart/2018/2/layout/IconVerticalSolidList"/>
    <dgm:cxn modelId="{F90924CD-058E-8348-9116-1ABF35F22DAA}" type="presParOf" srcId="{B6CFD62F-C574-4A22-A253-B2ABD33FA15D}" destId="{C25DEE75-B37A-4676-B89D-87E59E947AB9}" srcOrd="2" destOrd="0" presId="urn:microsoft.com/office/officeart/2018/2/layout/IconVerticalSolidList"/>
    <dgm:cxn modelId="{7775E445-8056-9940-9B91-077295211035}" type="presParOf" srcId="{B6CFD62F-C574-4A22-A253-B2ABD33FA15D}" destId="{571AF05E-F550-4BD4-97F5-4E2C784F1F89}" srcOrd="3" destOrd="0" presId="urn:microsoft.com/office/officeart/2018/2/layout/IconVerticalSolidList"/>
    <dgm:cxn modelId="{4515940E-670C-FC49-B6F8-C36266F24BAE}" type="presParOf" srcId="{DD7B74A3-0866-4ACC-9461-BE741EC9886A}" destId="{38D6582D-F862-4421-AAFA-669A6FB36496}" srcOrd="1" destOrd="0" presId="urn:microsoft.com/office/officeart/2018/2/layout/IconVerticalSolidList"/>
    <dgm:cxn modelId="{6E887447-9D46-7C4D-8515-1626BFA5434F}" type="presParOf" srcId="{DD7B74A3-0866-4ACC-9461-BE741EC9886A}" destId="{1198981B-CF5B-4159-8A7C-C920785329DD}" srcOrd="2" destOrd="0" presId="urn:microsoft.com/office/officeart/2018/2/layout/IconVerticalSolidList"/>
    <dgm:cxn modelId="{4844CB1A-6E02-DF41-A842-C2B3043B6663}" type="presParOf" srcId="{1198981B-CF5B-4159-8A7C-C920785329DD}" destId="{8B48E896-9F43-4F74-9BB1-CE9A8D6CB52F}" srcOrd="0" destOrd="0" presId="urn:microsoft.com/office/officeart/2018/2/layout/IconVerticalSolidList"/>
    <dgm:cxn modelId="{909EA210-9839-1B4C-8251-A702A7C2843C}" type="presParOf" srcId="{1198981B-CF5B-4159-8A7C-C920785329DD}" destId="{C690F11C-0B51-4ADD-AA90-153CE9614C4D}" srcOrd="1" destOrd="0" presId="urn:microsoft.com/office/officeart/2018/2/layout/IconVerticalSolidList"/>
    <dgm:cxn modelId="{DFAC8897-85FB-A640-A36C-54660C4DFC4A}" type="presParOf" srcId="{1198981B-CF5B-4159-8A7C-C920785329DD}" destId="{51AA3CF6-9829-4AF9-A69B-97402F2CF715}" srcOrd="2" destOrd="0" presId="urn:microsoft.com/office/officeart/2018/2/layout/IconVerticalSolidList"/>
    <dgm:cxn modelId="{D5FF4FB6-8001-1749-8831-ECDDF88FE7B3}" type="presParOf" srcId="{1198981B-CF5B-4159-8A7C-C920785329DD}" destId="{98675C1E-B0F3-45C0-872B-CF7346A5FE79}" srcOrd="3" destOrd="0" presId="urn:microsoft.com/office/officeart/2018/2/layout/IconVerticalSolidList"/>
    <dgm:cxn modelId="{7FCC5FCA-4AB6-304F-9519-4066A5FD3DA7}" type="presParOf" srcId="{DD7B74A3-0866-4ACC-9461-BE741EC9886A}" destId="{9E9B7A59-A391-4F84-8B7B-C9C6AED0FFC7}" srcOrd="3" destOrd="0" presId="urn:microsoft.com/office/officeart/2018/2/layout/IconVerticalSolidList"/>
    <dgm:cxn modelId="{B07807C9-D809-6C45-B00C-50BEFA249577}" type="presParOf" srcId="{DD7B74A3-0866-4ACC-9461-BE741EC9886A}" destId="{A6B0D73F-9E68-48D3-93EC-7A2D05D39ECA}" srcOrd="4" destOrd="0" presId="urn:microsoft.com/office/officeart/2018/2/layout/IconVerticalSolidList"/>
    <dgm:cxn modelId="{A52CB176-F68D-1848-87E8-C78C1BD2A6DC}" type="presParOf" srcId="{A6B0D73F-9E68-48D3-93EC-7A2D05D39ECA}" destId="{AA5603B4-1BD7-479E-BB5D-5898526FFC78}" srcOrd="0" destOrd="0" presId="urn:microsoft.com/office/officeart/2018/2/layout/IconVerticalSolidList"/>
    <dgm:cxn modelId="{D5144012-1F8E-4149-B71C-9FC342715EEE}" type="presParOf" srcId="{A6B0D73F-9E68-48D3-93EC-7A2D05D39ECA}" destId="{DC012EC9-8396-40CD-B734-EC1F100E8831}" srcOrd="1" destOrd="0" presId="urn:microsoft.com/office/officeart/2018/2/layout/IconVerticalSolidList"/>
    <dgm:cxn modelId="{22349878-52A5-B44E-BA31-4451163569BE}" type="presParOf" srcId="{A6B0D73F-9E68-48D3-93EC-7A2D05D39ECA}" destId="{12318AE3-C177-4F6B-A65C-34F2117FE7D9}" srcOrd="2" destOrd="0" presId="urn:microsoft.com/office/officeart/2018/2/layout/IconVerticalSolidList"/>
    <dgm:cxn modelId="{815A2B66-0582-1248-81EB-DE2BD33E207B}" type="presParOf" srcId="{A6B0D73F-9E68-48D3-93EC-7A2D05D39ECA}" destId="{64099473-9DC3-4085-AC4B-398B454F6FD1}" srcOrd="3" destOrd="0" presId="urn:microsoft.com/office/officeart/2018/2/layout/IconVerticalSolidList"/>
    <dgm:cxn modelId="{75D6532B-F753-CE4A-BCE0-98DD47856EDA}" type="presParOf" srcId="{DD7B74A3-0866-4ACC-9461-BE741EC9886A}" destId="{D7022BD8-9F11-4925-852D-9950CCE5E35E}" srcOrd="5" destOrd="0" presId="urn:microsoft.com/office/officeart/2018/2/layout/IconVerticalSolidList"/>
    <dgm:cxn modelId="{34D8863E-7CE7-724C-9367-F5AB5865AD2D}" type="presParOf" srcId="{DD7B74A3-0866-4ACC-9461-BE741EC9886A}" destId="{0F1E2CDD-0A73-4D1D-82FB-8C835E51E3EF}" srcOrd="6" destOrd="0" presId="urn:microsoft.com/office/officeart/2018/2/layout/IconVerticalSolidList"/>
    <dgm:cxn modelId="{2EB897CC-5C21-2B46-806F-56A38FAAA51C}" type="presParOf" srcId="{0F1E2CDD-0A73-4D1D-82FB-8C835E51E3EF}" destId="{C223B897-1452-41A4-86D4-62970EA21E2D}" srcOrd="0" destOrd="0" presId="urn:microsoft.com/office/officeart/2018/2/layout/IconVerticalSolidList"/>
    <dgm:cxn modelId="{44C807B3-B7AE-9D4F-99CD-FDD7B9003267}" type="presParOf" srcId="{0F1E2CDD-0A73-4D1D-82FB-8C835E51E3EF}" destId="{23AA4EEA-2B2A-47FC-8F91-6F41EC7FDC26}" srcOrd="1" destOrd="0" presId="urn:microsoft.com/office/officeart/2018/2/layout/IconVerticalSolidList"/>
    <dgm:cxn modelId="{177FB1B3-4D00-2244-B522-E780E80597C4}" type="presParOf" srcId="{0F1E2CDD-0A73-4D1D-82FB-8C835E51E3EF}" destId="{7D8DAF57-F320-49EF-8139-2130DFB891AD}" srcOrd="2" destOrd="0" presId="urn:microsoft.com/office/officeart/2018/2/layout/IconVerticalSolidList"/>
    <dgm:cxn modelId="{C79A8CBE-75CF-F74B-B92D-8B64C52DB8BA}" type="presParOf" srcId="{0F1E2CDD-0A73-4D1D-82FB-8C835E51E3EF}" destId="{F9F069BE-E763-4E17-AF38-44B38F36A2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2067-A614-4B56-8B8F-310063373FE0}">
      <dsp:nvSpPr>
        <dsp:cNvPr id="0" name=""/>
        <dsp:cNvSpPr/>
      </dsp:nvSpPr>
      <dsp:spPr>
        <a:xfrm>
          <a:off x="0" y="5036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2756-6205-46BE-9865-CA07635AE88A}">
      <dsp:nvSpPr>
        <dsp:cNvPr id="0" name=""/>
        <dsp:cNvSpPr/>
      </dsp:nvSpPr>
      <dsp:spPr>
        <a:xfrm>
          <a:off x="354575" y="268769"/>
          <a:ext cx="644682" cy="644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F05E-F550-4BD4-97F5-4E2C784F1F89}">
      <dsp:nvSpPr>
        <dsp:cNvPr id="0" name=""/>
        <dsp:cNvSpPr/>
      </dsp:nvSpPr>
      <dsp:spPr>
        <a:xfrm>
          <a:off x="1353832" y="5036"/>
          <a:ext cx="4604319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Assumed Persona: Product owner / Business Analyst</a:t>
          </a:r>
          <a:endParaRPr lang="en-US" sz="1800" kern="1200" dirty="0"/>
        </a:p>
      </dsp:txBody>
      <dsp:txXfrm>
        <a:off x="1353832" y="5036"/>
        <a:ext cx="4604319" cy="1172149"/>
      </dsp:txXfrm>
    </dsp:sp>
    <dsp:sp modelId="{8B48E896-9F43-4F74-9BB1-CE9A8D6CB52F}">
      <dsp:nvSpPr>
        <dsp:cNvPr id="0" name=""/>
        <dsp:cNvSpPr/>
      </dsp:nvSpPr>
      <dsp:spPr>
        <a:xfrm>
          <a:off x="0" y="1470222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F11C-0B51-4ADD-AA90-153CE9614C4D}">
      <dsp:nvSpPr>
        <dsp:cNvPr id="0" name=""/>
        <dsp:cNvSpPr/>
      </dsp:nvSpPr>
      <dsp:spPr>
        <a:xfrm>
          <a:off x="354575" y="1733956"/>
          <a:ext cx="644682" cy="644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5C1E-B0F3-45C0-872B-CF7346A5FE79}">
      <dsp:nvSpPr>
        <dsp:cNvPr id="0" name=""/>
        <dsp:cNvSpPr/>
      </dsp:nvSpPr>
      <dsp:spPr>
        <a:xfrm>
          <a:off x="1353832" y="1470222"/>
          <a:ext cx="4604319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Given list of open issues, description and source code context</a:t>
          </a:r>
          <a:endParaRPr lang="en-US" sz="1800" kern="1200"/>
        </a:p>
      </dsp:txBody>
      <dsp:txXfrm>
        <a:off x="1353832" y="1470222"/>
        <a:ext cx="4604319" cy="1172149"/>
      </dsp:txXfrm>
    </dsp:sp>
    <dsp:sp modelId="{AA5603B4-1BD7-479E-BB5D-5898526FFC78}">
      <dsp:nvSpPr>
        <dsp:cNvPr id="0" name=""/>
        <dsp:cNvSpPr/>
      </dsp:nvSpPr>
      <dsp:spPr>
        <a:xfrm>
          <a:off x="0" y="2935409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12EC9-8396-40CD-B734-EC1F100E8831}">
      <dsp:nvSpPr>
        <dsp:cNvPr id="0" name=""/>
        <dsp:cNvSpPr/>
      </dsp:nvSpPr>
      <dsp:spPr>
        <a:xfrm>
          <a:off x="354575" y="3199142"/>
          <a:ext cx="644682" cy="644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9473-9DC3-4085-AC4B-398B454F6FD1}">
      <dsp:nvSpPr>
        <dsp:cNvPr id="0" name=""/>
        <dsp:cNvSpPr/>
      </dsp:nvSpPr>
      <dsp:spPr>
        <a:xfrm>
          <a:off x="1353832" y="2935409"/>
          <a:ext cx="2681763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Cluster the issues into various groups based on business focus areas</a:t>
          </a:r>
          <a:endParaRPr lang="en-US" sz="1800" kern="1200"/>
        </a:p>
      </dsp:txBody>
      <dsp:txXfrm>
        <a:off x="1353832" y="2935409"/>
        <a:ext cx="2681763" cy="1172149"/>
      </dsp:txXfrm>
    </dsp:sp>
    <dsp:sp modelId="{FD9D7D6F-D8B4-4D50-8557-529F23C53DF9}">
      <dsp:nvSpPr>
        <dsp:cNvPr id="0" name=""/>
        <dsp:cNvSpPr/>
      </dsp:nvSpPr>
      <dsp:spPr>
        <a:xfrm>
          <a:off x="4035596" y="2935409"/>
          <a:ext cx="1922555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i="1" kern="1200" baseline="0" dirty="0"/>
            <a:t>No defined cluster size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i="1" kern="1200" baseline="0" dirty="0"/>
            <a:t>No defined strategy on how to cluster issues</a:t>
          </a:r>
          <a:endParaRPr lang="en-US" sz="1100" kern="1200" dirty="0"/>
        </a:p>
      </dsp:txBody>
      <dsp:txXfrm>
        <a:off x="4035596" y="2935409"/>
        <a:ext cx="1922555" cy="1172149"/>
      </dsp:txXfrm>
    </dsp:sp>
    <dsp:sp modelId="{C223B897-1452-41A4-86D4-62970EA21E2D}">
      <dsp:nvSpPr>
        <dsp:cNvPr id="0" name=""/>
        <dsp:cNvSpPr/>
      </dsp:nvSpPr>
      <dsp:spPr>
        <a:xfrm>
          <a:off x="0" y="4400595"/>
          <a:ext cx="5959475" cy="1172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4EEA-2B2A-47FC-8F91-6F41EC7FDC26}">
      <dsp:nvSpPr>
        <dsp:cNvPr id="0" name=""/>
        <dsp:cNvSpPr/>
      </dsp:nvSpPr>
      <dsp:spPr>
        <a:xfrm>
          <a:off x="354575" y="4664329"/>
          <a:ext cx="644682" cy="644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69BE-E763-4E17-AF38-44B38F36A262}">
      <dsp:nvSpPr>
        <dsp:cNvPr id="0" name=""/>
        <dsp:cNvSpPr/>
      </dsp:nvSpPr>
      <dsp:spPr>
        <a:xfrm>
          <a:off x="1353832" y="4400595"/>
          <a:ext cx="2681763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Create one or more user stories based on issues from each cluster</a:t>
          </a:r>
          <a:endParaRPr lang="en-US" sz="1800" kern="1200"/>
        </a:p>
      </dsp:txBody>
      <dsp:txXfrm>
        <a:off x="1353832" y="4400595"/>
        <a:ext cx="2681763" cy="1172149"/>
      </dsp:txXfrm>
    </dsp:sp>
    <dsp:sp modelId="{169B7C32-CC27-444E-9122-D1EF576B2146}">
      <dsp:nvSpPr>
        <dsp:cNvPr id="0" name=""/>
        <dsp:cNvSpPr/>
      </dsp:nvSpPr>
      <dsp:spPr>
        <a:xfrm>
          <a:off x="4035596" y="4400595"/>
          <a:ext cx="1922555" cy="1172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52" tIns="124052" rIns="124052" bIns="12405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/>
            <a:t>No defined strategy on how many issues can be considered for a user story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1" kern="1200" baseline="0" dirty="0"/>
            <a:t>No defined strategy to look at other clusters to combine very closely related issues into a single story</a:t>
          </a:r>
          <a:endParaRPr lang="en-US" sz="1100" kern="1200" dirty="0"/>
        </a:p>
      </dsp:txBody>
      <dsp:txXfrm>
        <a:off x="4035596" y="4400595"/>
        <a:ext cx="1922555" cy="1172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82067-A614-4B56-8B8F-310063373FE0}">
      <dsp:nvSpPr>
        <dsp:cNvPr id="0" name=""/>
        <dsp:cNvSpPr/>
      </dsp:nvSpPr>
      <dsp:spPr>
        <a:xfrm>
          <a:off x="0" y="2314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F82756-6205-46BE-9865-CA07635AE88A}">
      <dsp:nvSpPr>
        <dsp:cNvPr id="0" name=""/>
        <dsp:cNvSpPr/>
      </dsp:nvSpPr>
      <dsp:spPr>
        <a:xfrm>
          <a:off x="354921" y="266306"/>
          <a:ext cx="645312" cy="64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F05E-F550-4BD4-97F5-4E2C784F1F89}">
      <dsp:nvSpPr>
        <dsp:cNvPr id="0" name=""/>
        <dsp:cNvSpPr/>
      </dsp:nvSpPr>
      <dsp:spPr>
        <a:xfrm>
          <a:off x="1355155" y="2314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Assumed Persona: Senior tech mentor</a:t>
          </a:r>
          <a:endParaRPr lang="en-US" sz="1700" kern="1200" dirty="0"/>
        </a:p>
      </dsp:txBody>
      <dsp:txXfrm>
        <a:off x="1355155" y="2314"/>
        <a:ext cx="4604319" cy="1173294"/>
      </dsp:txXfrm>
    </dsp:sp>
    <dsp:sp modelId="{8B48E896-9F43-4F74-9BB1-CE9A8D6CB52F}">
      <dsp:nvSpPr>
        <dsp:cNvPr id="0" name=""/>
        <dsp:cNvSpPr/>
      </dsp:nvSpPr>
      <dsp:spPr>
        <a:xfrm>
          <a:off x="0" y="1468933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0F11C-0B51-4ADD-AA90-153CE9614C4D}">
      <dsp:nvSpPr>
        <dsp:cNvPr id="0" name=""/>
        <dsp:cNvSpPr/>
      </dsp:nvSpPr>
      <dsp:spPr>
        <a:xfrm>
          <a:off x="354921" y="1732925"/>
          <a:ext cx="645312" cy="64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75C1E-B0F3-45C0-872B-CF7346A5FE79}">
      <dsp:nvSpPr>
        <dsp:cNvPr id="0" name=""/>
        <dsp:cNvSpPr/>
      </dsp:nvSpPr>
      <dsp:spPr>
        <a:xfrm>
          <a:off x="1355155" y="1468933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Given list of open issues, description and source code context</a:t>
          </a:r>
          <a:endParaRPr lang="en-US" sz="1700" kern="1200" dirty="0"/>
        </a:p>
      </dsp:txBody>
      <dsp:txXfrm>
        <a:off x="1355155" y="1468933"/>
        <a:ext cx="4604319" cy="1173294"/>
      </dsp:txXfrm>
    </dsp:sp>
    <dsp:sp modelId="{AA5603B4-1BD7-479E-BB5D-5898526FFC78}">
      <dsp:nvSpPr>
        <dsp:cNvPr id="0" name=""/>
        <dsp:cNvSpPr/>
      </dsp:nvSpPr>
      <dsp:spPr>
        <a:xfrm>
          <a:off x="0" y="2935552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12EC9-8396-40CD-B734-EC1F100E8831}">
      <dsp:nvSpPr>
        <dsp:cNvPr id="0" name=""/>
        <dsp:cNvSpPr/>
      </dsp:nvSpPr>
      <dsp:spPr>
        <a:xfrm>
          <a:off x="354921" y="3199543"/>
          <a:ext cx="645312" cy="64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99473-9DC3-4085-AC4B-398B454F6FD1}">
      <dsp:nvSpPr>
        <dsp:cNvPr id="0" name=""/>
        <dsp:cNvSpPr/>
      </dsp:nvSpPr>
      <dsp:spPr>
        <a:xfrm>
          <a:off x="1355155" y="2935552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Create implementation plan for each user story adding details like design decisions, dev best practices and change diff to get started</a:t>
          </a:r>
        </a:p>
      </dsp:txBody>
      <dsp:txXfrm>
        <a:off x="1355155" y="2935552"/>
        <a:ext cx="4604319" cy="1173294"/>
      </dsp:txXfrm>
    </dsp:sp>
    <dsp:sp modelId="{C223B897-1452-41A4-86D4-62970EA21E2D}">
      <dsp:nvSpPr>
        <dsp:cNvPr id="0" name=""/>
        <dsp:cNvSpPr/>
      </dsp:nvSpPr>
      <dsp:spPr>
        <a:xfrm>
          <a:off x="0" y="4402171"/>
          <a:ext cx="5959475" cy="11732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A4EEA-2B2A-47FC-8F91-6F41EC7FDC26}">
      <dsp:nvSpPr>
        <dsp:cNvPr id="0" name=""/>
        <dsp:cNvSpPr/>
      </dsp:nvSpPr>
      <dsp:spPr>
        <a:xfrm>
          <a:off x="354921" y="4666162"/>
          <a:ext cx="645312" cy="645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069BE-E763-4E17-AF38-44B38F36A262}">
      <dsp:nvSpPr>
        <dsp:cNvPr id="0" name=""/>
        <dsp:cNvSpPr/>
      </dsp:nvSpPr>
      <dsp:spPr>
        <a:xfrm>
          <a:off x="1355155" y="4402171"/>
          <a:ext cx="4604319" cy="1173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4" tIns="124174" rIns="124174" bIns="12417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Add in details on contribution rules and best practices for an open-source repository</a:t>
          </a:r>
        </a:p>
      </dsp:txBody>
      <dsp:txXfrm>
        <a:off x="1355155" y="4402171"/>
        <a:ext cx="4604319" cy="1173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98110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5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3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0092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4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8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2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051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38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942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ECB0E0D-AC1B-4E83-84EA-237BFA206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DCB3B1-E1A7-4510-831B-77C8EFF56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0132A3B-10CF-4EEB-BA1F-A63D2ED61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014E52ED-3C51-46E6-BE4B-14FFAB2C3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8E013C-EC74-0580-721C-9E9BB9A7D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1" y="1480930"/>
            <a:ext cx="5751537" cy="3848521"/>
          </a:xfrm>
        </p:spPr>
        <p:txBody>
          <a:bodyPr anchor="ctr">
            <a:normAutofit/>
          </a:bodyPr>
          <a:lstStyle/>
          <a:p>
            <a:pPr algn="r"/>
            <a:r>
              <a:rPr lang="en-US" sz="6600" dirty="0"/>
              <a:t>AI Tech Mentor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F2810-7A17-8E54-2232-3AB6FCF28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870" y="1480929"/>
            <a:ext cx="2593610" cy="384852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Team </a:t>
            </a:r>
            <a:r>
              <a:rPr lang="en-US" dirty="0" err="1"/>
              <a:t>SageHawk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16DDC6-8F07-46CC-8751-E5C9346B2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4964" y="2388358"/>
            <a:ext cx="0" cy="1856096"/>
          </a:xfrm>
          <a:prstGeom prst="line">
            <a:avLst/>
          </a:prstGeom>
          <a:ln w="25400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88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73999-FD66-889B-DE76-ABFFB340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cap="all"/>
              <a:t>Output quality comparison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7F2BAF-F7A2-D879-9384-12C78FF29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25473"/>
              </p:ext>
            </p:extLst>
          </p:nvPr>
        </p:nvGraphicFramePr>
        <p:xfrm>
          <a:off x="1051764" y="991314"/>
          <a:ext cx="6318712" cy="5042018"/>
        </p:xfrm>
        <a:graphic>
          <a:graphicData uri="http://schemas.openxmlformats.org/drawingml/2006/table">
            <a:tbl>
              <a:tblPr firstRow="1" bandRow="1">
                <a:noFill/>
                <a:tableStyleId>{6E25E649-3F16-4E02-A733-19D2CDBF48F0}</a:tableStyleId>
              </a:tblPr>
              <a:tblGrid>
                <a:gridCol w="785582">
                  <a:extLst>
                    <a:ext uri="{9D8B030D-6E8A-4147-A177-3AD203B41FA5}">
                      <a16:colId xmlns:a16="http://schemas.microsoft.com/office/drawing/2014/main" val="1416281054"/>
                    </a:ext>
                  </a:extLst>
                </a:gridCol>
                <a:gridCol w="1649338">
                  <a:extLst>
                    <a:ext uri="{9D8B030D-6E8A-4147-A177-3AD203B41FA5}">
                      <a16:colId xmlns:a16="http://schemas.microsoft.com/office/drawing/2014/main" val="1262224578"/>
                    </a:ext>
                  </a:extLst>
                </a:gridCol>
                <a:gridCol w="1780765">
                  <a:extLst>
                    <a:ext uri="{9D8B030D-6E8A-4147-A177-3AD203B41FA5}">
                      <a16:colId xmlns:a16="http://schemas.microsoft.com/office/drawing/2014/main" val="3040788234"/>
                    </a:ext>
                  </a:extLst>
                </a:gridCol>
                <a:gridCol w="2103027">
                  <a:extLst>
                    <a:ext uri="{9D8B030D-6E8A-4147-A177-3AD203B41FA5}">
                      <a16:colId xmlns:a16="http://schemas.microsoft.com/office/drawing/2014/main" val="168352151"/>
                    </a:ext>
                  </a:extLst>
                </a:gridCol>
              </a:tblGrid>
              <a:tr h="342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Model</a:t>
                      </a:r>
                    </a:p>
                  </a:txBody>
                  <a:tcPr marL="56771" marR="28386" marT="28386" marB="28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GPT4.1 (</a:t>
                      </a:r>
                      <a:r>
                        <a:rPr lang="en-IN" sz="105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</a:t>
                      </a:r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~70s)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GPT4o (</a:t>
                      </a:r>
                      <a:r>
                        <a:rPr lang="en-IN" sz="105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</a:t>
                      </a:r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: ~260s)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GPT5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99465"/>
                  </a:ext>
                </a:extLst>
              </a:tr>
              <a:tr h="526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Overall</a:t>
                      </a:r>
                    </a:p>
                  </a:txBody>
                  <a:tcPr marL="56771" marR="28386" marT="28386" marB="28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Good Structure, Limited Technical Details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Basic Structure, Very Limited Technical Guidance</a:t>
                      </a:r>
                      <a:endParaRPr lang="en-US" sz="105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IN" sz="1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Comprehensive Technical Roadma</a:t>
                      </a:r>
                      <a:r>
                        <a:rPr lang="en-US" sz="105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382"/>
                  </a:ext>
                </a:extLst>
              </a:tr>
              <a:tr h="2297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Strengths</a:t>
                      </a:r>
                    </a:p>
                  </a:txBody>
                  <a:tcPr marL="56771" marR="28386" marT="28386" marB="28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Clear 9-section structure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Good Gherkin-style acceptance criteria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Reasonable separation of in-scope vs. out-of-scope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Mentions security/authorization requirements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Consistent structure across stories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Basic Gherkin acceptance criteria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Includes business context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Extremely detailed technical specifications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Exact class names and methods to implement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Precise API endpoints with parameters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Data model guidance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Comprehensive acceptance criteria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Security implementation details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Performance constraints and considerations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874593"/>
                  </a:ext>
                </a:extLst>
              </a:tr>
              <a:tr h="187555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Limitations</a:t>
                      </a:r>
                    </a:p>
                  </a:txBody>
                  <a:tcPr marL="56771" marR="28386" marT="28386" marB="283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Technical details are somewhat general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Doesn't specify exact class names or implementation patterns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API endpoints mentioned but not fully detailed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Data models described vaguely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Extremely vague technical guidance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Minimal implementation details for junior developers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No specific API endpoints or data models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Few concrete technical requirements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More verbose and detailed (though this benefits junior developers)</a:t>
                      </a:r>
                    </a:p>
                  </a:txBody>
                  <a:tcPr marL="56771" marR="28386" marT="28386" marB="2838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714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496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EFCD-6C47-3F90-06AB-20871120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5C23105-9442-1CB1-A54F-E100A7AC02A2}"/>
              </a:ext>
            </a:extLst>
          </p:cNvPr>
          <p:cNvGrpSpPr/>
          <p:nvPr/>
        </p:nvGrpSpPr>
        <p:grpSpPr>
          <a:xfrm>
            <a:off x="1428915" y="2516376"/>
            <a:ext cx="4485375" cy="1255904"/>
            <a:chOff x="1428915" y="2516376"/>
            <a:chExt cx="4485375" cy="1255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D573EC4-EC07-0751-B300-4D88E1B8480C}"/>
                </a:ext>
              </a:extLst>
            </p:cNvPr>
            <p:cNvSpPr/>
            <p:nvPr/>
          </p:nvSpPr>
          <p:spPr>
            <a:xfrm>
              <a:off x="1428915" y="2516376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 descr="Flowchart">
              <a:extLst>
                <a:ext uri="{FF2B5EF4-FFF2-40B4-BE49-F238E27FC236}">
                  <a16:creationId xmlns:a16="http://schemas.microsoft.com/office/drawing/2014/main" id="{4BD4FD3C-10C0-A921-8BA6-4777B90C32FB}"/>
                </a:ext>
              </a:extLst>
            </p:cNvPr>
            <p:cNvSpPr/>
            <p:nvPr/>
          </p:nvSpPr>
          <p:spPr>
            <a:xfrm>
              <a:off x="1692655" y="2780116"/>
              <a:ext cx="728424" cy="728424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FED7DFB-2BB7-1706-7FC0-9FABC36FB6F7}"/>
                </a:ext>
              </a:extLst>
            </p:cNvPr>
            <p:cNvSpPr/>
            <p:nvPr/>
          </p:nvSpPr>
          <p:spPr>
            <a:xfrm>
              <a:off x="2953943" y="2516376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enable a developer new to open-source way of working to contribute to the repository faster.</a:t>
              </a:r>
              <a:endParaRPr lang="en-US" sz="1900" kern="12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EA05D8-5A5E-ABD7-E90F-1CD19413054F}"/>
              </a:ext>
            </a:extLst>
          </p:cNvPr>
          <p:cNvGrpSpPr/>
          <p:nvPr/>
        </p:nvGrpSpPr>
        <p:grpSpPr>
          <a:xfrm>
            <a:off x="6430109" y="2516376"/>
            <a:ext cx="4485374" cy="1255904"/>
            <a:chOff x="6430109" y="2516376"/>
            <a:chExt cx="4485374" cy="12559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FCB2E82-7A70-87BA-BA9B-0287E1D69B74}"/>
                </a:ext>
              </a:extLst>
            </p:cNvPr>
            <p:cNvSpPr/>
            <p:nvPr/>
          </p:nvSpPr>
          <p:spPr>
            <a:xfrm>
              <a:off x="6430109" y="2516376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55218"/>
                <a:satOff val="-18112"/>
                <a:lumOff val="-6601"/>
                <a:alphaOff val="0"/>
              </a:schemeClr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Rectangle 10" descr="Classroom">
              <a:extLst>
                <a:ext uri="{FF2B5EF4-FFF2-40B4-BE49-F238E27FC236}">
                  <a16:creationId xmlns:a16="http://schemas.microsoft.com/office/drawing/2014/main" id="{5FC51354-5774-0549-6E15-A05B16B3162D}"/>
                </a:ext>
              </a:extLst>
            </p:cNvPr>
            <p:cNvSpPr/>
            <p:nvPr/>
          </p:nvSpPr>
          <p:spPr>
            <a:xfrm>
              <a:off x="6693849" y="2780116"/>
              <a:ext cx="728424" cy="72842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1AA5111-CDC9-8B7C-5D86-CA0C0C1D5777}"/>
                </a:ext>
              </a:extLst>
            </p:cNvPr>
            <p:cNvSpPr/>
            <p:nvPr/>
          </p:nvSpPr>
          <p:spPr>
            <a:xfrm>
              <a:off x="7955136" y="2516376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coach a developer to learn standards used in industry to contribute to a change.</a:t>
              </a:r>
              <a:endParaRPr lang="en-US" sz="19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74ED7D9-B8F4-472B-AD34-CABDF205F55F}"/>
              </a:ext>
            </a:extLst>
          </p:cNvPr>
          <p:cNvGrpSpPr/>
          <p:nvPr/>
        </p:nvGrpSpPr>
        <p:grpSpPr>
          <a:xfrm>
            <a:off x="1428915" y="4381119"/>
            <a:ext cx="4485375" cy="1255904"/>
            <a:chOff x="1428915" y="4381119"/>
            <a:chExt cx="4485375" cy="125590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E51ED8A-995A-4C0B-744D-9AE360EC3827}"/>
                </a:ext>
              </a:extLst>
            </p:cNvPr>
            <p:cNvSpPr/>
            <p:nvPr/>
          </p:nvSpPr>
          <p:spPr>
            <a:xfrm>
              <a:off x="1428915" y="4381119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10435"/>
                <a:satOff val="-36223"/>
                <a:lumOff val="-13202"/>
                <a:alphaOff val="0"/>
              </a:schemeClr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 descr="Web Design">
              <a:extLst>
                <a:ext uri="{FF2B5EF4-FFF2-40B4-BE49-F238E27FC236}">
                  <a16:creationId xmlns:a16="http://schemas.microsoft.com/office/drawing/2014/main" id="{C1945199-AEE4-3D2A-3F79-F91EDB5AE74F}"/>
                </a:ext>
              </a:extLst>
            </p:cNvPr>
            <p:cNvSpPr/>
            <p:nvPr/>
          </p:nvSpPr>
          <p:spPr>
            <a:xfrm>
              <a:off x="1692655" y="4644859"/>
              <a:ext cx="728424" cy="72842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870C22F-460C-6D30-ECB6-24F26305B3B6}"/>
                </a:ext>
              </a:extLst>
            </p:cNvPr>
            <p:cNvSpPr/>
            <p:nvPr/>
          </p:nvSpPr>
          <p:spPr>
            <a:xfrm>
              <a:off x="2953943" y="4381119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enable a developer new to technology/language to get started faster and learn on the go. </a:t>
              </a:r>
              <a:endParaRPr lang="en-US" sz="1900" kern="12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0F4AFEA-21E1-2053-498B-D708F72F317A}"/>
              </a:ext>
            </a:extLst>
          </p:cNvPr>
          <p:cNvGrpSpPr/>
          <p:nvPr/>
        </p:nvGrpSpPr>
        <p:grpSpPr>
          <a:xfrm>
            <a:off x="6430109" y="4381119"/>
            <a:ext cx="4485374" cy="1255904"/>
            <a:chOff x="6430109" y="4381119"/>
            <a:chExt cx="4485374" cy="125590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D67E347-35E4-5E4C-3793-EC93C7209AAA}"/>
                </a:ext>
              </a:extLst>
            </p:cNvPr>
            <p:cNvSpPr/>
            <p:nvPr/>
          </p:nvSpPr>
          <p:spPr>
            <a:xfrm>
              <a:off x="6430109" y="4381119"/>
              <a:ext cx="1255904" cy="1255904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165653"/>
                <a:satOff val="-54335"/>
                <a:lumOff val="-19803"/>
                <a:alphaOff val="0"/>
              </a:schemeClr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8" descr="Arrow Circle">
              <a:extLst>
                <a:ext uri="{FF2B5EF4-FFF2-40B4-BE49-F238E27FC236}">
                  <a16:creationId xmlns:a16="http://schemas.microsoft.com/office/drawing/2014/main" id="{631AE319-F999-88F4-47CF-6F8ECD9576E4}"/>
                </a:ext>
              </a:extLst>
            </p:cNvPr>
            <p:cNvSpPr/>
            <p:nvPr/>
          </p:nvSpPr>
          <p:spPr>
            <a:xfrm>
              <a:off x="6693849" y="4644859"/>
              <a:ext cx="728424" cy="72842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21C3490-B10D-D8D1-EFB4-65BA47582C9E}"/>
                </a:ext>
              </a:extLst>
            </p:cNvPr>
            <p:cNvSpPr/>
            <p:nvPr/>
          </p:nvSpPr>
          <p:spPr>
            <a:xfrm>
              <a:off x="7955136" y="4381119"/>
              <a:ext cx="2960347" cy="1255904"/>
            </a:xfrm>
            <a:custGeom>
              <a:avLst/>
              <a:gdLst>
                <a:gd name="connsiteX0" fmla="*/ 0 w 2960347"/>
                <a:gd name="connsiteY0" fmla="*/ 0 h 1255904"/>
                <a:gd name="connsiteX1" fmla="*/ 2960347 w 2960347"/>
                <a:gd name="connsiteY1" fmla="*/ 0 h 1255904"/>
                <a:gd name="connsiteX2" fmla="*/ 2960347 w 2960347"/>
                <a:gd name="connsiteY2" fmla="*/ 1255904 h 1255904"/>
                <a:gd name="connsiteX3" fmla="*/ 0 w 2960347"/>
                <a:gd name="connsiteY3" fmla="*/ 1255904 h 1255904"/>
                <a:gd name="connsiteX4" fmla="*/ 0 w 2960347"/>
                <a:gd name="connsiteY4" fmla="*/ 0 h 125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0347" h="1255904">
                  <a:moveTo>
                    <a:pt x="0" y="0"/>
                  </a:moveTo>
                  <a:lnTo>
                    <a:pt x="2960347" y="0"/>
                  </a:lnTo>
                  <a:lnTo>
                    <a:pt x="2960347" y="1255904"/>
                  </a:lnTo>
                  <a:lnTo>
                    <a:pt x="0" y="125590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baseline="0" dirty="0"/>
                <a:t>To automate the process of requirement gathering, initial change analysis and basic implementation approaches in</a:t>
              </a:r>
              <a:r>
                <a:rPr lang="en-US" sz="1900" kern="1200" dirty="0"/>
                <a:t> compliance to the standards</a:t>
              </a:r>
              <a:r>
                <a:rPr lang="en-US" sz="1900" kern="1200" baseline="0" dirty="0"/>
                <a:t>. </a:t>
              </a:r>
              <a:endParaRPr lang="en-US" sz="1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25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6645-C100-75C0-EE5D-064DE359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System realization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9278E9-1080-89CC-B10B-5FCFC1E29925}"/>
              </a:ext>
            </a:extLst>
          </p:cNvPr>
          <p:cNvGrpSpPr/>
          <p:nvPr/>
        </p:nvGrpSpPr>
        <p:grpSpPr>
          <a:xfrm>
            <a:off x="1371787" y="2718092"/>
            <a:ext cx="2264345" cy="2717214"/>
            <a:chOff x="1371787" y="2718092"/>
            <a:chExt cx="2264345" cy="27172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B092132-B5F8-5ADB-8F37-DAC896855A65}"/>
                </a:ext>
              </a:extLst>
            </p:cNvPr>
            <p:cNvSpPr/>
            <p:nvPr/>
          </p:nvSpPr>
          <p:spPr>
            <a:xfrm>
              <a:off x="1371787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Gather issues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E243E9-D02E-A440-1361-409AD862474D}"/>
                </a:ext>
              </a:extLst>
            </p:cNvPr>
            <p:cNvSpPr/>
            <p:nvPr/>
          </p:nvSpPr>
          <p:spPr>
            <a:xfrm>
              <a:off x="1371787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01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73CB-9156-77FD-D641-9142F77DB256}"/>
              </a:ext>
            </a:extLst>
          </p:cNvPr>
          <p:cNvGrpSpPr/>
          <p:nvPr/>
        </p:nvGrpSpPr>
        <p:grpSpPr>
          <a:xfrm>
            <a:off x="3817280" y="2718092"/>
            <a:ext cx="2264345" cy="2717214"/>
            <a:chOff x="3817280" y="2718092"/>
            <a:chExt cx="2264345" cy="2717214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6D51CCB-C40F-6857-9293-6D783629887A}"/>
                </a:ext>
              </a:extLst>
            </p:cNvPr>
            <p:cNvSpPr/>
            <p:nvPr/>
          </p:nvSpPr>
          <p:spPr>
            <a:xfrm>
              <a:off x="3817280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55218"/>
                <a:satOff val="-18112"/>
                <a:lumOff val="-6601"/>
                <a:alphaOff val="0"/>
              </a:schemeClr>
            </a:lnRef>
            <a:fillRef idx="1">
              <a:schemeClr val="accent2">
                <a:hueOff val="-55218"/>
                <a:satOff val="-18112"/>
                <a:lumOff val="-6601"/>
                <a:alphaOff val="0"/>
              </a:schemeClr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Cluster issues into business focus areas</a:t>
              </a: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0D3A628-13C3-E5A3-5475-3D2370113EAB}"/>
                </a:ext>
              </a:extLst>
            </p:cNvPr>
            <p:cNvSpPr/>
            <p:nvPr/>
          </p:nvSpPr>
          <p:spPr>
            <a:xfrm>
              <a:off x="3817280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55218"/>
                <a:satOff val="-18112"/>
                <a:lumOff val="-660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55D5E8C-49F1-52E7-AC23-EC7CFD647FF2}"/>
              </a:ext>
            </a:extLst>
          </p:cNvPr>
          <p:cNvGrpSpPr/>
          <p:nvPr/>
        </p:nvGrpSpPr>
        <p:grpSpPr>
          <a:xfrm>
            <a:off x="6262773" y="2718092"/>
            <a:ext cx="2264345" cy="2717214"/>
            <a:chOff x="6262773" y="2718092"/>
            <a:chExt cx="2264345" cy="2717214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CF4B790-5BB7-EF7A-6F2B-9074AB439288}"/>
                </a:ext>
              </a:extLst>
            </p:cNvPr>
            <p:cNvSpPr/>
            <p:nvPr/>
          </p:nvSpPr>
          <p:spPr>
            <a:xfrm>
              <a:off x="6262773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10435"/>
                <a:satOff val="-36223"/>
                <a:lumOff val="-13202"/>
                <a:alphaOff val="0"/>
              </a:schemeClr>
            </a:lnRef>
            <a:fillRef idx="1">
              <a:schemeClr val="accent2">
                <a:hueOff val="-110435"/>
                <a:satOff val="-36223"/>
                <a:lumOff val="-13202"/>
                <a:alphaOff val="0"/>
              </a:schemeClr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Structure issues into user stories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53C73AA-8486-6F28-7DCB-2BF0E14ED4E4}"/>
                </a:ext>
              </a:extLst>
            </p:cNvPr>
            <p:cNvSpPr/>
            <p:nvPr/>
          </p:nvSpPr>
          <p:spPr>
            <a:xfrm>
              <a:off x="6262773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10435"/>
                <a:satOff val="-36223"/>
                <a:lumOff val="-13202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/>
                <a:t>03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78C2F8-6823-0431-9CAB-CD3F71F4210C}"/>
              </a:ext>
            </a:extLst>
          </p:cNvPr>
          <p:cNvGrpSpPr/>
          <p:nvPr/>
        </p:nvGrpSpPr>
        <p:grpSpPr>
          <a:xfrm>
            <a:off x="8708266" y="2718092"/>
            <a:ext cx="2264345" cy="2717214"/>
            <a:chOff x="8708266" y="2718092"/>
            <a:chExt cx="2264345" cy="2717214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289DFCE-F8AA-7848-130E-315AE651E827}"/>
                </a:ext>
              </a:extLst>
            </p:cNvPr>
            <p:cNvSpPr/>
            <p:nvPr/>
          </p:nvSpPr>
          <p:spPr>
            <a:xfrm>
              <a:off x="8708266" y="2718092"/>
              <a:ext cx="2264345" cy="2717214"/>
            </a:xfrm>
            <a:custGeom>
              <a:avLst/>
              <a:gdLst>
                <a:gd name="connsiteX0" fmla="*/ 0 w 2264345"/>
                <a:gd name="connsiteY0" fmla="*/ 0 h 2717214"/>
                <a:gd name="connsiteX1" fmla="*/ 2264345 w 2264345"/>
                <a:gd name="connsiteY1" fmla="*/ 0 h 2717214"/>
                <a:gd name="connsiteX2" fmla="*/ 2264345 w 2264345"/>
                <a:gd name="connsiteY2" fmla="*/ 2717214 h 2717214"/>
                <a:gd name="connsiteX3" fmla="*/ 0 w 2264345"/>
                <a:gd name="connsiteY3" fmla="*/ 2717214 h 2717214"/>
                <a:gd name="connsiteX4" fmla="*/ 0 w 2264345"/>
                <a:gd name="connsiteY4" fmla="*/ 0 h 2717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2717214">
                  <a:moveTo>
                    <a:pt x="0" y="0"/>
                  </a:moveTo>
                  <a:lnTo>
                    <a:pt x="2264345" y="0"/>
                  </a:lnTo>
                  <a:lnTo>
                    <a:pt x="2264345" y="2717214"/>
                  </a:lnTo>
                  <a:lnTo>
                    <a:pt x="0" y="271721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-165653"/>
                <a:satOff val="-54335"/>
                <a:lumOff val="-19803"/>
                <a:alphaOff val="0"/>
              </a:schemeClr>
            </a:lnRef>
            <a:fillRef idx="1">
              <a:schemeClr val="accent2">
                <a:hueOff val="-165653"/>
                <a:satOff val="-54335"/>
                <a:lumOff val="-19803"/>
                <a:alphaOff val="0"/>
              </a:schemeClr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086886" rIns="223667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000" kern="1200" dirty="0"/>
                <a:t>Create implementation plan for guiding junior developers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34BAA67-14F7-07B0-F031-D8D40F6EE32D}"/>
                </a:ext>
              </a:extLst>
            </p:cNvPr>
            <p:cNvSpPr/>
            <p:nvPr/>
          </p:nvSpPr>
          <p:spPr>
            <a:xfrm>
              <a:off x="8708266" y="2718092"/>
              <a:ext cx="2264345" cy="1086885"/>
            </a:xfrm>
            <a:custGeom>
              <a:avLst/>
              <a:gdLst>
                <a:gd name="connsiteX0" fmla="*/ 0 w 2264345"/>
                <a:gd name="connsiteY0" fmla="*/ 0 h 1086885"/>
                <a:gd name="connsiteX1" fmla="*/ 2264345 w 2264345"/>
                <a:gd name="connsiteY1" fmla="*/ 0 h 1086885"/>
                <a:gd name="connsiteX2" fmla="*/ 2264345 w 2264345"/>
                <a:gd name="connsiteY2" fmla="*/ 1086885 h 1086885"/>
                <a:gd name="connsiteX3" fmla="*/ 0 w 2264345"/>
                <a:gd name="connsiteY3" fmla="*/ 1086885 h 1086885"/>
                <a:gd name="connsiteX4" fmla="*/ 0 w 2264345"/>
                <a:gd name="connsiteY4" fmla="*/ 0 h 1086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4345" h="1086885">
                  <a:moveTo>
                    <a:pt x="0" y="0"/>
                  </a:moveTo>
                  <a:lnTo>
                    <a:pt x="2264345" y="0"/>
                  </a:lnTo>
                  <a:lnTo>
                    <a:pt x="2264345" y="1086885"/>
                  </a:lnTo>
                  <a:lnTo>
                    <a:pt x="0" y="108688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-165653"/>
                <a:satOff val="-54335"/>
                <a:lumOff val="-1980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3667" tIns="165100" rIns="223667" bIns="165100" numCol="1" spcCol="1270" anchor="ctr" anchorCtr="0">
              <a:noAutofit/>
            </a:bodyPr>
            <a:lstStyle/>
            <a:p>
              <a:pPr marL="0" lvl="0" indent="0" algn="l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5800" kern="1200" dirty="0"/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381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7B6E1-F9EE-5B19-9215-AF97C173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Prompts (with personas)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3AEBDA1-6661-76AB-A7BE-027237A4C25E}"/>
              </a:ext>
            </a:extLst>
          </p:cNvPr>
          <p:cNvGrpSpPr/>
          <p:nvPr/>
        </p:nvGrpSpPr>
        <p:grpSpPr>
          <a:xfrm>
            <a:off x="1474199" y="2509460"/>
            <a:ext cx="4320000" cy="3134479"/>
            <a:chOff x="1474199" y="2509460"/>
            <a:chExt cx="4320000" cy="3134479"/>
          </a:xfrm>
        </p:grpSpPr>
        <p:sp>
          <p:nvSpPr>
            <p:cNvPr id="6" name="Rectangle 5" descr="User">
              <a:extLst>
                <a:ext uri="{FF2B5EF4-FFF2-40B4-BE49-F238E27FC236}">
                  <a16:creationId xmlns:a16="http://schemas.microsoft.com/office/drawing/2014/main" id="{10FADC4D-F377-7BB6-4094-1582F2677BC8}"/>
                </a:ext>
              </a:extLst>
            </p:cNvPr>
            <p:cNvSpPr/>
            <p:nvPr/>
          </p:nvSpPr>
          <p:spPr>
            <a:xfrm>
              <a:off x="2662199" y="2509460"/>
              <a:ext cx="1944000" cy="194400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F87C857-4F4C-ED9B-2AA9-01C1D59B65CB}"/>
                </a:ext>
              </a:extLst>
            </p:cNvPr>
            <p:cNvSpPr/>
            <p:nvPr/>
          </p:nvSpPr>
          <p:spPr>
            <a:xfrm>
              <a:off x="1474199" y="492393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baseline="0" dirty="0"/>
                <a:t>Product owner / Business Analyst</a:t>
              </a:r>
              <a:endParaRPr lang="en-US" sz="2700" kern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B6C1C8-43DF-68C9-E6AB-09427F5BDBA7}"/>
              </a:ext>
            </a:extLst>
          </p:cNvPr>
          <p:cNvGrpSpPr/>
          <p:nvPr/>
        </p:nvGrpSpPr>
        <p:grpSpPr>
          <a:xfrm>
            <a:off x="6550200" y="2509460"/>
            <a:ext cx="4320000" cy="3134479"/>
            <a:chOff x="6550200" y="2509460"/>
            <a:chExt cx="4320000" cy="3134479"/>
          </a:xfrm>
        </p:grpSpPr>
        <p:sp>
          <p:nvSpPr>
            <p:cNvPr id="9" name="Rectangle 8" descr="Teacher">
              <a:extLst>
                <a:ext uri="{FF2B5EF4-FFF2-40B4-BE49-F238E27FC236}">
                  <a16:creationId xmlns:a16="http://schemas.microsoft.com/office/drawing/2014/main" id="{C58CF2A1-EAF5-8237-6492-AC3FB0136103}"/>
                </a:ext>
              </a:extLst>
            </p:cNvPr>
            <p:cNvSpPr/>
            <p:nvPr/>
          </p:nvSpPr>
          <p:spPr>
            <a:xfrm>
              <a:off x="7738200" y="2509460"/>
              <a:ext cx="1944000" cy="1944000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EA2EB88-6F37-08C5-79A0-27EA74DEDF08}"/>
                </a:ext>
              </a:extLst>
            </p:cNvPr>
            <p:cNvSpPr/>
            <p:nvPr/>
          </p:nvSpPr>
          <p:spPr>
            <a:xfrm>
              <a:off x="6550200" y="4923939"/>
              <a:ext cx="4320000" cy="720000"/>
            </a:xfrm>
            <a:custGeom>
              <a:avLst/>
              <a:gdLst>
                <a:gd name="connsiteX0" fmla="*/ 0 w 4320000"/>
                <a:gd name="connsiteY0" fmla="*/ 0 h 720000"/>
                <a:gd name="connsiteX1" fmla="*/ 4320000 w 4320000"/>
                <a:gd name="connsiteY1" fmla="*/ 0 h 720000"/>
                <a:gd name="connsiteX2" fmla="*/ 4320000 w 4320000"/>
                <a:gd name="connsiteY2" fmla="*/ 720000 h 720000"/>
                <a:gd name="connsiteX3" fmla="*/ 0 w 4320000"/>
                <a:gd name="connsiteY3" fmla="*/ 720000 h 720000"/>
                <a:gd name="connsiteX4" fmla="*/ 0 w 432000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000" h="720000">
                  <a:moveTo>
                    <a:pt x="0" y="0"/>
                  </a:moveTo>
                  <a:lnTo>
                    <a:pt x="4320000" y="0"/>
                  </a:lnTo>
                  <a:lnTo>
                    <a:pt x="432000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700" kern="1200" baseline="0" dirty="0"/>
                <a:t>Senior tech mentor </a:t>
              </a: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6736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CDCAC-049B-ED8D-C4BA-06120761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dirty="0"/>
              <a:t>User story creation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CFBB059-45A4-E529-A78F-DBA08E596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48184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634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5DE6C-A747-F658-2A63-96267AC6B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A61FE-A6B1-55AC-2438-913A8BAA0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B14F2-B509-6284-906F-CCA4602B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sz="3600" dirty="0"/>
              <a:t>Implementation plan</a:t>
            </a: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002928-7420-8D6C-D785-C46325124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19F19B-BDF2-3E91-20CC-C6A7C51BE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41171A-FBC0-1DAA-4B58-F50365151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5347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358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B476A-448E-15EA-807D-D0B0EA57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24AED-CEAD-F7D0-707A-15254F841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Connecting Databricks with Azure </a:t>
            </a:r>
            <a:r>
              <a:rPr lang="en-US" dirty="0" err="1"/>
              <a:t>openAI</a:t>
            </a:r>
            <a:endParaRPr lang="en-US" dirty="0"/>
          </a:p>
          <a:p>
            <a:r>
              <a:rPr lang="en-US" dirty="0"/>
              <a:t>Using real data from GitHub for an AI application</a:t>
            </a:r>
          </a:p>
          <a:p>
            <a:r>
              <a:rPr lang="en-US" dirty="0"/>
              <a:t>Importance of PROMPT engineering (Clearer prompts get good results)</a:t>
            </a:r>
          </a:p>
          <a:p>
            <a:r>
              <a:rPr lang="en-US" dirty="0"/>
              <a:t>Types of AI application (workflow, conversational/assistants, code-centric, RAG, Planning etc.,) </a:t>
            </a:r>
          </a:p>
        </p:txBody>
      </p:sp>
    </p:spTree>
    <p:extLst>
      <p:ext uri="{BB962C8B-B14F-4D97-AF65-F5344CB8AC3E}">
        <p14:creationId xmlns:p14="http://schemas.microsoft.com/office/powerpoint/2010/main" val="3625587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02844-5CDF-F4A4-31F3-E8AE5F44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&amp;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07B86-F8CE-8E4F-4E35-EEE0C10DB8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7400" b="1" dirty="0"/>
              <a:t>Impacts</a:t>
            </a:r>
            <a:endParaRPr lang="en-IN" sz="55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🚀 Faster onboarding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💡 Higher productivity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📚 Always-available mentor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✅ Better code quality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🌍 Scales across teams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🔗 More open-source contributions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BCDE2-726F-0E02-BBFA-C9D55B2C5C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7400" b="1" dirty="0"/>
              <a:t>Values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💪 Empowerment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🤝 Collaboration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⚡ Efficiency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🌐 Inclusivity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♻️ Sustainability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sz="5500" dirty="0"/>
              <a:t>🌟 Innovation</a:t>
            </a:r>
            <a:endParaRPr lang="en-US" sz="5500" dirty="0"/>
          </a:p>
        </p:txBody>
      </p:sp>
    </p:spTree>
    <p:extLst>
      <p:ext uri="{BB962C8B-B14F-4D97-AF65-F5344CB8AC3E}">
        <p14:creationId xmlns:p14="http://schemas.microsoft.com/office/powerpoint/2010/main" val="2943854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C2B4A13-0632-456F-A66A-2D0CDB9D3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68A552-34C4-41D2-A36B-9E86EC569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730653" y="-921117"/>
            <a:ext cx="1756584" cy="4408488"/>
          </a:xfrm>
          <a:custGeom>
            <a:avLst/>
            <a:gdLst>
              <a:gd name="connsiteX0" fmla="*/ 1756584 w 1756584"/>
              <a:gd name="connsiteY0" fmla="*/ 4408488 h 4408488"/>
              <a:gd name="connsiteX1" fmla="*/ 1756584 w 1756584"/>
              <a:gd name="connsiteY1" fmla="*/ 0 h 4408488"/>
              <a:gd name="connsiteX2" fmla="*/ 1350810 w 1756584"/>
              <a:gd name="connsiteY2" fmla="*/ 0 h 4408488"/>
              <a:gd name="connsiteX3" fmla="*/ 1350810 w 1756584"/>
              <a:gd name="connsiteY3" fmla="*/ 4024068 h 4408488"/>
              <a:gd name="connsiteX4" fmla="*/ 0 w 1756584"/>
              <a:gd name="connsiteY4" fmla="*/ 4023445 h 4408488"/>
              <a:gd name="connsiteX5" fmla="*/ 0 w 1756584"/>
              <a:gd name="connsiteY5" fmla="*/ 440848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6584" h="4408488">
                <a:moveTo>
                  <a:pt x="1756584" y="4408488"/>
                </a:moveTo>
                <a:lnTo>
                  <a:pt x="1756584" y="0"/>
                </a:lnTo>
                <a:lnTo>
                  <a:pt x="1350810" y="0"/>
                </a:lnTo>
                <a:lnTo>
                  <a:pt x="1350810" y="4024068"/>
                </a:lnTo>
                <a:lnTo>
                  <a:pt x="0" y="4023445"/>
                </a:lnTo>
                <a:lnTo>
                  <a:pt x="0" y="440848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9" name="Freeform: Shape 16">
            <a:extLst>
              <a:ext uri="{FF2B5EF4-FFF2-40B4-BE49-F238E27FC236}">
                <a16:creationId xmlns:a16="http://schemas.microsoft.com/office/drawing/2014/main" id="{B8BE655E-142C-41C9-895E-54D55EDDA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673443" y="2182330"/>
            <a:ext cx="1755930" cy="4408488"/>
          </a:xfrm>
          <a:custGeom>
            <a:avLst/>
            <a:gdLst>
              <a:gd name="connsiteX0" fmla="*/ 0 w 1755930"/>
              <a:gd name="connsiteY0" fmla="*/ 4023420 h 4408488"/>
              <a:gd name="connsiteX1" fmla="*/ 1 w 1755930"/>
              <a:gd name="connsiteY1" fmla="*/ 4408488 h 4408488"/>
              <a:gd name="connsiteX2" fmla="*/ 1755930 w 1755930"/>
              <a:gd name="connsiteY2" fmla="*/ 4408488 h 4408488"/>
              <a:gd name="connsiteX3" fmla="*/ 1755930 w 1755930"/>
              <a:gd name="connsiteY3" fmla="*/ 0 h 4408488"/>
              <a:gd name="connsiteX4" fmla="*/ 1350156 w 1755930"/>
              <a:gd name="connsiteY4" fmla="*/ 0 h 4408488"/>
              <a:gd name="connsiteX5" fmla="*/ 1350156 w 1755930"/>
              <a:gd name="connsiteY5" fmla="*/ 4023628 h 4408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5930" h="4408488">
                <a:moveTo>
                  <a:pt x="0" y="4023420"/>
                </a:moveTo>
                <a:lnTo>
                  <a:pt x="1" y="4408488"/>
                </a:lnTo>
                <a:lnTo>
                  <a:pt x="1755930" y="4408488"/>
                </a:lnTo>
                <a:lnTo>
                  <a:pt x="1755930" y="0"/>
                </a:lnTo>
                <a:lnTo>
                  <a:pt x="1350156" y="0"/>
                </a:lnTo>
                <a:lnTo>
                  <a:pt x="1350156" y="4023628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38EA1B-2A4F-96F8-D7FF-414146F22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6" y="1086142"/>
            <a:ext cx="9969910" cy="34653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cap="all"/>
              <a:t>Demo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8CC593-9FF4-46EF-81AE-2D26922F1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89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3986</TotalTime>
  <Words>522</Words>
  <Application>Microsoft Macintosh PowerPoint</Application>
  <PresentationFormat>Widescreen</PresentationFormat>
  <Paragraphs>88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AI Tech Mentor</vt:lpstr>
      <vt:lpstr>Problem statement</vt:lpstr>
      <vt:lpstr>System realization</vt:lpstr>
      <vt:lpstr>Prompts (with personas)</vt:lpstr>
      <vt:lpstr>User story creation</vt:lpstr>
      <vt:lpstr>Implementation plan</vt:lpstr>
      <vt:lpstr>Learnings</vt:lpstr>
      <vt:lpstr>Impact &amp; value</vt:lpstr>
      <vt:lpstr>Demo</vt:lpstr>
      <vt:lpstr>Output quality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Subramaniyan, Praveen Kumar (Cognizant)</dc:creator>
  <cp:lastModifiedBy>Subramaniyan, Praveen Kumar (Cognizant)</cp:lastModifiedBy>
  <cp:revision>5</cp:revision>
  <dcterms:created xsi:type="dcterms:W3CDTF">2025-09-01T13:50:21Z</dcterms:created>
  <dcterms:modified xsi:type="dcterms:W3CDTF">2025-09-04T08:16:55Z</dcterms:modified>
</cp:coreProperties>
</file>