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Process Live Migration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using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Git based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Incremental Checkpointing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Arun Bharadwaj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Praveen Keshavamurthy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76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Object Model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50" y="3545300"/>
            <a:ext cx="1857375" cy="12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000" y="3545300"/>
            <a:ext cx="1857375" cy="12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125" y="3545300"/>
            <a:ext cx="1857375" cy="12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050" y="2258656"/>
            <a:ext cx="1857375" cy="91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025" y="1017731"/>
            <a:ext cx="1857375" cy="918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Shape 78"/>
          <p:cNvCxnSpPr>
            <a:stCxn id="76" idx="2"/>
            <a:endCxn id="73" idx="0"/>
          </p:cNvCxnSpPr>
          <p:nvPr/>
        </p:nvCxnSpPr>
        <p:spPr>
          <a:xfrm flipH="1">
            <a:off x="1131237" y="3177431"/>
            <a:ext cx="1081500" cy="36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" name="Shape 79"/>
          <p:cNvCxnSpPr>
            <a:stCxn id="76" idx="2"/>
            <a:endCxn id="74" idx="0"/>
          </p:cNvCxnSpPr>
          <p:nvPr/>
        </p:nvCxnSpPr>
        <p:spPr>
          <a:xfrm>
            <a:off x="2212737" y="3177431"/>
            <a:ext cx="1232100" cy="36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>
            <a:stCxn id="77" idx="2"/>
            <a:endCxn id="76" idx="0"/>
          </p:cNvCxnSpPr>
          <p:nvPr/>
        </p:nvCxnSpPr>
        <p:spPr>
          <a:xfrm flipH="1">
            <a:off x="2212812" y="1936506"/>
            <a:ext cx="27939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>
            <a:stCxn id="77" idx="2"/>
            <a:endCxn id="75" idx="0"/>
          </p:cNvCxnSpPr>
          <p:nvPr/>
        </p:nvCxnSpPr>
        <p:spPr>
          <a:xfrm>
            <a:off x="5006712" y="1936506"/>
            <a:ext cx="649200" cy="1608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175" y="1017724"/>
            <a:ext cx="1838325" cy="91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>
            <a:stCxn id="82" idx="3"/>
            <a:endCxn id="77" idx="1"/>
          </p:cNvCxnSpPr>
          <p:nvPr/>
        </p:nvCxnSpPr>
        <p:spPr>
          <a:xfrm>
            <a:off x="2812500" y="1477111"/>
            <a:ext cx="12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125" y="3545300"/>
            <a:ext cx="1857375" cy="12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300" y="2258656"/>
            <a:ext cx="1857375" cy="918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>
            <a:stCxn id="77" idx="2"/>
            <a:endCxn id="85" idx="0"/>
          </p:cNvCxnSpPr>
          <p:nvPr/>
        </p:nvCxnSpPr>
        <p:spPr>
          <a:xfrm>
            <a:off x="5006712" y="1936506"/>
            <a:ext cx="27384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stCxn id="85" idx="2"/>
            <a:endCxn id="84" idx="0"/>
          </p:cNvCxnSpPr>
          <p:nvPr/>
        </p:nvCxnSpPr>
        <p:spPr>
          <a:xfrm>
            <a:off x="7744987" y="3177431"/>
            <a:ext cx="6900" cy="36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93" name="Shape 93"/>
          <p:cNvSpPr/>
          <p:nvPr/>
        </p:nvSpPr>
        <p:spPr>
          <a:xfrm>
            <a:off x="3666000" y="1136750"/>
            <a:ext cx="1812000" cy="109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Server</a:t>
            </a:r>
          </a:p>
        </p:txBody>
      </p:sp>
      <p:sp>
        <p:nvSpPr>
          <p:cNvPr id="94" name="Shape 94"/>
          <p:cNvSpPr/>
          <p:nvPr/>
        </p:nvSpPr>
        <p:spPr>
          <a:xfrm>
            <a:off x="3804175" y="1789500"/>
            <a:ext cx="900300" cy="32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Hook</a:t>
            </a:r>
          </a:p>
        </p:txBody>
      </p:sp>
      <p:sp>
        <p:nvSpPr>
          <p:cNvPr id="95" name="Shape 95"/>
          <p:cNvSpPr/>
          <p:nvPr/>
        </p:nvSpPr>
        <p:spPr>
          <a:xfrm>
            <a:off x="180075" y="2847500"/>
            <a:ext cx="3410100" cy="19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- 2</a:t>
            </a:r>
          </a:p>
        </p:txBody>
      </p:sp>
      <p:sp>
        <p:nvSpPr>
          <p:cNvPr id="96" name="Shape 96"/>
          <p:cNvSpPr/>
          <p:nvPr/>
        </p:nvSpPr>
        <p:spPr>
          <a:xfrm>
            <a:off x="1598325" y="3308900"/>
            <a:ext cx="1812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Migration Service</a:t>
            </a:r>
          </a:p>
        </p:txBody>
      </p:sp>
      <p:sp>
        <p:nvSpPr>
          <p:cNvPr id="97" name="Shape 97"/>
          <p:cNvSpPr/>
          <p:nvPr/>
        </p:nvSpPr>
        <p:spPr>
          <a:xfrm>
            <a:off x="5478000" y="2847625"/>
            <a:ext cx="2622300" cy="19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- 1</a:t>
            </a:r>
          </a:p>
        </p:txBody>
      </p:sp>
      <p:sp>
        <p:nvSpPr>
          <p:cNvPr id="98" name="Shape 98"/>
          <p:cNvSpPr/>
          <p:nvPr/>
        </p:nvSpPr>
        <p:spPr>
          <a:xfrm>
            <a:off x="5826900" y="3246350"/>
            <a:ext cx="1924500" cy="69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Process - 1</a:t>
            </a:r>
          </a:p>
        </p:txBody>
      </p:sp>
      <p:cxnSp>
        <p:nvCxnSpPr>
          <p:cNvPr id="99" name="Shape 99"/>
          <p:cNvCxnSpPr>
            <a:stCxn id="98" idx="0"/>
            <a:endCxn id="93" idx="3"/>
          </p:cNvCxnSpPr>
          <p:nvPr/>
        </p:nvCxnSpPr>
        <p:spPr>
          <a:xfrm rot="10800000">
            <a:off x="5478150" y="1682750"/>
            <a:ext cx="1311000" cy="15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98" idx="1"/>
            <a:endCxn id="96" idx="3"/>
          </p:cNvCxnSpPr>
          <p:nvPr/>
        </p:nvCxnSpPr>
        <p:spPr>
          <a:xfrm rot="10800000">
            <a:off x="3410400" y="3595250"/>
            <a:ext cx="241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3815850" y="3257600"/>
            <a:ext cx="15123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End Points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894962" y="3741600"/>
            <a:ext cx="1278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/sync/init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/sync/restart</a:t>
            </a:r>
          </a:p>
        </p:txBody>
      </p:sp>
      <p:cxnSp>
        <p:nvCxnSpPr>
          <p:cNvPr id="103" name="Shape 103"/>
          <p:cNvCxnSpPr>
            <a:stCxn id="96" idx="0"/>
            <a:endCxn id="94" idx="3"/>
          </p:cNvCxnSpPr>
          <p:nvPr/>
        </p:nvCxnSpPr>
        <p:spPr>
          <a:xfrm flipH="1" rot="10800000">
            <a:off x="2504325" y="2068100"/>
            <a:ext cx="1431600" cy="12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>
            <a:stCxn id="94" idx="4"/>
          </p:cNvCxnSpPr>
          <p:nvPr/>
        </p:nvCxnSpPr>
        <p:spPr>
          <a:xfrm flipH="1">
            <a:off x="2847625" y="2115900"/>
            <a:ext cx="1406700" cy="12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/>
          <p:nvPr/>
        </p:nvSpPr>
        <p:spPr>
          <a:xfrm>
            <a:off x="1590450" y="4153075"/>
            <a:ext cx="1868400" cy="2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Process - 1</a:t>
            </a:r>
          </a:p>
        </p:txBody>
      </p:sp>
      <p:cxnSp>
        <p:nvCxnSpPr>
          <p:cNvPr id="106" name="Shape 106"/>
          <p:cNvCxnSpPr>
            <a:stCxn id="96" idx="2"/>
            <a:endCxn id="105" idx="0"/>
          </p:cNvCxnSpPr>
          <p:nvPr/>
        </p:nvCxnSpPr>
        <p:spPr>
          <a:xfrm>
            <a:off x="2504325" y="3881600"/>
            <a:ext cx="204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/>
          <p:nvPr/>
        </p:nvSpPr>
        <p:spPr>
          <a:xfrm>
            <a:off x="6337350" y="4144197"/>
            <a:ext cx="900300" cy="6478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 Git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</a:t>
            </a:r>
          </a:p>
        </p:txBody>
      </p:sp>
      <p:sp>
        <p:nvSpPr>
          <p:cNvPr id="108" name="Shape 108"/>
          <p:cNvSpPr/>
          <p:nvPr/>
        </p:nvSpPr>
        <p:spPr>
          <a:xfrm>
            <a:off x="235500" y="3287197"/>
            <a:ext cx="900300" cy="6478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Git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Repo</a:t>
            </a:r>
          </a:p>
        </p:txBody>
      </p:sp>
      <p:cxnSp>
        <p:nvCxnSpPr>
          <p:cNvPr id="109" name="Shape 109"/>
          <p:cNvCxnSpPr>
            <a:stCxn id="98" idx="2"/>
            <a:endCxn id="107" idx="1"/>
          </p:cNvCxnSpPr>
          <p:nvPr/>
        </p:nvCxnSpPr>
        <p:spPr>
          <a:xfrm flipH="1">
            <a:off x="6787650" y="3944150"/>
            <a:ext cx="15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96" idx="1"/>
            <a:endCxn id="108" idx="4"/>
          </p:cNvCxnSpPr>
          <p:nvPr/>
        </p:nvCxnSpPr>
        <p:spPr>
          <a:xfrm flipH="1">
            <a:off x="1135725" y="3595250"/>
            <a:ext cx="4626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81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Any access to stack variables will result in SEGV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96575" y="2399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Pending Tasks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20375" y="3275175"/>
            <a:ext cx="8520600" cy="15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Handling of removal of memory segment from the git repo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Measure the efficiency of the Git diff objects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