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5.png" ContentType="image/png"/>
  <Override PartName="/ppt/media/image10.png" ContentType="image/png"/>
  <Override PartName="/ppt/media/image2.png" ContentType="image/png"/>
  <Override PartName="/ppt/media/image3.png" ContentType="image/png"/>
  <Override PartName="/ppt/media/image4.png" ContentType="image/png"/>
  <Override PartName="/ppt/media/image6.png" ContentType="image/png"/>
  <Override PartName="/ppt/media/image11.png" ContentType="image/png"/>
  <Override PartName="/ppt/media/image12.jpeg" ContentType="image/jpeg"/>
  <Override PartName="/ppt/media/image7.png" ContentType="image/png"/>
  <Override PartName="/ppt/media/image8.png" ContentType="image/png"/>
  <Override PartName="/ppt/media/image9.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31" name="PlaceHolder 2"/>
          <p:cNvSpPr>
            <a:spLocks noGrp="1"/>
          </p:cNvSpPr>
          <p:nvPr>
            <p:ph type="body"/>
          </p:nvPr>
        </p:nvSpPr>
        <p:spPr>
          <a:xfrm>
            <a:off x="360000" y="1980000"/>
            <a:ext cx="91800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32" name="PlaceHolder 3"/>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34"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35"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36"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37" name="PlaceHolder 5"/>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39" name="PlaceHolder 2"/>
          <p:cNvSpPr>
            <a:spLocks noGrp="1"/>
          </p:cNvSpPr>
          <p:nvPr>
            <p:ph type="body"/>
          </p:nvPr>
        </p:nvSpPr>
        <p:spPr>
          <a:xfrm>
            <a:off x="360000" y="19800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40" name="PlaceHolder 3"/>
          <p:cNvSpPr>
            <a:spLocks noGrp="1"/>
          </p:cNvSpPr>
          <p:nvPr>
            <p:ph type="body"/>
          </p:nvPr>
        </p:nvSpPr>
        <p:spPr>
          <a:xfrm>
            <a:off x="3463920" y="19800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41" name="PlaceHolder 4"/>
          <p:cNvSpPr>
            <a:spLocks noGrp="1"/>
          </p:cNvSpPr>
          <p:nvPr>
            <p:ph type="body"/>
          </p:nvPr>
        </p:nvSpPr>
        <p:spPr>
          <a:xfrm>
            <a:off x="6567480" y="19800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42" name="PlaceHolder 5"/>
          <p:cNvSpPr>
            <a:spLocks noGrp="1"/>
          </p:cNvSpPr>
          <p:nvPr>
            <p:ph type="body"/>
          </p:nvPr>
        </p:nvSpPr>
        <p:spPr>
          <a:xfrm>
            <a:off x="360000" y="44244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43" name="PlaceHolder 6"/>
          <p:cNvSpPr>
            <a:spLocks noGrp="1"/>
          </p:cNvSpPr>
          <p:nvPr>
            <p:ph type="body"/>
          </p:nvPr>
        </p:nvSpPr>
        <p:spPr>
          <a:xfrm>
            <a:off x="3463920" y="44244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44" name="PlaceHolder 7"/>
          <p:cNvSpPr>
            <a:spLocks noGrp="1"/>
          </p:cNvSpPr>
          <p:nvPr>
            <p:ph type="body"/>
          </p:nvPr>
        </p:nvSpPr>
        <p:spPr>
          <a:xfrm>
            <a:off x="6567480" y="44244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52" name="PlaceHolder 2"/>
          <p:cNvSpPr>
            <a:spLocks noGrp="1"/>
          </p:cNvSpPr>
          <p:nvPr>
            <p:ph type="subTitle"/>
          </p:nvPr>
        </p:nvSpPr>
        <p:spPr>
          <a:xfrm>
            <a:off x="360000" y="1980000"/>
            <a:ext cx="9180000" cy="4680000"/>
          </a:xfrm>
          <a:prstGeom prst="rect">
            <a:avLst/>
          </a:prstGeom>
        </p:spPr>
        <p:txBody>
          <a:bodyPr lIns="0" rIns="0" tIns="0" bIns="0">
            <a:noAutofit/>
          </a:bodyPr>
          <a:p>
            <a:endParaRPr b="0" lang="en-US" sz="2600" spc="-1" strike="noStrike">
              <a:solidFill>
                <a:srgbClr val="1c1c1c"/>
              </a:solidFill>
              <a:latin typeface="Noto Sans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54" name="PlaceHolder 2"/>
          <p:cNvSpPr>
            <a:spLocks noGrp="1"/>
          </p:cNvSpPr>
          <p:nvPr>
            <p:ph type="body"/>
          </p:nvPr>
        </p:nvSpPr>
        <p:spPr>
          <a:xfrm>
            <a:off x="360000" y="1980000"/>
            <a:ext cx="918000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56"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57"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60000"/>
            <a:ext cx="9360000" cy="4173120"/>
          </a:xfrm>
          <a:prstGeom prst="rect">
            <a:avLst/>
          </a:prstGeom>
        </p:spPr>
        <p:txBody>
          <a:bodyPr lIns="0" rIns="0" tIns="0" bIns="0">
            <a:noAutofit/>
          </a:bodyPr>
          <a:p>
            <a:endParaRPr b="0" lang="en-US" sz="2600" spc="-1" strike="noStrike">
              <a:solidFill>
                <a:srgbClr val="1c1c1c"/>
              </a:solidFill>
              <a:latin typeface="Noto Sans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61"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62"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63"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10" name="PlaceHolder 2"/>
          <p:cNvSpPr>
            <a:spLocks noGrp="1"/>
          </p:cNvSpPr>
          <p:nvPr>
            <p:ph type="subTitle"/>
          </p:nvPr>
        </p:nvSpPr>
        <p:spPr>
          <a:xfrm>
            <a:off x="360000" y="1980000"/>
            <a:ext cx="9180000" cy="4680000"/>
          </a:xfrm>
          <a:prstGeom prst="rect">
            <a:avLst/>
          </a:prstGeom>
        </p:spPr>
        <p:txBody>
          <a:bodyPr lIns="0" rIns="0" tIns="0" bIns="0">
            <a:noAutofit/>
          </a:bodyPr>
          <a:p>
            <a:endParaRPr b="0" lang="en-US" sz="2600" spc="-1" strike="noStrike">
              <a:solidFill>
                <a:srgbClr val="1c1c1c"/>
              </a:solidFill>
              <a:latin typeface="Noto Sans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65"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66"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67" name="PlaceHolder 4"/>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69"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70"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71" name="PlaceHolder 4"/>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73" name="PlaceHolder 2"/>
          <p:cNvSpPr>
            <a:spLocks noGrp="1"/>
          </p:cNvSpPr>
          <p:nvPr>
            <p:ph type="body"/>
          </p:nvPr>
        </p:nvSpPr>
        <p:spPr>
          <a:xfrm>
            <a:off x="360000" y="1980000"/>
            <a:ext cx="91800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74" name="PlaceHolder 3"/>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76"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77"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78"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79" name="PlaceHolder 5"/>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81" name="PlaceHolder 2"/>
          <p:cNvSpPr>
            <a:spLocks noGrp="1"/>
          </p:cNvSpPr>
          <p:nvPr>
            <p:ph type="body"/>
          </p:nvPr>
        </p:nvSpPr>
        <p:spPr>
          <a:xfrm>
            <a:off x="360000" y="19800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82" name="PlaceHolder 3"/>
          <p:cNvSpPr>
            <a:spLocks noGrp="1"/>
          </p:cNvSpPr>
          <p:nvPr>
            <p:ph type="body"/>
          </p:nvPr>
        </p:nvSpPr>
        <p:spPr>
          <a:xfrm>
            <a:off x="3463920" y="19800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83" name="PlaceHolder 4"/>
          <p:cNvSpPr>
            <a:spLocks noGrp="1"/>
          </p:cNvSpPr>
          <p:nvPr>
            <p:ph type="body"/>
          </p:nvPr>
        </p:nvSpPr>
        <p:spPr>
          <a:xfrm>
            <a:off x="6567480" y="19800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84" name="PlaceHolder 5"/>
          <p:cNvSpPr>
            <a:spLocks noGrp="1"/>
          </p:cNvSpPr>
          <p:nvPr>
            <p:ph type="body"/>
          </p:nvPr>
        </p:nvSpPr>
        <p:spPr>
          <a:xfrm>
            <a:off x="360000" y="44244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85" name="PlaceHolder 6"/>
          <p:cNvSpPr>
            <a:spLocks noGrp="1"/>
          </p:cNvSpPr>
          <p:nvPr>
            <p:ph type="body"/>
          </p:nvPr>
        </p:nvSpPr>
        <p:spPr>
          <a:xfrm>
            <a:off x="3463920" y="44244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86" name="PlaceHolder 7"/>
          <p:cNvSpPr>
            <a:spLocks noGrp="1"/>
          </p:cNvSpPr>
          <p:nvPr>
            <p:ph type="body"/>
          </p:nvPr>
        </p:nvSpPr>
        <p:spPr>
          <a:xfrm>
            <a:off x="6567480" y="44244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12" name="PlaceHolder 2"/>
          <p:cNvSpPr>
            <a:spLocks noGrp="1"/>
          </p:cNvSpPr>
          <p:nvPr>
            <p:ph type="body"/>
          </p:nvPr>
        </p:nvSpPr>
        <p:spPr>
          <a:xfrm>
            <a:off x="360000" y="1980000"/>
            <a:ext cx="918000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14"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15"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60000"/>
            <a:ext cx="9360000" cy="4173120"/>
          </a:xfrm>
          <a:prstGeom prst="rect">
            <a:avLst/>
          </a:prstGeom>
        </p:spPr>
        <p:txBody>
          <a:bodyPr lIns="0" rIns="0" tIns="0" bIns="0">
            <a:noAutofit/>
          </a:bodyPr>
          <a:p>
            <a:endParaRPr b="0" lang="en-US" sz="2600" spc="-1" strike="noStrike">
              <a:solidFill>
                <a:srgbClr val="1c1c1c"/>
              </a:solidFill>
              <a:latin typeface="Noto Sans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19"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20"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21"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23"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24"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25" name="PlaceHolder 4"/>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27"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28"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29" name="PlaceHolder 4"/>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20000" cy="1260000"/>
          </a:xfrm>
          <a:prstGeom prst="rect">
            <a:avLst/>
          </a:prstGeom>
          <a:solidFill>
            <a:srgbClr val="e74c3c"/>
          </a:solidFill>
          <a:ln w="72000">
            <a:noFill/>
          </a:ln>
        </p:spPr>
        <p:style>
          <a:lnRef idx="0"/>
          <a:fillRef idx="0"/>
          <a:effectRef idx="0"/>
          <a:fontRef idx="minor"/>
        </p:style>
      </p:sp>
      <p:sp>
        <p:nvSpPr>
          <p:cNvPr id="1" name="CustomShape 2"/>
          <p:cNvSpPr/>
          <p:nvPr/>
        </p:nvSpPr>
        <p:spPr>
          <a:xfrm>
            <a:off x="7560000" y="6840000"/>
            <a:ext cx="2520000" cy="540000"/>
          </a:xfrm>
          <a:prstGeom prst="rect">
            <a:avLst/>
          </a:prstGeom>
          <a:solidFill>
            <a:srgbClr val="e74c3c"/>
          </a:solidFill>
          <a:ln w="72000">
            <a:noFill/>
          </a:ln>
        </p:spPr>
        <p:style>
          <a:lnRef idx="0"/>
          <a:fillRef idx="0"/>
          <a:effectRef idx="0"/>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fillRef idx="0"/>
          <a:effectRef idx="0"/>
          <a:fontRef idx="minor"/>
        </p:style>
      </p:sp>
      <p:sp>
        <p:nvSpPr>
          <p:cNvPr id="3" name="CustomShape 4"/>
          <p:cNvSpPr/>
          <p:nvPr/>
        </p:nvSpPr>
        <p:spPr>
          <a:xfrm>
            <a:off x="180000" y="6840000"/>
            <a:ext cx="540000" cy="540000"/>
          </a:xfrm>
          <a:prstGeom prst="rect">
            <a:avLst/>
          </a:prstGeom>
          <a:noFill/>
          <a:ln w="72000">
            <a:noFill/>
          </a:ln>
        </p:spPr>
        <p:style>
          <a:lnRef idx="0"/>
          <a:fillRef idx="0"/>
          <a:effectRef idx="0"/>
          <a:fontRef idx="minor"/>
        </p:style>
      </p:sp>
      <p:sp>
        <p:nvSpPr>
          <p:cNvPr id="4" name="PlaceHolder 5"/>
          <p:cNvSpPr>
            <a:spLocks noGrp="1"/>
          </p:cNvSpPr>
          <p:nvPr>
            <p:ph type="title"/>
          </p:nvPr>
        </p:nvSpPr>
        <p:spPr>
          <a:xfrm>
            <a:off x="360000" y="360000"/>
            <a:ext cx="9360000" cy="900000"/>
          </a:xfrm>
          <a:prstGeom prst="rect">
            <a:avLst/>
          </a:prstGeom>
        </p:spPr>
        <p:txBody>
          <a:bodyPr lIns="0" rIns="0" tIns="0" bIns="0" anchor="b">
            <a:noAutofit/>
          </a:bodyPr>
          <a:p>
            <a:r>
              <a:rPr b="1" lang="en-US" sz="3200" spc="-1" strike="noStrike">
                <a:solidFill>
                  <a:srgbClr val="ffffff"/>
                </a:solidFill>
                <a:latin typeface="Noto Sans Black"/>
              </a:rPr>
              <a:t>Click to edit the title text format</a:t>
            </a:r>
            <a:endParaRPr b="1" lang="en-US" sz="3200" spc="-1" strike="noStrike">
              <a:solidFill>
                <a:srgbClr val="ffffff"/>
              </a:solidFill>
              <a:latin typeface="Noto Sans Black"/>
            </a:endParaRPr>
          </a:p>
        </p:txBody>
      </p:sp>
      <p:sp>
        <p:nvSpPr>
          <p:cNvPr id="5" name="PlaceHolder 6"/>
          <p:cNvSpPr>
            <a:spLocks noGrp="1"/>
          </p:cNvSpPr>
          <p:nvPr>
            <p:ph type="body"/>
          </p:nvPr>
        </p:nvSpPr>
        <p:spPr>
          <a:xfrm>
            <a:off x="360000" y="1980000"/>
            <a:ext cx="9180000" cy="4680000"/>
          </a:xfrm>
          <a:prstGeom prst="rect">
            <a:avLst/>
          </a:prstGeom>
        </p:spPr>
        <p:txBody>
          <a:bodyPr lIns="0" rIns="0" tIns="0" bIns="0">
            <a:normAutofit/>
          </a:bodyPr>
          <a:p>
            <a:pPr>
              <a:spcAft>
                <a:spcPts val="1142"/>
              </a:spcAft>
            </a:pPr>
            <a:r>
              <a:rPr b="1" lang="en-US" sz="2600" spc="-1" strike="noStrike">
                <a:solidFill>
                  <a:srgbClr val="1c1c1c"/>
                </a:solidFill>
                <a:latin typeface="Noto Sans SemiBold"/>
              </a:rPr>
              <a:t>Click to edit the outline text format</a:t>
            </a:r>
            <a:endParaRPr b="1" lang="en-US" sz="2600" spc="-1" strike="noStrike">
              <a:solidFill>
                <a:srgbClr val="1c1c1c"/>
              </a:solidFill>
              <a:latin typeface="Noto Sans SemiBold"/>
            </a:endParaRPr>
          </a:p>
          <a:p>
            <a:pPr lvl="1" marL="288000">
              <a:spcAft>
                <a:spcPts val="1134"/>
              </a:spcAft>
            </a:pPr>
            <a:r>
              <a:rPr b="0" lang="en-US" sz="2200" spc="-1" strike="noStrike">
                <a:solidFill>
                  <a:srgbClr val="1c1c1c"/>
                </a:solidFill>
                <a:latin typeface="Noto Sans Light"/>
              </a:rPr>
              <a:t>Second Outline Level</a:t>
            </a:r>
            <a:endParaRPr b="0" lang="en-US" sz="2200" spc="-1" strike="noStrike">
              <a:solidFill>
                <a:srgbClr val="1c1c1c"/>
              </a:solidFill>
              <a:latin typeface="Noto Sans Light"/>
            </a:endParaRPr>
          </a:p>
          <a:p>
            <a:pPr lvl="2" marL="576000">
              <a:spcAft>
                <a:spcPts val="850"/>
              </a:spcAft>
            </a:pPr>
            <a:r>
              <a:rPr b="0" lang="en-US" sz="1800" spc="-1" strike="noStrike">
                <a:solidFill>
                  <a:srgbClr val="1c1c1c"/>
                </a:solidFill>
                <a:latin typeface="Noto Sans Light"/>
              </a:rPr>
              <a:t>Third Outline Level</a:t>
            </a:r>
            <a:endParaRPr b="0" lang="en-US" sz="1800" spc="-1" strike="noStrike">
              <a:solidFill>
                <a:srgbClr val="1c1c1c"/>
              </a:solidFill>
              <a:latin typeface="Noto Sans Light"/>
            </a:endParaRPr>
          </a:p>
          <a:p>
            <a:pPr lvl="3" marL="864000">
              <a:spcAft>
                <a:spcPts val="567"/>
              </a:spcAft>
            </a:pPr>
            <a:r>
              <a:rPr b="0" lang="en-US" sz="1600" spc="-1" strike="noStrike">
                <a:solidFill>
                  <a:srgbClr val="1c1c1c"/>
                </a:solidFill>
                <a:latin typeface="Noto Sans Light"/>
              </a:rPr>
              <a:t>Fourth Outline Level</a:t>
            </a:r>
            <a:endParaRPr b="0" lang="en-US" sz="1600" spc="-1" strike="noStrike">
              <a:solidFill>
                <a:srgbClr val="1c1c1c"/>
              </a:solidFill>
              <a:latin typeface="Noto Sans Light"/>
            </a:endParaRPr>
          </a:p>
          <a:p>
            <a:pPr lvl="4" marL="1152000">
              <a:spcAft>
                <a:spcPts val="283"/>
              </a:spcAft>
            </a:pPr>
            <a:r>
              <a:rPr b="0" lang="en-US" sz="1600" spc="-1" strike="noStrike">
                <a:solidFill>
                  <a:srgbClr val="1c1c1c"/>
                </a:solidFill>
                <a:latin typeface="Noto Sans Light"/>
              </a:rPr>
              <a:t>Fifth Outline Level</a:t>
            </a:r>
            <a:endParaRPr b="0" lang="en-US" sz="1600" spc="-1" strike="noStrike">
              <a:solidFill>
                <a:srgbClr val="1c1c1c"/>
              </a:solidFill>
              <a:latin typeface="Noto Sans Light"/>
            </a:endParaRPr>
          </a:p>
          <a:p>
            <a:pPr lvl="5" marL="1440000">
              <a:spcAft>
                <a:spcPts val="283"/>
              </a:spcAft>
            </a:pPr>
            <a:r>
              <a:rPr b="0" lang="en-US" sz="1600" spc="-1" strike="noStrike">
                <a:solidFill>
                  <a:srgbClr val="1c1c1c"/>
                </a:solidFill>
                <a:latin typeface="Noto Sans Light"/>
              </a:rPr>
              <a:t>Sixth Outline Level</a:t>
            </a:r>
            <a:endParaRPr b="0" lang="en-US" sz="1600" spc="-1" strike="noStrike">
              <a:solidFill>
                <a:srgbClr val="1c1c1c"/>
              </a:solidFill>
              <a:latin typeface="Noto Sans Light"/>
            </a:endParaRPr>
          </a:p>
          <a:p>
            <a:pPr lvl="6" marL="1728000">
              <a:spcAft>
                <a:spcPts val="283"/>
              </a:spcAft>
            </a:pPr>
            <a:r>
              <a:rPr b="0" lang="en-US" sz="1600" spc="-1" strike="noStrike">
                <a:solidFill>
                  <a:srgbClr val="1c1c1c"/>
                </a:solidFill>
                <a:latin typeface="Noto Sans Light"/>
              </a:rPr>
              <a:t>Seventh Outline Level</a:t>
            </a:r>
            <a:endParaRPr b="0" lang="en-US" sz="1600" spc="-1" strike="noStrike">
              <a:solidFill>
                <a:srgbClr val="1c1c1c"/>
              </a:solidFill>
              <a:latin typeface="Noto Sans Light"/>
            </a:endParaRPr>
          </a:p>
        </p:txBody>
      </p:sp>
      <p:sp>
        <p:nvSpPr>
          <p:cNvPr id="6" name="PlaceHolder 7"/>
          <p:cNvSpPr>
            <a:spLocks noGrp="1"/>
          </p:cNvSpPr>
          <p:nvPr>
            <p:ph type="dt"/>
          </p:nvPr>
        </p:nvSpPr>
        <p:spPr>
          <a:xfrm>
            <a:off x="7560000" y="6840000"/>
            <a:ext cx="2340000" cy="521640"/>
          </a:xfrm>
          <a:prstGeom prst="rect">
            <a:avLst/>
          </a:prstGeom>
        </p:spPr>
        <p:txBody>
          <a:bodyPr lIns="0" rIns="0" tIns="0" bIns="0" anchor="ctr">
            <a:noAutofit/>
          </a:bodyPr>
          <a:p>
            <a:pPr algn="r"/>
            <a:r>
              <a:rPr b="1" lang="en-US" sz="1800" spc="-1" strike="noStrike">
                <a:solidFill>
                  <a:srgbClr val="ffffff"/>
                </a:solidFill>
                <a:latin typeface="Noto Sans Black"/>
              </a:rPr>
              <a:t>&lt;date/time&gt;</a:t>
            </a:r>
            <a:endParaRPr b="1" lang="en-US" sz="1800" spc="-1" strike="noStrike">
              <a:solidFill>
                <a:srgbClr val="ffffff"/>
              </a:solidFill>
              <a:latin typeface="Noto Sans Black"/>
            </a:endParaRPr>
          </a:p>
        </p:txBody>
      </p:sp>
      <p:sp>
        <p:nvSpPr>
          <p:cNvPr id="7" name="PlaceHolder 8"/>
          <p:cNvSpPr>
            <a:spLocks noGrp="1"/>
          </p:cNvSpPr>
          <p:nvPr>
            <p:ph type="ftr"/>
          </p:nvPr>
        </p:nvSpPr>
        <p:spPr>
          <a:xfrm>
            <a:off x="1080000" y="6840000"/>
            <a:ext cx="3240000" cy="540000"/>
          </a:xfrm>
          <a:prstGeom prst="rect">
            <a:avLst/>
          </a:prstGeom>
        </p:spPr>
        <p:txBody>
          <a:bodyPr lIns="0" rIns="0" tIns="0" bIns="0" anchor="ctr">
            <a:noAutofit/>
          </a:bodyPr>
          <a:p>
            <a:pPr algn="ctr"/>
            <a:r>
              <a:rPr b="1" lang="en-US" sz="1800" spc="-1" strike="noStrike">
                <a:solidFill>
                  <a:srgbClr val="ffffff"/>
                </a:solidFill>
                <a:latin typeface="Noto Sans Black"/>
              </a:rPr>
              <a:t>&lt;footer&gt;</a:t>
            </a:r>
            <a:endParaRPr b="1" lang="en-US" sz="1800" spc="-1" strike="noStrike">
              <a:solidFill>
                <a:srgbClr val="ffffff"/>
              </a:solidFill>
              <a:latin typeface="Noto Sans Black"/>
            </a:endParaRPr>
          </a:p>
        </p:txBody>
      </p:sp>
      <p:sp>
        <p:nvSpPr>
          <p:cNvPr id="8" name="PlaceHolder 9"/>
          <p:cNvSpPr>
            <a:spLocks noGrp="1"/>
          </p:cNvSpPr>
          <p:nvPr>
            <p:ph type="sldNum"/>
          </p:nvPr>
        </p:nvSpPr>
        <p:spPr>
          <a:xfrm>
            <a:off x="180000" y="6840000"/>
            <a:ext cx="540000" cy="540000"/>
          </a:xfrm>
          <a:prstGeom prst="rect">
            <a:avLst/>
          </a:prstGeom>
        </p:spPr>
        <p:txBody>
          <a:bodyPr lIns="0" rIns="0" tIns="0" bIns="0" anchor="ctr">
            <a:noAutofit/>
          </a:bodyPr>
          <a:p>
            <a:pPr algn="ctr"/>
            <a:fld id="{22DC48E6-96B2-47AB-9D56-86C199CF3CAC}" type="slidenum">
              <a:rPr b="1" lang="en-US" sz="1800" spc="-1" strike="noStrike">
                <a:solidFill>
                  <a:srgbClr val="ffffff"/>
                </a:solidFill>
                <a:latin typeface="Noto Sans Black"/>
              </a:rPr>
              <a:t>&lt;number&gt;</a:t>
            </a:fld>
            <a:endParaRPr b="1" lang="en-US" sz="1800" spc="-1" strike="noStrike">
              <a:solidFill>
                <a:srgbClr val="ffffff"/>
              </a:solidFill>
              <a:latin typeface="Noto Sans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fillRef idx="0"/>
          <a:effectRef idx="0"/>
          <a:fontRef idx="minor"/>
        </p:style>
      </p:sp>
      <p:sp>
        <p:nvSpPr>
          <p:cNvPr id="46" name="PlaceHolder 2"/>
          <p:cNvSpPr>
            <a:spLocks noGrp="1"/>
          </p:cNvSpPr>
          <p:nvPr>
            <p:ph type="title"/>
          </p:nvPr>
        </p:nvSpPr>
        <p:spPr>
          <a:xfrm>
            <a:off x="360000" y="3330000"/>
            <a:ext cx="9360000" cy="900000"/>
          </a:xfrm>
          <a:prstGeom prst="rect">
            <a:avLst/>
          </a:prstGeom>
        </p:spPr>
        <p:txBody>
          <a:bodyPr lIns="0" rIns="0" tIns="0" bIns="0" anchor="b">
            <a:noAutofit/>
          </a:bodyPr>
          <a:p>
            <a:r>
              <a:rPr b="1" lang="en-US" sz="3200" spc="-1" strike="noStrike">
                <a:solidFill>
                  <a:srgbClr val="ffffff"/>
                </a:solidFill>
                <a:latin typeface="Noto Sans Black"/>
              </a:rPr>
              <a:t>Click to edit the title text format</a:t>
            </a:r>
            <a:endParaRPr b="1" lang="en-US" sz="3200" spc="-1" strike="noStrike">
              <a:solidFill>
                <a:srgbClr val="ffffff"/>
              </a:solidFill>
              <a:latin typeface="Noto Sans Black"/>
            </a:endParaRPr>
          </a:p>
        </p:txBody>
      </p:sp>
      <p:sp>
        <p:nvSpPr>
          <p:cNvPr id="47" name="PlaceHolder 3"/>
          <p:cNvSpPr>
            <a:spLocks noGrp="1"/>
          </p:cNvSpPr>
          <p:nvPr>
            <p:ph type="body"/>
          </p:nvPr>
        </p:nvSpPr>
        <p:spPr>
          <a:xfrm>
            <a:off x="540000" y="4680000"/>
            <a:ext cx="9180000" cy="2520000"/>
          </a:xfrm>
          <a:prstGeom prst="rect">
            <a:avLst/>
          </a:prstGeom>
        </p:spPr>
        <p:txBody>
          <a:bodyPr lIns="0" rIns="0" tIns="0" bIns="0">
            <a:normAutofit/>
          </a:bodyPr>
          <a:p>
            <a:pPr>
              <a:spcAft>
                <a:spcPts val="1142"/>
              </a:spcAft>
            </a:pPr>
            <a:r>
              <a:rPr b="1" lang="en-US" sz="2600" spc="-1" strike="noStrike">
                <a:solidFill>
                  <a:srgbClr val="1c1c1c"/>
                </a:solidFill>
                <a:latin typeface="Noto Sans SemiBold"/>
              </a:rPr>
              <a:t>Click to edit the outline text format</a:t>
            </a:r>
            <a:endParaRPr b="1" lang="en-US" sz="2600" spc="-1" strike="noStrike">
              <a:solidFill>
                <a:srgbClr val="1c1c1c"/>
              </a:solidFill>
              <a:latin typeface="Noto Sans SemiBold"/>
            </a:endParaRPr>
          </a:p>
          <a:p>
            <a:pPr lvl="1" marL="288000">
              <a:spcAft>
                <a:spcPts val="1131"/>
              </a:spcAft>
            </a:pPr>
            <a:r>
              <a:rPr b="0" lang="en-US" sz="2200" spc="-1" strike="noStrike">
                <a:solidFill>
                  <a:srgbClr val="1c1c1c"/>
                </a:solidFill>
                <a:latin typeface="Noto Sans Light"/>
              </a:rPr>
              <a:t>Second Outline Level</a:t>
            </a:r>
            <a:endParaRPr b="0" lang="en-US" sz="2200" spc="-1" strike="noStrike">
              <a:solidFill>
                <a:srgbClr val="1c1c1c"/>
              </a:solidFill>
              <a:latin typeface="Noto Sans Light"/>
            </a:endParaRPr>
          </a:p>
          <a:p>
            <a:pPr lvl="2" marL="576000">
              <a:spcAft>
                <a:spcPts val="850"/>
              </a:spcAft>
            </a:pPr>
            <a:r>
              <a:rPr b="0" lang="en-US" sz="1800" spc="-1" strike="noStrike">
                <a:solidFill>
                  <a:srgbClr val="1c1c1c"/>
                </a:solidFill>
                <a:latin typeface="Noto Sans Light"/>
              </a:rPr>
              <a:t>Third Outline Level</a:t>
            </a:r>
            <a:endParaRPr b="0" lang="en-US" sz="1800" spc="-1" strike="noStrike">
              <a:solidFill>
                <a:srgbClr val="1c1c1c"/>
              </a:solidFill>
              <a:latin typeface="Noto Sans Light"/>
            </a:endParaRPr>
          </a:p>
          <a:p>
            <a:pPr lvl="3" marL="864000">
              <a:spcAft>
                <a:spcPts val="567"/>
              </a:spcAft>
            </a:pPr>
            <a:r>
              <a:rPr b="0" lang="en-US" sz="1600" spc="-1" strike="noStrike">
                <a:solidFill>
                  <a:srgbClr val="1c1c1c"/>
                </a:solidFill>
                <a:latin typeface="Noto Sans Light"/>
              </a:rPr>
              <a:t>Fourth Outline Level</a:t>
            </a:r>
            <a:endParaRPr b="0" lang="en-US" sz="1600" spc="-1" strike="noStrike">
              <a:solidFill>
                <a:srgbClr val="1c1c1c"/>
              </a:solidFill>
              <a:latin typeface="Noto Sans Light"/>
            </a:endParaRPr>
          </a:p>
          <a:p>
            <a:pPr lvl="4" marL="1152000">
              <a:spcAft>
                <a:spcPts val="283"/>
              </a:spcAft>
            </a:pPr>
            <a:r>
              <a:rPr b="0" lang="en-US" sz="1600" spc="-1" strike="noStrike">
                <a:solidFill>
                  <a:srgbClr val="1c1c1c"/>
                </a:solidFill>
                <a:latin typeface="Noto Sans Light"/>
              </a:rPr>
              <a:t>Fifth Outline Level</a:t>
            </a:r>
            <a:endParaRPr b="0" lang="en-US" sz="1600" spc="-1" strike="noStrike">
              <a:solidFill>
                <a:srgbClr val="1c1c1c"/>
              </a:solidFill>
              <a:latin typeface="Noto Sans Light"/>
            </a:endParaRPr>
          </a:p>
          <a:p>
            <a:pPr lvl="5" marL="1440000">
              <a:spcAft>
                <a:spcPts val="283"/>
              </a:spcAft>
            </a:pPr>
            <a:r>
              <a:rPr b="0" lang="en-US" sz="1600" spc="-1" strike="noStrike">
                <a:solidFill>
                  <a:srgbClr val="1c1c1c"/>
                </a:solidFill>
                <a:latin typeface="Noto Sans Light"/>
              </a:rPr>
              <a:t>Sixth Outline Level</a:t>
            </a:r>
            <a:endParaRPr b="0" lang="en-US" sz="1600" spc="-1" strike="noStrike">
              <a:solidFill>
                <a:srgbClr val="1c1c1c"/>
              </a:solidFill>
              <a:latin typeface="Noto Sans Light"/>
            </a:endParaRPr>
          </a:p>
          <a:p>
            <a:pPr lvl="6" marL="1728000">
              <a:spcAft>
                <a:spcPts val="283"/>
              </a:spcAft>
            </a:pPr>
            <a:r>
              <a:rPr b="0" lang="en-US" sz="1600" spc="-1" strike="noStrike">
                <a:solidFill>
                  <a:srgbClr val="1c1c1c"/>
                </a:solidFill>
                <a:latin typeface="Noto Sans Light"/>
              </a:rPr>
              <a:t>Seventh Outline Level</a:t>
            </a:r>
            <a:endParaRPr b="0" lang="en-US" sz="1600" spc="-1" strike="noStrike">
              <a:solidFill>
                <a:srgbClr val="1c1c1c"/>
              </a:solidFill>
              <a:latin typeface="Noto Sans Light"/>
            </a:endParaRPr>
          </a:p>
        </p:txBody>
      </p:sp>
      <p:sp>
        <p:nvSpPr>
          <p:cNvPr id="48" name="PlaceHolder 4"/>
          <p:cNvSpPr>
            <a:spLocks noGrp="1"/>
          </p:cNvSpPr>
          <p:nvPr>
            <p:ph type="dt"/>
          </p:nvPr>
        </p:nvSpPr>
        <p:spPr>
          <a:xfrm>
            <a:off x="7560000" y="6840000"/>
            <a:ext cx="2340000" cy="540000"/>
          </a:xfrm>
          <a:prstGeom prst="rect">
            <a:avLst/>
          </a:prstGeom>
        </p:spPr>
        <p:txBody>
          <a:bodyPr lIns="0" rIns="0" tIns="0" bIns="0" anchor="ctr">
            <a:noAutofit/>
          </a:bodyPr>
          <a:p>
            <a:r>
              <a:rPr b="1" lang="en-US" sz="1800" spc="-1" strike="noStrike">
                <a:solidFill>
                  <a:srgbClr val="e74c3c"/>
                </a:solidFill>
                <a:latin typeface="Noto Sans Black"/>
              </a:rPr>
              <a:t>&lt;date/time&gt;</a:t>
            </a:r>
            <a:endParaRPr b="1" lang="en-US" sz="1800" spc="-1" strike="noStrike">
              <a:solidFill>
                <a:srgbClr val="e74c3c"/>
              </a:solidFill>
              <a:latin typeface="Noto Sans Black"/>
            </a:endParaRPr>
          </a:p>
        </p:txBody>
      </p:sp>
      <p:sp>
        <p:nvSpPr>
          <p:cNvPr id="49" name="PlaceHolder 5"/>
          <p:cNvSpPr>
            <a:spLocks noGrp="1"/>
          </p:cNvSpPr>
          <p:nvPr>
            <p:ph type="ftr"/>
          </p:nvPr>
        </p:nvSpPr>
        <p:spPr>
          <a:xfrm>
            <a:off x="1080000" y="6840000"/>
            <a:ext cx="3240000" cy="540000"/>
          </a:xfrm>
          <a:prstGeom prst="rect">
            <a:avLst/>
          </a:prstGeom>
        </p:spPr>
        <p:txBody>
          <a:bodyPr lIns="0" rIns="0" tIns="0" bIns="0" anchor="ctr">
            <a:noAutofit/>
          </a:bodyPr>
          <a:p>
            <a:pPr algn="ctr"/>
            <a:r>
              <a:rPr b="1" lang="en-US" sz="1800" spc="-1" strike="noStrike">
                <a:solidFill>
                  <a:srgbClr val="e74c3c"/>
                </a:solidFill>
                <a:latin typeface="Noto Sans Black"/>
              </a:rPr>
              <a:t>&lt;footer&gt;</a:t>
            </a:r>
            <a:endParaRPr b="1" lang="en-US" sz="1800" spc="-1" strike="noStrike">
              <a:solidFill>
                <a:srgbClr val="e74c3c"/>
              </a:solidFill>
              <a:latin typeface="Noto Sans Black"/>
            </a:endParaRPr>
          </a:p>
        </p:txBody>
      </p:sp>
      <p:sp>
        <p:nvSpPr>
          <p:cNvPr id="50" name="PlaceHolder 6"/>
          <p:cNvSpPr>
            <a:spLocks noGrp="1"/>
          </p:cNvSpPr>
          <p:nvPr>
            <p:ph type="sldNum"/>
          </p:nvPr>
        </p:nvSpPr>
        <p:spPr>
          <a:xfrm>
            <a:off x="180000" y="6840000"/>
            <a:ext cx="540000" cy="540000"/>
          </a:xfrm>
          <a:prstGeom prst="rect">
            <a:avLst/>
          </a:prstGeom>
        </p:spPr>
        <p:txBody>
          <a:bodyPr lIns="0" rIns="0" tIns="0" bIns="0">
            <a:noAutofit/>
          </a:bodyPr>
          <a:p>
            <a:pPr algn="r"/>
            <a:fld id="{D1A4B9E8-D577-45AB-86C5-02CF7A11E448}" type="slidenum">
              <a:rPr b="1" lang="en-US" sz="1800" spc="-1" strike="noStrike">
                <a:solidFill>
                  <a:srgbClr val="e74c3c"/>
                </a:solidFill>
                <a:latin typeface="Noto Sans Black"/>
              </a:rPr>
              <a:t>&lt;number&gt;</a:t>
            </a:fld>
            <a:endParaRPr b="1" lang="en-US" sz="1800" spc="-1" strike="noStrike">
              <a:solidFill>
                <a:srgbClr val="e74c3c"/>
              </a:solidFill>
              <a:latin typeface="Noto Sans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60000" y="333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	</a:t>
            </a:r>
            <a:r>
              <a:rPr b="1" lang="en-US" sz="3200" spc="-1" strike="noStrike">
                <a:solidFill>
                  <a:srgbClr val="ffffff"/>
                </a:solidFill>
                <a:latin typeface="Noto Sans Black"/>
              </a:rPr>
              <a:t>	</a:t>
            </a:r>
            <a:r>
              <a:rPr b="1" lang="en-US" sz="3200" spc="-1" strike="noStrike">
                <a:solidFill>
                  <a:srgbClr val="ffffff"/>
                </a:solidFill>
                <a:latin typeface="Noto Sans Black"/>
              </a:rPr>
              <a:t>	</a:t>
            </a:r>
            <a:r>
              <a:rPr b="1" lang="en-US" sz="3200" spc="-1" strike="noStrike">
                <a:solidFill>
                  <a:srgbClr val="ffffff"/>
                </a:solidFill>
                <a:latin typeface="Noto Sans Black"/>
              </a:rPr>
              <a:t>	</a:t>
            </a:r>
            <a:r>
              <a:rPr b="1" lang="en-US" sz="3200" spc="-1" strike="noStrike">
                <a:solidFill>
                  <a:srgbClr val="ffffff"/>
                </a:solidFill>
                <a:latin typeface="Noto Sans Black"/>
              </a:rPr>
              <a:t>	</a:t>
            </a:r>
            <a:r>
              <a:rPr b="1" lang="en-US" sz="3200" spc="-1" strike="noStrike">
                <a:solidFill>
                  <a:srgbClr val="ffffff"/>
                </a:solidFill>
                <a:latin typeface="Noto Sans Black"/>
              </a:rPr>
              <a:t>	</a:t>
            </a:r>
            <a:r>
              <a:rPr b="1" lang="en-US" sz="3200" spc="-1" strike="noStrike">
                <a:solidFill>
                  <a:srgbClr val="ffffff"/>
                </a:solidFill>
                <a:latin typeface="Noto Sans Black"/>
              </a:rPr>
              <a:t>	</a:t>
            </a:r>
            <a:r>
              <a:rPr b="1" lang="en-US" sz="3200" spc="-1" strike="noStrike">
                <a:solidFill>
                  <a:srgbClr val="ffffff"/>
                </a:solidFill>
                <a:latin typeface="Noto Sans Black"/>
              </a:rPr>
              <a:t>Local Mart</a:t>
            </a:r>
            <a:endParaRPr b="1" lang="en-US" sz="3200" spc="-1" strike="noStrike">
              <a:solidFill>
                <a:srgbClr val="ffffff"/>
              </a:solidFill>
              <a:latin typeface="Noto Sans Black"/>
            </a:endParaRPr>
          </a:p>
        </p:txBody>
      </p:sp>
      <p:sp>
        <p:nvSpPr>
          <p:cNvPr id="88" name="TextShape 2"/>
          <p:cNvSpPr txBox="1"/>
          <p:nvPr/>
        </p:nvSpPr>
        <p:spPr>
          <a:xfrm>
            <a:off x="540000" y="4680000"/>
            <a:ext cx="9180000" cy="2520000"/>
          </a:xfrm>
          <a:prstGeom prst="rect">
            <a:avLst/>
          </a:prstGeom>
          <a:noFill/>
          <a:ln>
            <a:noFill/>
          </a:ln>
        </p:spPr>
        <p:txBody>
          <a:bodyPr lIns="0" rIns="0" tIns="0" bIns="0">
            <a:noAutofit/>
          </a:bodyPr>
          <a:p>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Guided By : </a:t>
            </a:r>
            <a:endParaRPr b="0" lang="en-US" sz="2200" spc="-1" strike="noStrike">
              <a:solidFill>
                <a:srgbClr val="1c1c1c"/>
              </a:solidFill>
              <a:latin typeface="Noto Sans Light"/>
            </a:endParaRPr>
          </a:p>
          <a:p>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Akshay Sir</a:t>
            </a:r>
            <a:endParaRPr b="0" lang="en-US" sz="2200" spc="-1" strike="noStrike">
              <a:solidFill>
                <a:srgbClr val="1c1c1c"/>
              </a:solidFill>
              <a:latin typeface="Noto Sans Light"/>
            </a:endParaRPr>
          </a:p>
          <a:p>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Vaishali Mam</a:t>
            </a:r>
            <a:endParaRPr b="0" lang="en-US" sz="2200" spc="-1" strike="noStrike">
              <a:solidFill>
                <a:srgbClr val="1c1c1c"/>
              </a:solidFill>
              <a:latin typeface="Noto Sans Light"/>
            </a:endParaRPr>
          </a:p>
          <a:p>
            <a:endParaRPr b="0" lang="en-US" sz="2200" spc="-1" strike="noStrike">
              <a:solidFill>
                <a:srgbClr val="1c1c1c"/>
              </a:solidFill>
              <a:latin typeface="Noto Sans Light"/>
            </a:endParaRPr>
          </a:p>
          <a:p>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Submitted By :</a:t>
            </a:r>
            <a:endParaRPr b="0" lang="en-US" sz="2200" spc="-1" strike="noStrike">
              <a:solidFill>
                <a:srgbClr val="1c1c1c"/>
              </a:solidFill>
              <a:latin typeface="Noto Sans Light"/>
            </a:endParaRPr>
          </a:p>
          <a:p>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1175  - Rahul Patil</a:t>
            </a:r>
            <a:endParaRPr b="0" lang="en-US" sz="2200" spc="-1" strike="noStrike">
              <a:solidFill>
                <a:srgbClr val="1c1c1c"/>
              </a:solidFill>
              <a:latin typeface="Noto Sans Light"/>
            </a:endParaRPr>
          </a:p>
          <a:p>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1183</a:t>
            </a:r>
            <a:r>
              <a:rPr b="0" lang="en-US" sz="2200" spc="-1" strike="noStrike">
                <a:solidFill>
                  <a:srgbClr val="1c1c1c"/>
                </a:solidFill>
                <a:latin typeface="Noto Sans Light"/>
              </a:rPr>
              <a:t>	</a:t>
            </a:r>
            <a:r>
              <a:rPr b="0" lang="en-US" sz="2200" spc="-1" strike="noStrike">
                <a:solidFill>
                  <a:srgbClr val="1c1c1c"/>
                </a:solidFill>
                <a:latin typeface="Noto Sans Light"/>
              </a:rPr>
              <a:t>- Pravin Koli</a:t>
            </a:r>
            <a:endParaRPr b="0" lang="en-US" sz="2200" spc="-1" strike="noStrike">
              <a:solidFill>
                <a:srgbClr val="1c1c1c"/>
              </a:solidFill>
              <a:latin typeface="Noto Sans Light"/>
            </a:endParaRPr>
          </a:p>
        </p:txBody>
      </p:sp>
      <p:pic>
        <p:nvPicPr>
          <p:cNvPr id="89" name="" descr=""/>
          <p:cNvPicPr/>
          <p:nvPr/>
        </p:nvPicPr>
        <p:blipFill>
          <a:blip r:embed="rId1"/>
          <a:stretch/>
        </p:blipFill>
        <p:spPr>
          <a:xfrm>
            <a:off x="360" y="162360"/>
            <a:ext cx="9326520" cy="285516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33264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HomePage </a:t>
            </a:r>
            <a:r>
              <a:rPr b="1" lang="en-US" sz="3200" spc="-1" strike="noStrike">
                <a:solidFill>
                  <a:srgbClr val="ffffff"/>
                </a:solidFill>
                <a:latin typeface="Noto Sans Black"/>
              </a:rPr>
              <a:t>Component</a:t>
            </a:r>
            <a:endParaRPr b="1" lang="en-US" sz="3200" spc="-1" strike="noStrike">
              <a:solidFill>
                <a:srgbClr val="ffffff"/>
              </a:solidFill>
              <a:latin typeface="Noto Sans Black"/>
            </a:endParaRPr>
          </a:p>
        </p:txBody>
      </p:sp>
      <p:pic>
        <p:nvPicPr>
          <p:cNvPr id="107" name="" descr=""/>
          <p:cNvPicPr/>
          <p:nvPr/>
        </p:nvPicPr>
        <p:blipFill>
          <a:blip r:embed="rId1"/>
          <a:stretch/>
        </p:blipFill>
        <p:spPr>
          <a:xfrm rot="21592800">
            <a:off x="5400" y="1432800"/>
            <a:ext cx="10080000" cy="54144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33264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Login </a:t>
            </a:r>
            <a:r>
              <a:rPr b="1" lang="en-US" sz="3200" spc="-1" strike="noStrike">
                <a:solidFill>
                  <a:srgbClr val="ffffff"/>
                </a:solidFill>
                <a:latin typeface="Noto Sans Black"/>
              </a:rPr>
              <a:t>Component</a:t>
            </a:r>
            <a:endParaRPr b="1" lang="en-US" sz="3200" spc="-1" strike="noStrike">
              <a:solidFill>
                <a:srgbClr val="ffffff"/>
              </a:solidFill>
              <a:latin typeface="Noto Sans Black"/>
            </a:endParaRPr>
          </a:p>
        </p:txBody>
      </p:sp>
      <p:pic>
        <p:nvPicPr>
          <p:cNvPr id="109" name="" descr=""/>
          <p:cNvPicPr/>
          <p:nvPr/>
        </p:nvPicPr>
        <p:blipFill>
          <a:blip r:embed="rId1"/>
          <a:stretch/>
        </p:blipFill>
        <p:spPr>
          <a:xfrm>
            <a:off x="0" y="1400040"/>
            <a:ext cx="10079640" cy="53665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33264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Products Component</a:t>
            </a:r>
            <a:endParaRPr b="1" lang="en-US" sz="3200" spc="-1" strike="noStrike">
              <a:solidFill>
                <a:srgbClr val="ffffff"/>
              </a:solidFill>
              <a:latin typeface="Noto Sans Black"/>
            </a:endParaRPr>
          </a:p>
        </p:txBody>
      </p:sp>
      <p:pic>
        <p:nvPicPr>
          <p:cNvPr id="111" name="" descr=""/>
          <p:cNvPicPr/>
          <p:nvPr/>
        </p:nvPicPr>
        <p:blipFill>
          <a:blip r:embed="rId1"/>
          <a:stretch/>
        </p:blipFill>
        <p:spPr>
          <a:xfrm>
            <a:off x="360" y="1375200"/>
            <a:ext cx="10079640" cy="539136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33264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User Products Module</a:t>
            </a:r>
            <a:endParaRPr b="1" lang="en-US" sz="3200" spc="-1" strike="noStrike">
              <a:solidFill>
                <a:srgbClr val="ffffff"/>
              </a:solidFill>
              <a:latin typeface="Noto Sans Black"/>
            </a:endParaRPr>
          </a:p>
        </p:txBody>
      </p:sp>
      <p:pic>
        <p:nvPicPr>
          <p:cNvPr id="113" name="" descr=""/>
          <p:cNvPicPr/>
          <p:nvPr/>
        </p:nvPicPr>
        <p:blipFill>
          <a:blip r:embed="rId1"/>
          <a:stretch/>
        </p:blipFill>
        <p:spPr>
          <a:xfrm>
            <a:off x="360" y="1499400"/>
            <a:ext cx="10079640" cy="49928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33264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Cart Component</a:t>
            </a:r>
            <a:endParaRPr b="1" lang="en-US" sz="3200" spc="-1" strike="noStrike">
              <a:solidFill>
                <a:srgbClr val="ffffff"/>
              </a:solidFill>
              <a:latin typeface="Noto Sans Black"/>
            </a:endParaRPr>
          </a:p>
        </p:txBody>
      </p:sp>
      <p:pic>
        <p:nvPicPr>
          <p:cNvPr id="115" name="" descr=""/>
          <p:cNvPicPr/>
          <p:nvPr/>
        </p:nvPicPr>
        <p:blipFill>
          <a:blip r:embed="rId1"/>
          <a:stretch/>
        </p:blipFill>
        <p:spPr>
          <a:xfrm>
            <a:off x="360" y="1371600"/>
            <a:ext cx="10079640" cy="50338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33264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Responsive View 1</a:t>
            </a:r>
            <a:endParaRPr b="1" lang="en-US" sz="3200" spc="-1" strike="noStrike">
              <a:solidFill>
                <a:srgbClr val="ffffff"/>
              </a:solidFill>
              <a:latin typeface="Noto Sans Black"/>
            </a:endParaRPr>
          </a:p>
        </p:txBody>
      </p:sp>
      <p:pic>
        <p:nvPicPr>
          <p:cNvPr id="117" name="" descr=""/>
          <p:cNvPicPr/>
          <p:nvPr/>
        </p:nvPicPr>
        <p:blipFill>
          <a:blip r:embed="rId1"/>
          <a:stretch/>
        </p:blipFill>
        <p:spPr>
          <a:xfrm>
            <a:off x="2743200" y="1463040"/>
            <a:ext cx="4846320" cy="539496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33264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Responsive View 2</a:t>
            </a:r>
            <a:endParaRPr b="1" lang="en-US" sz="3200" spc="-1" strike="noStrike">
              <a:solidFill>
                <a:srgbClr val="ffffff"/>
              </a:solidFill>
              <a:latin typeface="Noto Sans Black"/>
            </a:endParaRPr>
          </a:p>
        </p:txBody>
      </p:sp>
      <p:pic>
        <p:nvPicPr>
          <p:cNvPr id="119" name="" descr=""/>
          <p:cNvPicPr/>
          <p:nvPr/>
        </p:nvPicPr>
        <p:blipFill>
          <a:blip r:embed="rId1"/>
          <a:stretch/>
        </p:blipFill>
        <p:spPr>
          <a:xfrm>
            <a:off x="2468880" y="1463040"/>
            <a:ext cx="5211360" cy="53035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Future Scope</a:t>
            </a:r>
            <a:endParaRPr b="1" lang="en-US" sz="3200" spc="-1" strike="noStrike">
              <a:solidFill>
                <a:srgbClr val="ffffff"/>
              </a:solidFill>
              <a:latin typeface="Noto Sans Black"/>
            </a:endParaRPr>
          </a:p>
        </p:txBody>
      </p:sp>
      <p:sp>
        <p:nvSpPr>
          <p:cNvPr id="121" name="TextShape 2"/>
          <p:cNvSpPr txBox="1"/>
          <p:nvPr/>
        </p:nvSpPr>
        <p:spPr>
          <a:xfrm>
            <a:off x="360000" y="1980000"/>
            <a:ext cx="9180000" cy="4680000"/>
          </a:xfrm>
          <a:prstGeom prst="rect">
            <a:avLst/>
          </a:prstGeom>
          <a:noFill/>
          <a:ln>
            <a:noFill/>
          </a:ln>
        </p:spPr>
        <p:txBody>
          <a:bodyPr lIns="0" rIns="0" tIns="0" bIns="0">
            <a:normAutofit fontScale="94000"/>
          </a:bodyPr>
          <a:p>
            <a:pPr>
              <a:spcAft>
                <a:spcPts val="1142"/>
              </a:spcAft>
            </a:pPr>
            <a:r>
              <a:rPr b="1" lang="en-US" sz="2600" spc="-1" strike="noStrike">
                <a:solidFill>
                  <a:srgbClr val="1c1c1c"/>
                </a:solidFill>
                <a:latin typeface="Noto Sans SemiBold"/>
              </a:rPr>
              <a:t>- Adding payment gateway to provide security to customer.</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 </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 Adding component to filter the products.</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 </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 Add labels to product so using label one can search the product. </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 </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 Adding Review and rating support. </a:t>
            </a:r>
            <a:endParaRPr b="1" lang="en-US" sz="2600" spc="-1" strike="noStrike">
              <a:solidFill>
                <a:srgbClr val="1c1c1c"/>
              </a:solidFill>
              <a:latin typeface="Noto Sans SemiBold"/>
            </a:endParaRPr>
          </a:p>
          <a:p>
            <a:pPr lvl="1" marL="288000">
              <a:spcAft>
                <a:spcPts val="1134"/>
              </a:spcAft>
            </a:pPr>
            <a:r>
              <a:rPr b="0" lang="en-US" sz="2200" spc="-1" strike="noStrike">
                <a:solidFill>
                  <a:srgbClr val="1c1c1c"/>
                </a:solidFill>
                <a:latin typeface="Noto Sans Light"/>
              </a:rPr>
              <a:t> </a:t>
            </a:r>
            <a:endParaRPr b="0" lang="en-US" sz="2200" spc="-1" strike="noStrike">
              <a:solidFill>
                <a:srgbClr val="1c1c1c"/>
              </a:solidFill>
              <a:latin typeface="Noto Sans Light"/>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33264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Thank You</a:t>
            </a:r>
            <a:endParaRPr b="1" lang="en-US" sz="3200" spc="-1" strike="noStrike">
              <a:solidFill>
                <a:srgbClr val="ffffff"/>
              </a:solidFill>
              <a:latin typeface="Noto Sans Black"/>
            </a:endParaRPr>
          </a:p>
        </p:txBody>
      </p:sp>
      <p:pic>
        <p:nvPicPr>
          <p:cNvPr id="123" name="" descr=""/>
          <p:cNvPicPr/>
          <p:nvPr/>
        </p:nvPicPr>
        <p:blipFill>
          <a:blip r:embed="rId1"/>
          <a:stretch/>
        </p:blipFill>
        <p:spPr>
          <a:xfrm>
            <a:off x="731520" y="1554480"/>
            <a:ext cx="8503920" cy="48463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Abstract</a:t>
            </a:r>
            <a:endParaRPr b="1" lang="en-US" sz="3200" spc="-1" strike="noStrike">
              <a:solidFill>
                <a:srgbClr val="ffffff"/>
              </a:solidFill>
              <a:latin typeface="Noto Sans Black"/>
            </a:endParaRPr>
          </a:p>
        </p:txBody>
      </p:sp>
      <p:sp>
        <p:nvSpPr>
          <p:cNvPr id="91" name="TextShape 2"/>
          <p:cNvSpPr txBox="1"/>
          <p:nvPr/>
        </p:nvSpPr>
        <p:spPr>
          <a:xfrm>
            <a:off x="360000" y="1980000"/>
            <a:ext cx="9180000" cy="4680000"/>
          </a:xfrm>
          <a:prstGeom prst="rect">
            <a:avLst/>
          </a:prstGeom>
          <a:noFill/>
          <a:ln>
            <a:noFill/>
          </a:ln>
        </p:spPr>
        <p:txBody>
          <a:bodyPr lIns="0" rIns="0" tIns="0" bIns="0">
            <a:normAutofit/>
          </a:bodyPr>
          <a:p>
            <a:pPr lvl="1" marL="288000">
              <a:spcAft>
                <a:spcPts val="1134"/>
              </a:spcAft>
            </a:pPr>
            <a:r>
              <a:rPr b="0" lang="en-US" sz="2200" spc="-1" strike="noStrike">
                <a:solidFill>
                  <a:srgbClr val="1c1c1c"/>
                </a:solidFill>
                <a:latin typeface="Noto Sans Light"/>
              </a:rPr>
              <a:t>This is online shopping portal allow user to show through website. The main concept is to promote local seller. If farmer have something to sell he can do that directly and get good value for his product. This system avoid middle man who buy farmer’s product at low cost and sell at higher cost to consumer. </a:t>
            </a:r>
            <a:endParaRPr b="0" lang="en-US" sz="2200" spc="-1" strike="noStrike">
              <a:solidFill>
                <a:srgbClr val="1c1c1c"/>
              </a:solidFill>
              <a:latin typeface="Noto Sans Light"/>
            </a:endParaRPr>
          </a:p>
          <a:p>
            <a:pPr lvl="1" marL="288000">
              <a:spcAft>
                <a:spcPts val="1134"/>
              </a:spcAft>
            </a:pPr>
            <a:r>
              <a:rPr b="0" lang="en-US" sz="2200" spc="-1" strike="noStrike">
                <a:solidFill>
                  <a:srgbClr val="1c1c1c"/>
                </a:solidFill>
                <a:latin typeface="Noto Sans Light"/>
              </a:rPr>
              <a:t>Here user can buy product also he can add product and perform curd operations like update, delete, add etc. on the product he added. Admin has universal rights.</a:t>
            </a:r>
            <a:endParaRPr b="0" lang="en-US" sz="2200" spc="-1" strike="noStrike">
              <a:solidFill>
                <a:srgbClr val="1c1c1c"/>
              </a:solidFill>
              <a:latin typeface="Noto Sans Light"/>
            </a:endParaRPr>
          </a:p>
          <a:p>
            <a:pPr lvl="1" marL="288000">
              <a:spcAft>
                <a:spcPts val="1134"/>
              </a:spcAft>
            </a:pPr>
            <a:endParaRPr b="0" lang="en-US" sz="2200" spc="-1" strike="noStrike">
              <a:solidFill>
                <a:srgbClr val="1c1c1c"/>
              </a:solidFill>
              <a:latin typeface="Noto Sans Ligh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Proposed System</a:t>
            </a:r>
            <a:endParaRPr b="1" lang="en-US" sz="3200" spc="-1" strike="noStrike">
              <a:solidFill>
                <a:srgbClr val="ffffff"/>
              </a:solidFill>
              <a:latin typeface="Noto Sans Black"/>
            </a:endParaRPr>
          </a:p>
        </p:txBody>
      </p:sp>
      <p:sp>
        <p:nvSpPr>
          <p:cNvPr id="93" name="TextShape 2"/>
          <p:cNvSpPr txBox="1"/>
          <p:nvPr/>
        </p:nvSpPr>
        <p:spPr>
          <a:xfrm>
            <a:off x="91440" y="1645920"/>
            <a:ext cx="9180000" cy="6087600"/>
          </a:xfrm>
          <a:prstGeom prst="rect">
            <a:avLst/>
          </a:prstGeom>
          <a:noFill/>
          <a:ln>
            <a:noFill/>
          </a:ln>
        </p:spPr>
        <p:txBody>
          <a:bodyPr lIns="0" rIns="0" tIns="0" bIns="0">
            <a:noAutofit/>
          </a:bodyPr>
          <a:p>
            <a:pPr lvl="1" marL="288000">
              <a:spcAft>
                <a:spcPts val="1134"/>
              </a:spcAft>
            </a:pPr>
            <a:r>
              <a:rPr b="0" lang="en-US" sz="2200" spc="-1" strike="noStrike">
                <a:solidFill>
                  <a:srgbClr val="1c1c1c"/>
                </a:solidFill>
                <a:latin typeface="Noto Sans Light"/>
              </a:rPr>
              <a:t>- </a:t>
            </a:r>
            <a:r>
              <a:rPr b="0" lang="en-US" sz="2200" spc="-1" strike="noStrike">
                <a:solidFill>
                  <a:srgbClr val="1c1c1c"/>
                </a:solidFill>
                <a:latin typeface="Noto Sans Light"/>
              </a:rPr>
              <a:t>System to make buying and selling more easier for local vendor.</a:t>
            </a:r>
            <a:endParaRPr b="0" lang="en-US" sz="2200" spc="-1" strike="noStrike">
              <a:solidFill>
                <a:srgbClr val="1c1c1c"/>
              </a:solidFill>
              <a:latin typeface="Noto Sans Light"/>
            </a:endParaRPr>
          </a:p>
          <a:p>
            <a:pPr lvl="1" marL="288000">
              <a:spcAft>
                <a:spcPts val="1134"/>
              </a:spcAft>
            </a:pPr>
            <a:r>
              <a:rPr b="0" lang="en-US" sz="2200" spc="-1" strike="noStrike">
                <a:solidFill>
                  <a:srgbClr val="1c1c1c"/>
                </a:solidFill>
                <a:latin typeface="Noto Sans Light"/>
              </a:rPr>
              <a:t> </a:t>
            </a:r>
            <a:endParaRPr b="0" lang="en-US" sz="2200" spc="-1" strike="noStrike">
              <a:solidFill>
                <a:srgbClr val="1c1c1c"/>
              </a:solidFill>
              <a:latin typeface="Noto Sans Light"/>
            </a:endParaRPr>
          </a:p>
          <a:p>
            <a:pPr lvl="1" marL="288000">
              <a:spcAft>
                <a:spcPts val="1134"/>
              </a:spcAft>
            </a:pPr>
            <a:r>
              <a:rPr b="0" lang="en-US" sz="2200" spc="-1" strike="noStrike">
                <a:solidFill>
                  <a:srgbClr val="1c1c1c"/>
                </a:solidFill>
                <a:latin typeface="Noto Sans Light"/>
              </a:rPr>
              <a:t>- Portal allow user to add product and perform crud operations.</a:t>
            </a:r>
            <a:endParaRPr b="0" lang="en-US" sz="2200" spc="-1" strike="noStrike">
              <a:solidFill>
                <a:srgbClr val="1c1c1c"/>
              </a:solidFill>
              <a:latin typeface="Noto Sans Light"/>
            </a:endParaRPr>
          </a:p>
          <a:p>
            <a:pPr lvl="1" marL="288000">
              <a:spcAft>
                <a:spcPts val="1134"/>
              </a:spcAft>
            </a:pPr>
            <a:r>
              <a:rPr b="0" lang="en-US" sz="2200" spc="-1" strike="noStrike">
                <a:solidFill>
                  <a:srgbClr val="1c1c1c"/>
                </a:solidFill>
                <a:latin typeface="Noto Sans Light"/>
              </a:rPr>
              <a:t> </a:t>
            </a:r>
            <a:endParaRPr b="0" lang="en-US" sz="2200" spc="-1" strike="noStrike">
              <a:solidFill>
                <a:srgbClr val="1c1c1c"/>
              </a:solidFill>
              <a:latin typeface="Noto Sans Light"/>
            </a:endParaRPr>
          </a:p>
          <a:p>
            <a:pPr lvl="1" marL="288000">
              <a:spcAft>
                <a:spcPts val="1134"/>
              </a:spcAft>
            </a:pPr>
            <a:r>
              <a:rPr b="0" lang="en-US" sz="2200" spc="-1" strike="noStrike">
                <a:solidFill>
                  <a:srgbClr val="1c1c1c"/>
                </a:solidFill>
                <a:latin typeface="Noto Sans Light"/>
              </a:rPr>
              <a:t>- Differentiate products by categories and custom search options</a:t>
            </a:r>
            <a:endParaRPr b="0" lang="en-US" sz="2200" spc="-1" strike="noStrike">
              <a:solidFill>
                <a:srgbClr val="1c1c1c"/>
              </a:solidFill>
              <a:latin typeface="Noto Sans Light"/>
            </a:endParaRPr>
          </a:p>
          <a:p>
            <a:pPr lvl="1" marL="288000">
              <a:spcAft>
                <a:spcPts val="1134"/>
              </a:spcAft>
            </a:pPr>
            <a:r>
              <a:rPr b="0" lang="en-US" sz="2200" spc="-1" strike="noStrike">
                <a:solidFill>
                  <a:srgbClr val="1c1c1c"/>
                </a:solidFill>
                <a:latin typeface="Noto Sans Light"/>
              </a:rPr>
              <a:t> </a:t>
            </a:r>
            <a:endParaRPr b="0" lang="en-US" sz="2200" spc="-1" strike="noStrike">
              <a:solidFill>
                <a:srgbClr val="1c1c1c"/>
              </a:solidFill>
              <a:latin typeface="Noto Sans Light"/>
            </a:endParaRPr>
          </a:p>
          <a:p>
            <a:pPr lvl="1" marL="288000">
              <a:spcAft>
                <a:spcPts val="1134"/>
              </a:spcAft>
            </a:pPr>
            <a:r>
              <a:rPr b="0" lang="en-US" sz="2200" spc="-1" strike="noStrike">
                <a:solidFill>
                  <a:srgbClr val="1c1c1c"/>
                </a:solidFill>
                <a:latin typeface="Noto Sans Light"/>
              </a:rPr>
              <a:t>-  Provides security with password encryption and jwt tokes t for Authentication</a:t>
            </a:r>
            <a:endParaRPr b="0" lang="en-US" sz="2200" spc="-1" strike="noStrike">
              <a:solidFill>
                <a:srgbClr val="1c1c1c"/>
              </a:solidFill>
              <a:latin typeface="Noto Sans Light"/>
            </a:endParaRPr>
          </a:p>
          <a:p>
            <a:pPr lvl="1" marL="288000">
              <a:spcAft>
                <a:spcPts val="1134"/>
              </a:spcAft>
            </a:pPr>
            <a:r>
              <a:rPr b="0" lang="en-US" sz="2200" spc="-1" strike="noStrike">
                <a:solidFill>
                  <a:srgbClr val="1c1c1c"/>
                </a:solidFill>
                <a:latin typeface="Noto Sans Light"/>
              </a:rPr>
              <a:t> </a:t>
            </a:r>
            <a:endParaRPr b="0" lang="en-US" sz="2200" spc="-1" strike="noStrike">
              <a:solidFill>
                <a:srgbClr val="1c1c1c"/>
              </a:solidFill>
              <a:latin typeface="Noto Sans Light"/>
            </a:endParaRPr>
          </a:p>
          <a:p>
            <a:pPr lvl="1" marL="288000">
              <a:spcAft>
                <a:spcPts val="1134"/>
              </a:spcAft>
            </a:pPr>
            <a:r>
              <a:rPr b="0" lang="en-US" sz="2200" spc="-1" strike="noStrike">
                <a:solidFill>
                  <a:srgbClr val="1c1c1c"/>
                </a:solidFill>
                <a:latin typeface="Noto Sans Light"/>
              </a:rPr>
              <a:t>- Email support for vendor.</a:t>
            </a:r>
            <a:endParaRPr b="0" lang="en-US" sz="2200" spc="-1" strike="noStrike">
              <a:solidFill>
                <a:srgbClr val="1c1c1c"/>
              </a:solidFill>
              <a:latin typeface="Noto Sans Light"/>
            </a:endParaRPr>
          </a:p>
          <a:p>
            <a:pPr lvl="1" marL="288000">
              <a:spcAft>
                <a:spcPts val="1134"/>
              </a:spcAft>
            </a:pPr>
            <a:r>
              <a:rPr b="0" lang="en-US" sz="2200" spc="-1" strike="noStrike">
                <a:solidFill>
                  <a:srgbClr val="1c1c1c"/>
                </a:solidFill>
                <a:latin typeface="Noto Sans Light"/>
              </a:rPr>
              <a:t> </a:t>
            </a:r>
            <a:endParaRPr b="0" lang="en-US" sz="2200" spc="-1" strike="noStrike">
              <a:solidFill>
                <a:srgbClr val="1c1c1c"/>
              </a:solidFill>
              <a:latin typeface="Noto Sans Light"/>
            </a:endParaRPr>
          </a:p>
          <a:p>
            <a:pPr lvl="1" marL="288000">
              <a:lnSpc>
                <a:spcPct val="120000"/>
              </a:lnSpc>
              <a:spcBef>
                <a:spcPts val="1001"/>
              </a:spcBef>
            </a:pPr>
            <a:r>
              <a:rPr b="0" lang="en-IN" sz="2400" spc="-1" strike="noStrike">
                <a:solidFill>
                  <a:srgbClr val="ffffff"/>
                </a:solidFill>
                <a:latin typeface="Tw Cen MT"/>
              </a:rPr>
              <a:t> </a:t>
            </a:r>
            <a:endParaRPr b="0" lang="en-US" sz="2400" spc="-1" strike="noStrike">
              <a:solidFill>
                <a:srgbClr val="1c1c1c"/>
              </a:solidFill>
              <a:latin typeface="Noto Sans Ligh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Technologies Used</a:t>
            </a:r>
            <a:endParaRPr b="1" lang="en-US" sz="3200" spc="-1" strike="noStrike">
              <a:solidFill>
                <a:srgbClr val="ffffff"/>
              </a:solidFill>
              <a:latin typeface="Noto Sans Black"/>
            </a:endParaRPr>
          </a:p>
        </p:txBody>
      </p:sp>
      <p:sp>
        <p:nvSpPr>
          <p:cNvPr id="95" name="TextShape 2"/>
          <p:cNvSpPr txBox="1"/>
          <p:nvPr/>
        </p:nvSpPr>
        <p:spPr>
          <a:xfrm>
            <a:off x="274320" y="1737360"/>
            <a:ext cx="9180000" cy="4846320"/>
          </a:xfrm>
          <a:prstGeom prst="rect">
            <a:avLst/>
          </a:prstGeom>
          <a:noFill/>
          <a:ln>
            <a:noFill/>
          </a:ln>
        </p:spPr>
        <p:txBody>
          <a:bodyPr lIns="0" rIns="0" tIns="0" bIns="0">
            <a:noAutofit/>
          </a:bodyPr>
          <a:p>
            <a:pPr>
              <a:spcAft>
                <a:spcPts val="1142"/>
              </a:spcAft>
            </a:pPr>
            <a:r>
              <a:rPr b="1" lang="en-US" sz="2600" spc="-1" strike="noStrike">
                <a:solidFill>
                  <a:srgbClr val="1c1c1c"/>
                </a:solidFill>
                <a:latin typeface="Noto Sans SemiBold"/>
              </a:rPr>
              <a:t>Front End:</a:t>
            </a:r>
            <a:endParaRPr b="1" lang="en-US" sz="2600" spc="-1" strike="noStrike">
              <a:solidFill>
                <a:srgbClr val="1c1c1c"/>
              </a:solidFill>
              <a:latin typeface="Noto Sans SemiBold"/>
            </a:endParaRPr>
          </a:p>
          <a:p>
            <a:pPr lvl="3" marL="864000">
              <a:spcAft>
                <a:spcPts val="567"/>
              </a:spcAft>
            </a:pPr>
            <a:r>
              <a:rPr b="0" lang="en-US" sz="1600" spc="-1" strike="noStrike">
                <a:solidFill>
                  <a:srgbClr val="1c1c1c"/>
                </a:solidFill>
                <a:latin typeface="Noto Sans Light"/>
              </a:rPr>
              <a:t>- HTML, CSS</a:t>
            </a:r>
            <a:endParaRPr b="0" lang="en-US" sz="1600" spc="-1" strike="noStrike">
              <a:solidFill>
                <a:srgbClr val="1c1c1c"/>
              </a:solidFill>
              <a:latin typeface="Noto Sans Light"/>
            </a:endParaRPr>
          </a:p>
          <a:p>
            <a:pPr lvl="3" marL="864000">
              <a:spcAft>
                <a:spcPts val="567"/>
              </a:spcAft>
            </a:pPr>
            <a:r>
              <a:rPr b="0" lang="en-US" sz="1600" spc="-1" strike="noStrike">
                <a:solidFill>
                  <a:srgbClr val="1c1c1c"/>
                </a:solidFill>
                <a:latin typeface="Noto Sans Light"/>
              </a:rPr>
              <a:t>- Boor strap</a:t>
            </a:r>
            <a:endParaRPr b="0" lang="en-US" sz="1600" spc="-1" strike="noStrike">
              <a:solidFill>
                <a:srgbClr val="1c1c1c"/>
              </a:solidFill>
              <a:latin typeface="Noto Sans Light"/>
            </a:endParaRPr>
          </a:p>
          <a:p>
            <a:pPr lvl="3" marL="864000">
              <a:spcAft>
                <a:spcPts val="567"/>
              </a:spcAft>
            </a:pPr>
            <a:r>
              <a:rPr b="0" lang="en-US" sz="1600" spc="-1" strike="noStrike">
                <a:solidFill>
                  <a:srgbClr val="1c1c1c"/>
                </a:solidFill>
                <a:latin typeface="Noto Sans Light"/>
              </a:rPr>
              <a:t>- Angular</a:t>
            </a:r>
            <a:endParaRPr b="0" lang="en-US" sz="1600" spc="-1" strike="noStrike">
              <a:solidFill>
                <a:srgbClr val="1c1c1c"/>
              </a:solidFill>
              <a:latin typeface="Noto Sans Light"/>
            </a:endParaRPr>
          </a:p>
          <a:p>
            <a:pPr lvl="3" marL="864000">
              <a:spcAft>
                <a:spcPts val="567"/>
              </a:spcAft>
            </a:pPr>
            <a:r>
              <a:rPr b="0" lang="en-US" sz="1600" spc="-1" strike="noStrike">
                <a:solidFill>
                  <a:srgbClr val="1c1c1c"/>
                </a:solidFill>
                <a:latin typeface="Noto Sans Light"/>
              </a:rPr>
              <a:t> </a:t>
            </a:r>
            <a:endParaRPr b="0" lang="en-US" sz="1600" spc="-1" strike="noStrike">
              <a:solidFill>
                <a:srgbClr val="1c1c1c"/>
              </a:solidFill>
              <a:latin typeface="Noto Sans Light"/>
            </a:endParaRPr>
          </a:p>
          <a:p>
            <a:pPr>
              <a:spcAft>
                <a:spcPts val="1142"/>
              </a:spcAft>
            </a:pPr>
            <a:r>
              <a:rPr b="1" lang="en-US" sz="2600" spc="-1" strike="noStrike">
                <a:solidFill>
                  <a:srgbClr val="1c1c1c"/>
                </a:solidFill>
                <a:latin typeface="Noto Sans SemiBold"/>
              </a:rPr>
              <a:t>Back End:</a:t>
            </a:r>
            <a:endParaRPr b="1" lang="en-US" sz="2600" spc="-1" strike="noStrike">
              <a:solidFill>
                <a:srgbClr val="1c1c1c"/>
              </a:solidFill>
              <a:latin typeface="Noto Sans SemiBold"/>
            </a:endParaRPr>
          </a:p>
          <a:p>
            <a:pPr lvl="3" marL="864000">
              <a:spcAft>
                <a:spcPts val="567"/>
              </a:spcAft>
            </a:pPr>
            <a:r>
              <a:rPr b="0" lang="en-US" sz="1600" spc="-1" strike="noStrike">
                <a:solidFill>
                  <a:srgbClr val="1c1c1c"/>
                </a:solidFill>
                <a:latin typeface="Noto Sans Light"/>
              </a:rPr>
              <a:t>- Spring Boot</a:t>
            </a:r>
            <a:endParaRPr b="0" lang="en-US" sz="1600" spc="-1" strike="noStrike">
              <a:solidFill>
                <a:srgbClr val="1c1c1c"/>
              </a:solidFill>
              <a:latin typeface="Noto Sans Light"/>
            </a:endParaRPr>
          </a:p>
          <a:p>
            <a:pPr lvl="3" marL="864000">
              <a:spcAft>
                <a:spcPts val="567"/>
              </a:spcAft>
            </a:pPr>
            <a:r>
              <a:rPr b="0" lang="en-US" sz="1600" spc="-1" strike="noStrike">
                <a:solidFill>
                  <a:srgbClr val="1c1c1c"/>
                </a:solidFill>
                <a:latin typeface="Noto Sans Light"/>
              </a:rPr>
              <a:t>- MySQL</a:t>
            </a:r>
            <a:endParaRPr b="0" lang="en-US" sz="1600" spc="-1" strike="noStrike">
              <a:solidFill>
                <a:srgbClr val="1c1c1c"/>
              </a:solidFill>
              <a:latin typeface="Noto Sans Light"/>
            </a:endParaRPr>
          </a:p>
          <a:p>
            <a:pPr lvl="3" marL="864000">
              <a:spcAft>
                <a:spcPts val="567"/>
              </a:spcAft>
            </a:pPr>
            <a:r>
              <a:rPr b="0" lang="en-US" sz="1600" spc="-1" strike="noStrike">
                <a:solidFill>
                  <a:srgbClr val="1c1c1c"/>
                </a:solidFill>
                <a:latin typeface="Noto Sans Light"/>
              </a:rPr>
              <a:t> </a:t>
            </a:r>
            <a:endParaRPr b="0" lang="en-US" sz="1600" spc="-1" strike="noStrike">
              <a:solidFill>
                <a:srgbClr val="1c1c1c"/>
              </a:solidFill>
              <a:latin typeface="Noto Sans Light"/>
            </a:endParaRPr>
          </a:p>
          <a:p>
            <a:pPr>
              <a:spcAft>
                <a:spcPts val="1142"/>
              </a:spcAft>
            </a:pPr>
            <a:r>
              <a:rPr b="1" lang="en-US" sz="2600" spc="-1" strike="noStrike">
                <a:solidFill>
                  <a:srgbClr val="1c1c1c"/>
                </a:solidFill>
                <a:latin typeface="Noto Sans SemiBold"/>
              </a:rPr>
              <a:t>Other:</a:t>
            </a:r>
            <a:endParaRPr b="1" lang="en-US" sz="2600" spc="-1" strike="noStrike">
              <a:solidFill>
                <a:srgbClr val="1c1c1c"/>
              </a:solidFill>
              <a:latin typeface="Noto Sans SemiBold"/>
            </a:endParaRPr>
          </a:p>
          <a:p>
            <a:pPr lvl="1" marL="288000">
              <a:spcAft>
                <a:spcPts val="1134"/>
              </a:spcAft>
            </a:pPr>
            <a:r>
              <a:rPr b="0" lang="en-US" sz="2200" spc="-1" strike="noStrike">
                <a:solidFill>
                  <a:srgbClr val="1c1c1c"/>
                </a:solidFill>
                <a:latin typeface="Noto Sans Light"/>
              </a:rPr>
              <a:t>Operating System : Ubuntu</a:t>
            </a:r>
            <a:endParaRPr b="0" lang="en-US" sz="2200" spc="-1" strike="noStrike">
              <a:solidFill>
                <a:srgbClr val="1c1c1c"/>
              </a:solidFill>
              <a:latin typeface="Noto Sans Light"/>
            </a:endParaRPr>
          </a:p>
          <a:p>
            <a:pPr lvl="1" marL="288000">
              <a:spcAft>
                <a:spcPts val="1134"/>
              </a:spcAft>
            </a:pPr>
            <a:r>
              <a:rPr b="0" lang="en-US" sz="2200" spc="-1" strike="noStrike">
                <a:solidFill>
                  <a:srgbClr val="1c1c1c"/>
                </a:solidFill>
                <a:latin typeface="Noto Sans Light"/>
              </a:rPr>
              <a:t>Browser: Firefox</a:t>
            </a:r>
            <a:endParaRPr b="0" lang="en-US" sz="2200" spc="-1" strike="noStrike">
              <a:solidFill>
                <a:srgbClr val="1c1c1c"/>
              </a:solidFill>
              <a:latin typeface="Noto Sans Light"/>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Features</a:t>
            </a:r>
            <a:endParaRPr b="1" lang="en-US" sz="3200" spc="-1" strike="noStrike">
              <a:solidFill>
                <a:srgbClr val="ffffff"/>
              </a:solidFill>
              <a:latin typeface="Noto Sans Black"/>
            </a:endParaRPr>
          </a:p>
        </p:txBody>
      </p:sp>
      <p:sp>
        <p:nvSpPr>
          <p:cNvPr id="97"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US" sz="2600" spc="-1" strike="noStrike">
                <a:solidFill>
                  <a:srgbClr val="1c1c1c"/>
                </a:solidFill>
                <a:latin typeface="Noto Sans SemiBold"/>
              </a:rPr>
              <a:t>1. Responsive Website</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2. Security</a:t>
            </a:r>
            <a:endParaRPr b="1" lang="en-US" sz="2600" spc="-1" strike="noStrike">
              <a:solidFill>
                <a:srgbClr val="1c1c1c"/>
              </a:solidFill>
              <a:latin typeface="Noto Sans SemiBold"/>
            </a:endParaRPr>
          </a:p>
          <a:p>
            <a:pPr lvl="1" marL="288000">
              <a:spcAft>
                <a:spcPts val="1134"/>
              </a:spcAft>
            </a:pPr>
            <a:r>
              <a:rPr b="0" lang="en-US" sz="2200" spc="-1" strike="noStrike">
                <a:solidFill>
                  <a:srgbClr val="1c1c1c"/>
                </a:solidFill>
                <a:latin typeface="Noto Sans Light"/>
              </a:rPr>
              <a:t>- Authentication Guard</a:t>
            </a:r>
            <a:endParaRPr b="0" lang="en-US" sz="2200" spc="-1" strike="noStrike">
              <a:solidFill>
                <a:srgbClr val="1c1c1c"/>
              </a:solidFill>
              <a:latin typeface="Noto Sans Light"/>
            </a:endParaRPr>
          </a:p>
          <a:p>
            <a:pPr lvl="1" marL="288000">
              <a:spcAft>
                <a:spcPts val="1134"/>
              </a:spcAft>
            </a:pPr>
            <a:r>
              <a:rPr b="0" lang="en-US" sz="2200" spc="-1" strike="noStrike">
                <a:solidFill>
                  <a:srgbClr val="1c1c1c"/>
                </a:solidFill>
                <a:latin typeface="Noto Sans Light"/>
              </a:rPr>
              <a:t>- Password Encryption</a:t>
            </a:r>
            <a:endParaRPr b="0" lang="en-US" sz="2200" spc="-1" strike="noStrike">
              <a:solidFill>
                <a:srgbClr val="1c1c1c"/>
              </a:solidFill>
              <a:latin typeface="Noto Sans Light"/>
            </a:endParaRPr>
          </a:p>
          <a:p>
            <a:pPr lvl="1" marL="288000">
              <a:spcAft>
                <a:spcPts val="1134"/>
              </a:spcAft>
            </a:pPr>
            <a:r>
              <a:rPr b="0" lang="en-US" sz="2200" spc="-1" strike="noStrike">
                <a:solidFill>
                  <a:srgbClr val="1c1c1c"/>
                </a:solidFill>
                <a:latin typeface="Noto Sans Light"/>
              </a:rPr>
              <a:t>- JWT token validation</a:t>
            </a:r>
            <a:endParaRPr b="0" lang="en-US" sz="2200" spc="-1" strike="noStrike">
              <a:solidFill>
                <a:srgbClr val="1c1c1c"/>
              </a:solidFill>
              <a:latin typeface="Noto Sans Light"/>
            </a:endParaRPr>
          </a:p>
          <a:p>
            <a:pPr>
              <a:spcAft>
                <a:spcPts val="1142"/>
              </a:spcAft>
            </a:pPr>
            <a:r>
              <a:rPr b="1" lang="en-US" sz="2600" spc="-1" strike="noStrike">
                <a:solidFill>
                  <a:srgbClr val="1c1c1c"/>
                </a:solidFill>
                <a:latin typeface="Noto Sans SemiBold"/>
              </a:rPr>
              <a:t>3. Simple Interface</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4. Classification of products by category</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5. Search Bar</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6. Session storage</a:t>
            </a:r>
            <a:endParaRPr b="1" lang="en-US" sz="2600" spc="-1" strike="noStrike">
              <a:solidFill>
                <a:srgbClr val="1c1c1c"/>
              </a:solidFill>
              <a:latin typeface="Noto Sans SemiBold"/>
            </a:endParaRPr>
          </a:p>
          <a:p>
            <a:pPr lvl="1" marL="288000">
              <a:spcAft>
                <a:spcPts val="1134"/>
              </a:spcAft>
            </a:pPr>
            <a:r>
              <a:rPr b="0" lang="en-US" sz="2200" spc="-1" strike="noStrike">
                <a:solidFill>
                  <a:srgbClr val="1c1c1c"/>
                </a:solidFill>
                <a:latin typeface="Noto Sans Light"/>
              </a:rPr>
              <a:t> </a:t>
            </a:r>
            <a:endParaRPr b="0" lang="en-US" sz="2200" spc="-1" strike="noStrike">
              <a:solidFill>
                <a:srgbClr val="1c1c1c"/>
              </a:solidFill>
              <a:latin typeface="Noto Sans Light"/>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Modules</a:t>
            </a:r>
            <a:endParaRPr b="1" lang="en-US" sz="3200" spc="-1" strike="noStrike">
              <a:solidFill>
                <a:srgbClr val="ffffff"/>
              </a:solidFill>
              <a:latin typeface="Noto Sans Black"/>
            </a:endParaRPr>
          </a:p>
        </p:txBody>
      </p:sp>
      <p:sp>
        <p:nvSpPr>
          <p:cNvPr id="99" name="TextShape 2"/>
          <p:cNvSpPr txBox="1"/>
          <p:nvPr/>
        </p:nvSpPr>
        <p:spPr>
          <a:xfrm>
            <a:off x="360000" y="1980000"/>
            <a:ext cx="9180000" cy="4680000"/>
          </a:xfrm>
          <a:prstGeom prst="rect">
            <a:avLst/>
          </a:prstGeom>
          <a:noFill/>
          <a:ln>
            <a:noFill/>
          </a:ln>
        </p:spPr>
        <p:txBody>
          <a:bodyPr lIns="0" rIns="0" tIns="0" bIns="0">
            <a:normAutofit fontScale="88000"/>
          </a:bodyPr>
          <a:p>
            <a:pPr>
              <a:spcAft>
                <a:spcPts val="1142"/>
              </a:spcAft>
            </a:pPr>
            <a:r>
              <a:rPr b="1" lang="en-US" sz="2600" spc="-1" strike="noStrike">
                <a:solidFill>
                  <a:srgbClr val="1c1c1c"/>
                </a:solidFill>
                <a:latin typeface="Noto Sans SemiBold"/>
              </a:rPr>
              <a:t>Login Module</a:t>
            </a:r>
            <a:endParaRPr b="1" lang="en-US" sz="2600" spc="-1" strike="noStrike">
              <a:solidFill>
                <a:srgbClr val="1c1c1c"/>
              </a:solidFill>
              <a:latin typeface="Noto Sans SemiBold"/>
            </a:endParaRPr>
          </a:p>
          <a:p>
            <a:pPr lvl="1" marL="288000">
              <a:spcAft>
                <a:spcPts val="1134"/>
              </a:spcAft>
            </a:pPr>
            <a:r>
              <a:rPr b="0" lang="en-US" sz="2200" spc="-1" strike="noStrike">
                <a:solidFill>
                  <a:srgbClr val="1c1c1c"/>
                </a:solidFill>
                <a:latin typeface="Noto Sans Light"/>
              </a:rPr>
              <a:t>- Admin</a:t>
            </a:r>
            <a:endParaRPr b="0" lang="en-US" sz="2200" spc="-1" strike="noStrike">
              <a:solidFill>
                <a:srgbClr val="1c1c1c"/>
              </a:solidFill>
              <a:latin typeface="Noto Sans Light"/>
            </a:endParaRPr>
          </a:p>
          <a:p>
            <a:pPr lvl="1" marL="288000">
              <a:spcAft>
                <a:spcPts val="1134"/>
              </a:spcAft>
            </a:pPr>
            <a:r>
              <a:rPr b="0" lang="en-US" sz="2200" spc="-1" strike="noStrike">
                <a:solidFill>
                  <a:srgbClr val="1c1c1c"/>
                </a:solidFill>
                <a:latin typeface="Noto Sans Light"/>
              </a:rPr>
              <a:t>- User</a:t>
            </a:r>
            <a:endParaRPr b="0" lang="en-US" sz="2200" spc="-1" strike="noStrike">
              <a:solidFill>
                <a:srgbClr val="1c1c1c"/>
              </a:solidFill>
              <a:latin typeface="Noto Sans Light"/>
            </a:endParaRPr>
          </a:p>
          <a:p>
            <a:pPr>
              <a:spcAft>
                <a:spcPts val="1142"/>
              </a:spcAft>
            </a:pPr>
            <a:r>
              <a:rPr b="1" lang="en-US" sz="2600" spc="-1" strike="noStrike">
                <a:solidFill>
                  <a:srgbClr val="1c1c1c"/>
                </a:solidFill>
                <a:latin typeface="Noto Sans SemiBold"/>
              </a:rPr>
              <a:t>Product Module</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Search Module</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Category Module</a:t>
            </a:r>
            <a:endParaRPr b="1" lang="en-US" sz="2600" spc="-1" strike="noStrike">
              <a:solidFill>
                <a:srgbClr val="1c1c1c"/>
              </a:solidFill>
              <a:latin typeface="Noto Sans SemiBold"/>
            </a:endParaRPr>
          </a:p>
          <a:p>
            <a:pPr lvl="1" marL="288000">
              <a:spcAft>
                <a:spcPts val="1134"/>
              </a:spcAft>
            </a:pPr>
            <a:r>
              <a:rPr b="0" lang="en-US" sz="2200" spc="-1" strike="noStrike">
                <a:solidFill>
                  <a:srgbClr val="1c1c1c"/>
                </a:solidFill>
                <a:latin typeface="Noto Sans Light"/>
              </a:rPr>
              <a:t>- all, grocery, daily essential, handicraft, other</a:t>
            </a:r>
            <a:endParaRPr b="0" lang="en-US" sz="2200" spc="-1" strike="noStrike">
              <a:solidFill>
                <a:srgbClr val="1c1c1c"/>
              </a:solidFill>
              <a:latin typeface="Noto Sans Light"/>
            </a:endParaRPr>
          </a:p>
          <a:p>
            <a:pPr>
              <a:spcAft>
                <a:spcPts val="1142"/>
              </a:spcAft>
            </a:pPr>
            <a:r>
              <a:rPr b="1" lang="en-US" sz="2600" spc="-1" strike="noStrike">
                <a:solidFill>
                  <a:srgbClr val="1c1c1c"/>
                </a:solidFill>
                <a:latin typeface="Noto Sans SemiBold"/>
              </a:rPr>
              <a:t>Cart Module</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Edit Module</a:t>
            </a:r>
            <a:endParaRPr b="1" lang="en-US" sz="2600" spc="-1" strike="noStrike">
              <a:solidFill>
                <a:srgbClr val="1c1c1c"/>
              </a:solidFill>
              <a:latin typeface="Noto Sans SemiBold"/>
            </a:endParaRPr>
          </a:p>
          <a:p>
            <a:pPr lvl="1" marL="288000">
              <a:spcAft>
                <a:spcPts val="1134"/>
              </a:spcAft>
            </a:pPr>
            <a:r>
              <a:rPr b="0" lang="en-US" sz="2200" spc="-1" strike="noStrike">
                <a:solidFill>
                  <a:srgbClr val="1c1c1c"/>
                </a:solidFill>
                <a:latin typeface="Noto Sans Light"/>
              </a:rPr>
              <a:t>- to add and update product</a:t>
            </a:r>
            <a:endParaRPr b="0" lang="en-US" sz="2200" spc="-1" strike="noStrike">
              <a:solidFill>
                <a:srgbClr val="1c1c1c"/>
              </a:solidFill>
              <a:latin typeface="Noto Sans Light"/>
            </a:endParaRPr>
          </a:p>
          <a:p>
            <a:pPr lvl="1" marL="288000">
              <a:spcAft>
                <a:spcPts val="1134"/>
              </a:spcAft>
            </a:pPr>
            <a:r>
              <a:rPr b="0" lang="en-US" sz="2200" spc="-1" strike="noStrike">
                <a:solidFill>
                  <a:srgbClr val="1c1c1c"/>
                </a:solidFill>
                <a:latin typeface="Noto Sans Light"/>
              </a:rPr>
              <a:t> </a:t>
            </a:r>
            <a:endParaRPr b="0" lang="en-US" sz="2200" spc="-1" strike="noStrike">
              <a:solidFill>
                <a:srgbClr val="1c1c1c"/>
              </a:solidFill>
              <a:latin typeface="Noto Sans Light"/>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E-R Diagram</a:t>
            </a:r>
            <a:endParaRPr b="1" lang="en-US" sz="3200" spc="-1" strike="noStrike">
              <a:solidFill>
                <a:srgbClr val="ffffff"/>
              </a:solidFill>
              <a:latin typeface="Noto Sans Black"/>
            </a:endParaRPr>
          </a:p>
        </p:txBody>
      </p:sp>
      <p:pic>
        <p:nvPicPr>
          <p:cNvPr id="101" name="" descr=""/>
          <p:cNvPicPr/>
          <p:nvPr/>
        </p:nvPicPr>
        <p:blipFill>
          <a:blip r:embed="rId1"/>
          <a:stretch/>
        </p:blipFill>
        <p:spPr>
          <a:xfrm rot="17400">
            <a:off x="1256400" y="1479240"/>
            <a:ext cx="6463440" cy="52707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33264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Activity Diagram</a:t>
            </a:r>
            <a:endParaRPr b="1" lang="en-US" sz="3200" spc="-1" strike="noStrike">
              <a:solidFill>
                <a:srgbClr val="ffffff"/>
              </a:solidFill>
              <a:latin typeface="Noto Sans Black"/>
            </a:endParaRPr>
          </a:p>
        </p:txBody>
      </p:sp>
      <p:pic>
        <p:nvPicPr>
          <p:cNvPr id="103" name="" descr=""/>
          <p:cNvPicPr/>
          <p:nvPr/>
        </p:nvPicPr>
        <p:blipFill>
          <a:blip r:embed="rId1"/>
          <a:stretch/>
        </p:blipFill>
        <p:spPr>
          <a:xfrm>
            <a:off x="822960" y="1737360"/>
            <a:ext cx="7552800" cy="50292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33264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Tables</a:t>
            </a:r>
            <a:endParaRPr b="1" lang="en-US" sz="3200" spc="-1" strike="noStrike">
              <a:solidFill>
                <a:srgbClr val="ffffff"/>
              </a:solidFill>
              <a:latin typeface="Noto Sans Black"/>
            </a:endParaRPr>
          </a:p>
        </p:txBody>
      </p:sp>
      <p:pic>
        <p:nvPicPr>
          <p:cNvPr id="105" name="" descr=""/>
          <p:cNvPicPr/>
          <p:nvPr/>
        </p:nvPicPr>
        <p:blipFill>
          <a:blip r:embed="rId1"/>
          <a:stretch/>
        </p:blipFill>
        <p:spPr>
          <a:xfrm>
            <a:off x="1554480" y="1737360"/>
            <a:ext cx="6949440" cy="48463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235</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2021-02-01T10:10:06Z</dcterms:created>
  <dc:creator/>
  <dc:description/>
  <dc:language>en-US</dc:language>
  <cp:lastModifiedBy/>
  <dcterms:modified xsi:type="dcterms:W3CDTF">2021-02-02T11:30:29Z</dcterms:modified>
  <cp:revision>8</cp:revision>
  <dc:subject/>
  <dc:title>Alizarin</dc:title>
</cp:coreProperties>
</file>