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78" r:id="rId3"/>
    <p:sldId id="279" r:id="rId4"/>
    <p:sldId id="280" r:id="rId5"/>
    <p:sldId id="276" r:id="rId6"/>
    <p:sldId id="27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image" Target="../media/image4.jpe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image" Target="../media/image4.jpe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DF4D53-C4F8-48DD-AC0C-5126780A9805}" type="doc">
      <dgm:prSet loTypeId="urn:microsoft.com/office/officeart/2009/layout/CircleArrowProcess" loCatId="cycle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99EE1EA6-45F4-4EB3-B566-9BB98F1167E1}">
      <dgm:prSet phldrT="[Text]"/>
      <dgm:spPr/>
      <dgm:t>
        <a:bodyPr/>
        <a:lstStyle/>
        <a:p>
          <a:r>
            <a:rPr lang="en-US" dirty="0" smtClean="0"/>
            <a:t>Automated </a:t>
          </a:r>
          <a:endParaRPr lang="en-US" dirty="0"/>
        </a:p>
      </dgm:t>
    </dgm:pt>
    <dgm:pt modelId="{58B58453-C8BC-48DF-9345-7557323EA285}" type="parTrans" cxnId="{BDBFB641-831D-46B3-8A90-C442CDFD802D}">
      <dgm:prSet/>
      <dgm:spPr/>
      <dgm:t>
        <a:bodyPr/>
        <a:lstStyle/>
        <a:p>
          <a:endParaRPr lang="en-US"/>
        </a:p>
      </dgm:t>
    </dgm:pt>
    <dgm:pt modelId="{78254150-C82D-4CF6-8EC1-C11B295E602D}" type="sibTrans" cxnId="{BDBFB641-831D-46B3-8A90-C442CDFD802D}">
      <dgm:prSet/>
      <dgm:spPr/>
      <dgm:t>
        <a:bodyPr/>
        <a:lstStyle/>
        <a:p>
          <a:endParaRPr lang="en-US"/>
        </a:p>
      </dgm:t>
    </dgm:pt>
    <dgm:pt modelId="{BCE2EAB0-9C67-40A1-A7F8-C47E8127A6A1}">
      <dgm:prSet phldrT="[Text]"/>
      <dgm:spPr/>
      <dgm:t>
        <a:bodyPr/>
        <a:lstStyle/>
        <a:p>
          <a:r>
            <a:rPr lang="en-US" dirty="0" smtClean="0"/>
            <a:t>Faster </a:t>
          </a:r>
          <a:endParaRPr lang="en-US" dirty="0"/>
        </a:p>
      </dgm:t>
    </dgm:pt>
    <dgm:pt modelId="{89C36CEE-77DD-4169-AFD9-463358855751}" type="parTrans" cxnId="{B67677BD-486B-4369-BCE2-66989DAB881C}">
      <dgm:prSet/>
      <dgm:spPr/>
      <dgm:t>
        <a:bodyPr/>
        <a:lstStyle/>
        <a:p>
          <a:endParaRPr lang="en-US"/>
        </a:p>
      </dgm:t>
    </dgm:pt>
    <dgm:pt modelId="{3644F281-23D2-4CD5-B142-652674A59CE1}" type="sibTrans" cxnId="{B67677BD-486B-4369-BCE2-66989DAB881C}">
      <dgm:prSet/>
      <dgm:spPr/>
      <dgm:t>
        <a:bodyPr/>
        <a:lstStyle/>
        <a:p>
          <a:endParaRPr lang="en-US"/>
        </a:p>
      </dgm:t>
    </dgm:pt>
    <dgm:pt modelId="{5CEF152D-05B7-4592-80E5-7093539E8E8A}">
      <dgm:prSet phldrT="[Text]"/>
      <dgm:spPr/>
      <dgm:t>
        <a:bodyPr/>
        <a:lstStyle/>
        <a:p>
          <a:r>
            <a:rPr lang="en-US" dirty="0" smtClean="0"/>
            <a:t>Accurate</a:t>
          </a:r>
          <a:endParaRPr lang="en-US" dirty="0"/>
        </a:p>
      </dgm:t>
    </dgm:pt>
    <dgm:pt modelId="{76532C28-1E68-46B2-BF9C-841785253923}" type="parTrans" cxnId="{5350B7C5-F16D-44A4-93B7-7E66D2E0CB28}">
      <dgm:prSet/>
      <dgm:spPr/>
      <dgm:t>
        <a:bodyPr/>
        <a:lstStyle/>
        <a:p>
          <a:endParaRPr lang="en-US"/>
        </a:p>
      </dgm:t>
    </dgm:pt>
    <dgm:pt modelId="{0F1D1C8A-0A70-44AC-8D83-EC1D19FBB7CD}" type="sibTrans" cxnId="{5350B7C5-F16D-44A4-93B7-7E66D2E0CB28}">
      <dgm:prSet/>
      <dgm:spPr/>
      <dgm:t>
        <a:bodyPr/>
        <a:lstStyle/>
        <a:p>
          <a:endParaRPr lang="en-US"/>
        </a:p>
      </dgm:t>
    </dgm:pt>
    <dgm:pt modelId="{4FD0AE89-8C74-49FD-8920-A0732B3E223E}" type="pres">
      <dgm:prSet presAssocID="{E5DF4D53-C4F8-48DD-AC0C-5126780A9805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F87C04F6-5853-4807-8FD9-F1FB3DA347DA}" type="pres">
      <dgm:prSet presAssocID="{99EE1EA6-45F4-4EB3-B566-9BB98F1167E1}" presName="Accent1" presStyleCnt="0"/>
      <dgm:spPr/>
    </dgm:pt>
    <dgm:pt modelId="{F189CC9B-7DA2-4C0D-A1DD-34F221E1BEA2}" type="pres">
      <dgm:prSet presAssocID="{99EE1EA6-45F4-4EB3-B566-9BB98F1167E1}" presName="Accent" presStyleLbl="node1" presStyleIdx="0" presStyleCnt="3"/>
      <dgm:spPr/>
    </dgm:pt>
    <dgm:pt modelId="{C85D994E-3ED8-43AD-BB08-61D99EBAB26F}" type="pres">
      <dgm:prSet presAssocID="{99EE1EA6-45F4-4EB3-B566-9BB98F1167E1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</dgm:pt>
    <dgm:pt modelId="{968AD536-888C-4A97-B838-0AE1AB1CB912}" type="pres">
      <dgm:prSet presAssocID="{BCE2EAB0-9C67-40A1-A7F8-C47E8127A6A1}" presName="Accent2" presStyleCnt="0"/>
      <dgm:spPr/>
    </dgm:pt>
    <dgm:pt modelId="{7D79B468-C9AB-4326-B80D-AE695B954CFB}" type="pres">
      <dgm:prSet presAssocID="{BCE2EAB0-9C67-40A1-A7F8-C47E8127A6A1}" presName="Accent" presStyleLbl="node1" presStyleIdx="1" presStyleCnt="3"/>
      <dgm:spPr/>
    </dgm:pt>
    <dgm:pt modelId="{1AEFB26F-E65E-4F99-BDC6-29D2AD872A55}" type="pres">
      <dgm:prSet presAssocID="{BCE2EAB0-9C67-40A1-A7F8-C47E8127A6A1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</dgm:pt>
    <dgm:pt modelId="{5DC2F508-3F6A-4583-B222-E2C2E0D89942}" type="pres">
      <dgm:prSet presAssocID="{5CEF152D-05B7-4592-80E5-7093539E8E8A}" presName="Accent3" presStyleCnt="0"/>
      <dgm:spPr/>
    </dgm:pt>
    <dgm:pt modelId="{330AC8DD-6025-4DA1-9E4F-A35166B5609D}" type="pres">
      <dgm:prSet presAssocID="{5CEF152D-05B7-4592-80E5-7093539E8E8A}" presName="Accent" presStyleLbl="node1" presStyleIdx="2" presStyleCnt="3"/>
      <dgm:spPr/>
    </dgm:pt>
    <dgm:pt modelId="{62C4F8D1-E08B-497F-AA88-A5F4052F1066}" type="pres">
      <dgm:prSet presAssocID="{5CEF152D-05B7-4592-80E5-7093539E8E8A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53A59DC3-69D7-408C-99A6-8F3A51E434F8}" type="presOf" srcId="{99EE1EA6-45F4-4EB3-B566-9BB98F1167E1}" destId="{C85D994E-3ED8-43AD-BB08-61D99EBAB26F}" srcOrd="0" destOrd="0" presId="urn:microsoft.com/office/officeart/2009/layout/CircleArrowProcess"/>
    <dgm:cxn modelId="{F723ED0F-252B-4146-89BD-12768E11B45A}" type="presOf" srcId="{BCE2EAB0-9C67-40A1-A7F8-C47E8127A6A1}" destId="{1AEFB26F-E65E-4F99-BDC6-29D2AD872A55}" srcOrd="0" destOrd="0" presId="urn:microsoft.com/office/officeart/2009/layout/CircleArrowProcess"/>
    <dgm:cxn modelId="{B67677BD-486B-4369-BCE2-66989DAB881C}" srcId="{E5DF4D53-C4F8-48DD-AC0C-5126780A9805}" destId="{BCE2EAB0-9C67-40A1-A7F8-C47E8127A6A1}" srcOrd="1" destOrd="0" parTransId="{89C36CEE-77DD-4169-AFD9-463358855751}" sibTransId="{3644F281-23D2-4CD5-B142-652674A59CE1}"/>
    <dgm:cxn modelId="{A3286F83-8338-411A-A135-71FBB2A51063}" type="presOf" srcId="{E5DF4D53-C4F8-48DD-AC0C-5126780A9805}" destId="{4FD0AE89-8C74-49FD-8920-A0732B3E223E}" srcOrd="0" destOrd="0" presId="urn:microsoft.com/office/officeart/2009/layout/CircleArrowProcess"/>
    <dgm:cxn modelId="{5350B7C5-F16D-44A4-93B7-7E66D2E0CB28}" srcId="{E5DF4D53-C4F8-48DD-AC0C-5126780A9805}" destId="{5CEF152D-05B7-4592-80E5-7093539E8E8A}" srcOrd="2" destOrd="0" parTransId="{76532C28-1E68-46B2-BF9C-841785253923}" sibTransId="{0F1D1C8A-0A70-44AC-8D83-EC1D19FBB7CD}"/>
    <dgm:cxn modelId="{9777408B-DEE0-4BA0-B633-E70FE5EEE3A9}" type="presOf" srcId="{5CEF152D-05B7-4592-80E5-7093539E8E8A}" destId="{62C4F8D1-E08B-497F-AA88-A5F4052F1066}" srcOrd="0" destOrd="0" presId="urn:microsoft.com/office/officeart/2009/layout/CircleArrowProcess"/>
    <dgm:cxn modelId="{BDBFB641-831D-46B3-8A90-C442CDFD802D}" srcId="{E5DF4D53-C4F8-48DD-AC0C-5126780A9805}" destId="{99EE1EA6-45F4-4EB3-B566-9BB98F1167E1}" srcOrd="0" destOrd="0" parTransId="{58B58453-C8BC-48DF-9345-7557323EA285}" sibTransId="{78254150-C82D-4CF6-8EC1-C11B295E602D}"/>
    <dgm:cxn modelId="{B389462C-14D3-46F3-A1C1-03984838DAB5}" type="presParOf" srcId="{4FD0AE89-8C74-49FD-8920-A0732B3E223E}" destId="{F87C04F6-5853-4807-8FD9-F1FB3DA347DA}" srcOrd="0" destOrd="0" presId="urn:microsoft.com/office/officeart/2009/layout/CircleArrowProcess"/>
    <dgm:cxn modelId="{1F7BC8E1-BAF6-4B8E-BB76-8A6E202E5930}" type="presParOf" srcId="{F87C04F6-5853-4807-8FD9-F1FB3DA347DA}" destId="{F189CC9B-7DA2-4C0D-A1DD-34F221E1BEA2}" srcOrd="0" destOrd="0" presId="urn:microsoft.com/office/officeart/2009/layout/CircleArrowProcess"/>
    <dgm:cxn modelId="{03650DA4-187F-40B0-956A-C31B50BC1F54}" type="presParOf" srcId="{4FD0AE89-8C74-49FD-8920-A0732B3E223E}" destId="{C85D994E-3ED8-43AD-BB08-61D99EBAB26F}" srcOrd="1" destOrd="0" presId="urn:microsoft.com/office/officeart/2009/layout/CircleArrowProcess"/>
    <dgm:cxn modelId="{B2181EF2-16A8-4AA2-B464-B1DE3C639749}" type="presParOf" srcId="{4FD0AE89-8C74-49FD-8920-A0732B3E223E}" destId="{968AD536-888C-4A97-B838-0AE1AB1CB912}" srcOrd="2" destOrd="0" presId="urn:microsoft.com/office/officeart/2009/layout/CircleArrowProcess"/>
    <dgm:cxn modelId="{D6412174-1D53-40EA-94BD-61DBAE73A235}" type="presParOf" srcId="{968AD536-888C-4A97-B838-0AE1AB1CB912}" destId="{7D79B468-C9AB-4326-B80D-AE695B954CFB}" srcOrd="0" destOrd="0" presId="urn:microsoft.com/office/officeart/2009/layout/CircleArrowProcess"/>
    <dgm:cxn modelId="{95DC45D8-CF50-473F-B7C2-DFDFE157ADF3}" type="presParOf" srcId="{4FD0AE89-8C74-49FD-8920-A0732B3E223E}" destId="{1AEFB26F-E65E-4F99-BDC6-29D2AD872A55}" srcOrd="3" destOrd="0" presId="urn:microsoft.com/office/officeart/2009/layout/CircleArrowProcess"/>
    <dgm:cxn modelId="{2A955475-0241-405D-8490-7FDAAE7D1991}" type="presParOf" srcId="{4FD0AE89-8C74-49FD-8920-A0732B3E223E}" destId="{5DC2F508-3F6A-4583-B222-E2C2E0D89942}" srcOrd="4" destOrd="0" presId="urn:microsoft.com/office/officeart/2009/layout/CircleArrowProcess"/>
    <dgm:cxn modelId="{C71E6A74-D8AE-465C-8430-C9C99FDD93F4}" type="presParOf" srcId="{5DC2F508-3F6A-4583-B222-E2C2E0D89942}" destId="{330AC8DD-6025-4DA1-9E4F-A35166B5609D}" srcOrd="0" destOrd="0" presId="urn:microsoft.com/office/officeart/2009/layout/CircleArrowProcess"/>
    <dgm:cxn modelId="{1EA768B6-0BBA-4DC4-8B51-DD6490D838AA}" type="presParOf" srcId="{4FD0AE89-8C74-49FD-8920-A0732B3E223E}" destId="{62C4F8D1-E08B-497F-AA88-A5F4052F1066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24F6E1D-E471-434A-9427-45B6B51802E8}" type="doc">
      <dgm:prSet loTypeId="urn:microsoft.com/office/officeart/2005/8/layout/vList4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0E834028-28A2-4304-BD7A-9EE43140DAA2}">
      <dgm:prSet phldrT="[Text]"/>
      <dgm:spPr/>
      <dgm:t>
        <a:bodyPr/>
        <a:lstStyle/>
        <a:p>
          <a:r>
            <a:rPr lang="en-US" dirty="0" smtClean="0"/>
            <a:t>Anywhere in document</a:t>
          </a:r>
          <a:endParaRPr lang="en-US" dirty="0"/>
        </a:p>
      </dgm:t>
    </dgm:pt>
    <dgm:pt modelId="{EFCAA41D-59FC-4E2E-911B-EC59BC582DFD}" type="parTrans" cxnId="{C2A8C5D4-A8DF-4C6C-AA06-931EC33336CD}">
      <dgm:prSet/>
      <dgm:spPr/>
      <dgm:t>
        <a:bodyPr/>
        <a:lstStyle/>
        <a:p>
          <a:endParaRPr lang="en-US"/>
        </a:p>
      </dgm:t>
    </dgm:pt>
    <dgm:pt modelId="{8E172FC3-C4A0-4006-9E4D-987150979A99}" type="sibTrans" cxnId="{C2A8C5D4-A8DF-4C6C-AA06-931EC33336CD}">
      <dgm:prSet/>
      <dgm:spPr/>
      <dgm:t>
        <a:bodyPr/>
        <a:lstStyle/>
        <a:p>
          <a:endParaRPr lang="en-US"/>
        </a:p>
      </dgm:t>
    </dgm:pt>
    <dgm:pt modelId="{E2A7CD43-76B9-4DBA-A1DD-4CF69AFD4F34}">
      <dgm:prSet phldrT="[Text]"/>
      <dgm:spPr/>
      <dgm:t>
        <a:bodyPr/>
        <a:lstStyle/>
        <a:p>
          <a:r>
            <a:rPr lang="en-US" dirty="0" smtClean="0"/>
            <a:t>Multiple interests</a:t>
          </a:r>
          <a:endParaRPr lang="en-US" dirty="0"/>
        </a:p>
      </dgm:t>
    </dgm:pt>
    <dgm:pt modelId="{61B9089D-3AC5-4D98-8D7A-63F0FD3034A8}" type="parTrans" cxnId="{554C50E3-FFF3-4122-860A-477ECB991539}">
      <dgm:prSet/>
      <dgm:spPr/>
      <dgm:t>
        <a:bodyPr/>
        <a:lstStyle/>
        <a:p>
          <a:endParaRPr lang="en-US"/>
        </a:p>
      </dgm:t>
    </dgm:pt>
    <dgm:pt modelId="{A264AFB0-A39D-4A29-B998-5C0C31AE48C8}" type="sibTrans" cxnId="{554C50E3-FFF3-4122-860A-477ECB991539}">
      <dgm:prSet/>
      <dgm:spPr/>
      <dgm:t>
        <a:bodyPr/>
        <a:lstStyle/>
        <a:p>
          <a:endParaRPr lang="en-US"/>
        </a:p>
      </dgm:t>
    </dgm:pt>
    <dgm:pt modelId="{45843173-3D33-4C7A-A3A7-BC102D26A0F2}">
      <dgm:prSet phldrT="[Text]"/>
      <dgm:spPr/>
      <dgm:t>
        <a:bodyPr/>
        <a:lstStyle/>
        <a:p>
          <a:r>
            <a:rPr lang="en-US" dirty="0" smtClean="0"/>
            <a:t>Tag automatically</a:t>
          </a:r>
          <a:endParaRPr lang="en-US" dirty="0"/>
        </a:p>
      </dgm:t>
    </dgm:pt>
    <dgm:pt modelId="{46888FDD-F24F-457E-ACCF-C5CD6DC4125C}" type="parTrans" cxnId="{07732DF4-8613-4B6E-A59A-876403B76D57}">
      <dgm:prSet/>
      <dgm:spPr/>
      <dgm:t>
        <a:bodyPr/>
        <a:lstStyle/>
        <a:p>
          <a:endParaRPr lang="en-US"/>
        </a:p>
      </dgm:t>
    </dgm:pt>
    <dgm:pt modelId="{DFED138D-023F-4514-9F05-93101A0D550F}" type="sibTrans" cxnId="{07732DF4-8613-4B6E-A59A-876403B76D57}">
      <dgm:prSet/>
      <dgm:spPr/>
      <dgm:t>
        <a:bodyPr/>
        <a:lstStyle/>
        <a:p>
          <a:endParaRPr lang="en-US"/>
        </a:p>
      </dgm:t>
    </dgm:pt>
    <dgm:pt modelId="{F05CDAAC-5178-45D8-9C0A-34376E8D6E47}">
      <dgm:prSet phldrT="[Text]"/>
      <dgm:spPr/>
      <dgm:t>
        <a:bodyPr/>
        <a:lstStyle/>
        <a:p>
          <a:r>
            <a:rPr lang="en-US" dirty="0" smtClean="0"/>
            <a:t>Any doc size / Font / Color / language</a:t>
          </a:r>
          <a:endParaRPr lang="en-US" dirty="0"/>
        </a:p>
      </dgm:t>
    </dgm:pt>
    <dgm:pt modelId="{8B2E9445-6000-4BCC-9732-5EE22DD8A8CF}" type="parTrans" cxnId="{55B4CB1D-923C-4FE5-B604-5828451EBD5D}">
      <dgm:prSet/>
      <dgm:spPr/>
      <dgm:t>
        <a:bodyPr/>
        <a:lstStyle/>
        <a:p>
          <a:endParaRPr lang="en-US"/>
        </a:p>
      </dgm:t>
    </dgm:pt>
    <dgm:pt modelId="{55B1F948-5E2D-4069-9881-03B3C8932B29}" type="sibTrans" cxnId="{55B4CB1D-923C-4FE5-B604-5828451EBD5D}">
      <dgm:prSet/>
      <dgm:spPr/>
      <dgm:t>
        <a:bodyPr/>
        <a:lstStyle/>
        <a:p>
          <a:endParaRPr lang="en-US"/>
        </a:p>
      </dgm:t>
    </dgm:pt>
    <dgm:pt modelId="{C94C9E11-3320-4D70-9AF0-DBB91B9D8555}">
      <dgm:prSet phldrT="[Text]"/>
      <dgm:spPr/>
      <dgm:t>
        <a:bodyPr/>
        <a:lstStyle/>
        <a:p>
          <a:r>
            <a:rPr lang="en-US" dirty="0" smtClean="0"/>
            <a:t>Any signature color / font </a:t>
          </a:r>
          <a:endParaRPr lang="en-US" dirty="0"/>
        </a:p>
      </dgm:t>
    </dgm:pt>
    <dgm:pt modelId="{8FBCA0EC-B5C1-47B8-BCB5-B70A35DA9E63}" type="parTrans" cxnId="{33641CC4-0ECB-4457-8F35-83F718532303}">
      <dgm:prSet/>
      <dgm:spPr/>
      <dgm:t>
        <a:bodyPr/>
        <a:lstStyle/>
        <a:p>
          <a:endParaRPr lang="en-US"/>
        </a:p>
      </dgm:t>
    </dgm:pt>
    <dgm:pt modelId="{DAD64221-6893-4B14-87D7-F7AE3EE6FEC0}" type="sibTrans" cxnId="{33641CC4-0ECB-4457-8F35-83F718532303}">
      <dgm:prSet/>
      <dgm:spPr/>
      <dgm:t>
        <a:bodyPr/>
        <a:lstStyle/>
        <a:p>
          <a:endParaRPr lang="en-US"/>
        </a:p>
      </dgm:t>
    </dgm:pt>
    <dgm:pt modelId="{52475787-3FE4-490A-9971-A5FB536CC184}" type="pres">
      <dgm:prSet presAssocID="{724F6E1D-E471-434A-9427-45B6B51802E8}" presName="linear" presStyleCnt="0">
        <dgm:presLayoutVars>
          <dgm:dir/>
          <dgm:resizeHandles val="exact"/>
        </dgm:presLayoutVars>
      </dgm:prSet>
      <dgm:spPr/>
    </dgm:pt>
    <dgm:pt modelId="{73DA8A86-5259-4DAB-9F21-87B4F68A635E}" type="pres">
      <dgm:prSet presAssocID="{0E834028-28A2-4304-BD7A-9EE43140DAA2}" presName="comp" presStyleCnt="0"/>
      <dgm:spPr/>
    </dgm:pt>
    <dgm:pt modelId="{44246A06-E880-4608-98B3-4A13ADDCD7C8}" type="pres">
      <dgm:prSet presAssocID="{0E834028-28A2-4304-BD7A-9EE43140DAA2}" presName="box" presStyleLbl="node1" presStyleIdx="0" presStyleCnt="5" custLinFactNeighborY="-10013"/>
      <dgm:spPr/>
    </dgm:pt>
    <dgm:pt modelId="{9EE804CF-0B41-4020-A7FE-4FA5BA17387B}" type="pres">
      <dgm:prSet presAssocID="{0E834028-28A2-4304-BD7A-9EE43140DAA2}" presName="img" presStyleLbl="fgImgPlace1" presStyleIdx="0" presStyleCnt="5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  <dgm:t>
        <a:bodyPr/>
        <a:lstStyle/>
        <a:p>
          <a:endParaRPr lang="en-US"/>
        </a:p>
      </dgm:t>
    </dgm:pt>
    <dgm:pt modelId="{69BB76D2-FD0A-468A-8CB2-20CA783ED159}" type="pres">
      <dgm:prSet presAssocID="{0E834028-28A2-4304-BD7A-9EE43140DAA2}" presName="text" presStyleLbl="node1" presStyleIdx="0" presStyleCnt="5">
        <dgm:presLayoutVars>
          <dgm:bulletEnabled val="1"/>
        </dgm:presLayoutVars>
      </dgm:prSet>
      <dgm:spPr/>
    </dgm:pt>
    <dgm:pt modelId="{2B591B42-B842-4336-9427-6B00D8D94742}" type="pres">
      <dgm:prSet presAssocID="{8E172FC3-C4A0-4006-9E4D-987150979A99}" presName="spacer" presStyleCnt="0"/>
      <dgm:spPr/>
    </dgm:pt>
    <dgm:pt modelId="{0ACA6517-843A-4D32-8415-A02EC2E159D8}" type="pres">
      <dgm:prSet presAssocID="{E2A7CD43-76B9-4DBA-A1DD-4CF69AFD4F34}" presName="comp" presStyleCnt="0"/>
      <dgm:spPr/>
    </dgm:pt>
    <dgm:pt modelId="{2E2BF06F-9237-4F04-880B-245F5AD96B45}" type="pres">
      <dgm:prSet presAssocID="{E2A7CD43-76B9-4DBA-A1DD-4CF69AFD4F34}" presName="box" presStyleLbl="node1" presStyleIdx="1" presStyleCnt="5"/>
      <dgm:spPr/>
    </dgm:pt>
    <dgm:pt modelId="{F0C5A776-8EBB-4585-893B-12841662A3F8}" type="pres">
      <dgm:prSet presAssocID="{E2A7CD43-76B9-4DBA-A1DD-4CF69AFD4F34}" presName="img" presStyleLbl="fgImgPlace1" presStyleIdx="1" presStyleCnt="5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5971FBEF-CEEC-40A9-A7B6-596F896F915D}" type="pres">
      <dgm:prSet presAssocID="{E2A7CD43-76B9-4DBA-A1DD-4CF69AFD4F34}" presName="text" presStyleLbl="node1" presStyleIdx="1" presStyleCnt="5">
        <dgm:presLayoutVars>
          <dgm:bulletEnabled val="1"/>
        </dgm:presLayoutVars>
      </dgm:prSet>
      <dgm:spPr/>
    </dgm:pt>
    <dgm:pt modelId="{5C65A574-F75E-4F55-A9DA-1A4CAC3D78D4}" type="pres">
      <dgm:prSet presAssocID="{A264AFB0-A39D-4A29-B998-5C0C31AE48C8}" presName="spacer" presStyleCnt="0"/>
      <dgm:spPr/>
    </dgm:pt>
    <dgm:pt modelId="{DF8DC757-9B5E-45BA-A911-D67EF6B260C3}" type="pres">
      <dgm:prSet presAssocID="{45843173-3D33-4C7A-A3A7-BC102D26A0F2}" presName="comp" presStyleCnt="0"/>
      <dgm:spPr/>
    </dgm:pt>
    <dgm:pt modelId="{A47FE7AF-5118-4D70-A5BD-6638E2F925E8}" type="pres">
      <dgm:prSet presAssocID="{45843173-3D33-4C7A-A3A7-BC102D26A0F2}" presName="box" presStyleLbl="node1" presStyleIdx="2" presStyleCnt="5"/>
      <dgm:spPr/>
    </dgm:pt>
    <dgm:pt modelId="{D9EDFFE5-1E60-470A-BD30-1A63D3E931FC}" type="pres">
      <dgm:prSet presAssocID="{45843173-3D33-4C7A-A3A7-BC102D26A0F2}" presName="img" presStyleLbl="fgImgPlace1" presStyleIdx="2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1000" r="-61000"/>
          </a:stretch>
        </a:blipFill>
      </dgm:spPr>
      <dgm:t>
        <a:bodyPr/>
        <a:lstStyle/>
        <a:p>
          <a:endParaRPr lang="en-US"/>
        </a:p>
      </dgm:t>
    </dgm:pt>
    <dgm:pt modelId="{275233F3-9BA9-42F9-9A25-1D8BF7DFD3CE}" type="pres">
      <dgm:prSet presAssocID="{45843173-3D33-4C7A-A3A7-BC102D26A0F2}" presName="text" presStyleLbl="node1" presStyleIdx="2" presStyleCnt="5">
        <dgm:presLayoutVars>
          <dgm:bulletEnabled val="1"/>
        </dgm:presLayoutVars>
      </dgm:prSet>
      <dgm:spPr/>
    </dgm:pt>
    <dgm:pt modelId="{3DE45FE8-7D42-4CA8-B16F-91ED018189B0}" type="pres">
      <dgm:prSet presAssocID="{DFED138D-023F-4514-9F05-93101A0D550F}" presName="spacer" presStyleCnt="0"/>
      <dgm:spPr/>
    </dgm:pt>
    <dgm:pt modelId="{913AC5EA-C8D9-447B-8D7B-096C0F338257}" type="pres">
      <dgm:prSet presAssocID="{F05CDAAC-5178-45D8-9C0A-34376E8D6E47}" presName="comp" presStyleCnt="0"/>
      <dgm:spPr/>
    </dgm:pt>
    <dgm:pt modelId="{F7D10B7A-64B9-4CA3-87A1-DDF52AE39480}" type="pres">
      <dgm:prSet presAssocID="{F05CDAAC-5178-45D8-9C0A-34376E8D6E47}" presName="box" presStyleLbl="node1" presStyleIdx="3" presStyleCnt="5"/>
      <dgm:spPr/>
      <dgm:t>
        <a:bodyPr/>
        <a:lstStyle/>
        <a:p>
          <a:endParaRPr lang="en-US"/>
        </a:p>
      </dgm:t>
    </dgm:pt>
    <dgm:pt modelId="{C3E0CC00-8258-4F04-B46E-9D72E78D1074}" type="pres">
      <dgm:prSet presAssocID="{F05CDAAC-5178-45D8-9C0A-34376E8D6E47}" presName="img" presStyleLbl="fgImgPlace1" presStyleIdx="3" presStyleCnt="5"/>
      <dgm:spPr>
        <a:blipFill rotWithShape="1">
          <a:blip xmlns:r="http://schemas.openxmlformats.org/officeDocument/2006/relationships" r:embed="rId4"/>
          <a:stretch>
            <a:fillRect/>
          </a:stretch>
        </a:blipFill>
      </dgm:spPr>
    </dgm:pt>
    <dgm:pt modelId="{B054D7CE-461F-4975-8981-792D721F45CD}" type="pres">
      <dgm:prSet presAssocID="{F05CDAAC-5178-45D8-9C0A-34376E8D6E47}" presName="text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2F90E9-E734-4BB6-8920-A3BFF220D1B1}" type="pres">
      <dgm:prSet presAssocID="{55B1F948-5E2D-4069-9881-03B3C8932B29}" presName="spacer" presStyleCnt="0"/>
      <dgm:spPr/>
    </dgm:pt>
    <dgm:pt modelId="{2FDBF24A-F08D-45C1-9A06-49CA9B62E73D}" type="pres">
      <dgm:prSet presAssocID="{C94C9E11-3320-4D70-9AF0-DBB91B9D8555}" presName="comp" presStyleCnt="0"/>
      <dgm:spPr/>
    </dgm:pt>
    <dgm:pt modelId="{79554C73-1172-4EAC-B3F4-24EB598F6B13}" type="pres">
      <dgm:prSet presAssocID="{C94C9E11-3320-4D70-9AF0-DBB91B9D8555}" presName="box" presStyleLbl="node1" presStyleIdx="4" presStyleCnt="5"/>
      <dgm:spPr/>
      <dgm:t>
        <a:bodyPr/>
        <a:lstStyle/>
        <a:p>
          <a:endParaRPr lang="en-US"/>
        </a:p>
      </dgm:t>
    </dgm:pt>
    <dgm:pt modelId="{21FBD99A-4A3C-47DC-85C6-61845D7CC5B0}" type="pres">
      <dgm:prSet presAssocID="{C94C9E11-3320-4D70-9AF0-DBB91B9D8555}" presName="img" presStyleLbl="fgImgPlace1" presStyleIdx="4" presStyleCnt="5"/>
      <dgm:spPr>
        <a:blipFill rotWithShape="1">
          <a:blip xmlns:r="http://schemas.openxmlformats.org/officeDocument/2006/relationships" r:embed="rId5"/>
          <a:stretch>
            <a:fillRect/>
          </a:stretch>
        </a:blipFill>
      </dgm:spPr>
    </dgm:pt>
    <dgm:pt modelId="{AAB2C455-AE9E-4C4C-AB74-0E6D74A7896F}" type="pres">
      <dgm:prSet presAssocID="{C94C9E11-3320-4D70-9AF0-DBB91B9D8555}" presName="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5B4CB1D-923C-4FE5-B604-5828451EBD5D}" srcId="{724F6E1D-E471-434A-9427-45B6B51802E8}" destId="{F05CDAAC-5178-45D8-9C0A-34376E8D6E47}" srcOrd="3" destOrd="0" parTransId="{8B2E9445-6000-4BCC-9732-5EE22DD8A8CF}" sibTransId="{55B1F948-5E2D-4069-9881-03B3C8932B29}"/>
    <dgm:cxn modelId="{63FE18F7-197C-4624-933D-081D291ED7B6}" type="presOf" srcId="{724F6E1D-E471-434A-9427-45B6B51802E8}" destId="{52475787-3FE4-490A-9971-A5FB536CC184}" srcOrd="0" destOrd="0" presId="urn:microsoft.com/office/officeart/2005/8/layout/vList4"/>
    <dgm:cxn modelId="{4D29CA6C-D9D3-4F54-BB13-3E2822E4F7B5}" type="presOf" srcId="{0E834028-28A2-4304-BD7A-9EE43140DAA2}" destId="{44246A06-E880-4608-98B3-4A13ADDCD7C8}" srcOrd="0" destOrd="0" presId="urn:microsoft.com/office/officeart/2005/8/layout/vList4"/>
    <dgm:cxn modelId="{33641CC4-0ECB-4457-8F35-83F718532303}" srcId="{724F6E1D-E471-434A-9427-45B6B51802E8}" destId="{C94C9E11-3320-4D70-9AF0-DBB91B9D8555}" srcOrd="4" destOrd="0" parTransId="{8FBCA0EC-B5C1-47B8-BCB5-B70A35DA9E63}" sibTransId="{DAD64221-6893-4B14-87D7-F7AE3EE6FEC0}"/>
    <dgm:cxn modelId="{C9AD2C39-8C2A-4F04-9087-A31E7E807D74}" type="presOf" srcId="{E2A7CD43-76B9-4DBA-A1DD-4CF69AFD4F34}" destId="{5971FBEF-CEEC-40A9-A7B6-596F896F915D}" srcOrd="1" destOrd="0" presId="urn:microsoft.com/office/officeart/2005/8/layout/vList4"/>
    <dgm:cxn modelId="{988E190F-EDC1-4CF4-8559-608FDDC62BC7}" type="presOf" srcId="{C94C9E11-3320-4D70-9AF0-DBB91B9D8555}" destId="{AAB2C455-AE9E-4C4C-AB74-0E6D74A7896F}" srcOrd="1" destOrd="0" presId="urn:microsoft.com/office/officeart/2005/8/layout/vList4"/>
    <dgm:cxn modelId="{128CAB36-CB1C-4F05-B838-594785B2B4FC}" type="presOf" srcId="{F05CDAAC-5178-45D8-9C0A-34376E8D6E47}" destId="{B054D7CE-461F-4975-8981-792D721F45CD}" srcOrd="1" destOrd="0" presId="urn:microsoft.com/office/officeart/2005/8/layout/vList4"/>
    <dgm:cxn modelId="{557A0C70-532A-4F4A-A5F9-150AB2EC1D9D}" type="presOf" srcId="{E2A7CD43-76B9-4DBA-A1DD-4CF69AFD4F34}" destId="{2E2BF06F-9237-4F04-880B-245F5AD96B45}" srcOrd="0" destOrd="0" presId="urn:microsoft.com/office/officeart/2005/8/layout/vList4"/>
    <dgm:cxn modelId="{A7096F86-E34F-4FF3-8C5D-A24D4F34E2B0}" type="presOf" srcId="{F05CDAAC-5178-45D8-9C0A-34376E8D6E47}" destId="{F7D10B7A-64B9-4CA3-87A1-DDF52AE39480}" srcOrd="0" destOrd="0" presId="urn:microsoft.com/office/officeart/2005/8/layout/vList4"/>
    <dgm:cxn modelId="{07732DF4-8613-4B6E-A59A-876403B76D57}" srcId="{724F6E1D-E471-434A-9427-45B6B51802E8}" destId="{45843173-3D33-4C7A-A3A7-BC102D26A0F2}" srcOrd="2" destOrd="0" parTransId="{46888FDD-F24F-457E-ACCF-C5CD6DC4125C}" sibTransId="{DFED138D-023F-4514-9F05-93101A0D550F}"/>
    <dgm:cxn modelId="{8148D60A-AA67-49E7-9DB3-C682534FB30A}" type="presOf" srcId="{45843173-3D33-4C7A-A3A7-BC102D26A0F2}" destId="{A47FE7AF-5118-4D70-A5BD-6638E2F925E8}" srcOrd="0" destOrd="0" presId="urn:microsoft.com/office/officeart/2005/8/layout/vList4"/>
    <dgm:cxn modelId="{554C50E3-FFF3-4122-860A-477ECB991539}" srcId="{724F6E1D-E471-434A-9427-45B6B51802E8}" destId="{E2A7CD43-76B9-4DBA-A1DD-4CF69AFD4F34}" srcOrd="1" destOrd="0" parTransId="{61B9089D-3AC5-4D98-8D7A-63F0FD3034A8}" sibTransId="{A264AFB0-A39D-4A29-B998-5C0C31AE48C8}"/>
    <dgm:cxn modelId="{9DD961A4-D200-42EC-8EFF-42EECFDF4357}" type="presOf" srcId="{45843173-3D33-4C7A-A3A7-BC102D26A0F2}" destId="{275233F3-9BA9-42F9-9A25-1D8BF7DFD3CE}" srcOrd="1" destOrd="0" presId="urn:microsoft.com/office/officeart/2005/8/layout/vList4"/>
    <dgm:cxn modelId="{DD0DAEB0-D6F1-4A57-8A32-B9D012B86731}" type="presOf" srcId="{0E834028-28A2-4304-BD7A-9EE43140DAA2}" destId="{69BB76D2-FD0A-468A-8CB2-20CA783ED159}" srcOrd="1" destOrd="0" presId="urn:microsoft.com/office/officeart/2005/8/layout/vList4"/>
    <dgm:cxn modelId="{C2A8C5D4-A8DF-4C6C-AA06-931EC33336CD}" srcId="{724F6E1D-E471-434A-9427-45B6B51802E8}" destId="{0E834028-28A2-4304-BD7A-9EE43140DAA2}" srcOrd="0" destOrd="0" parTransId="{EFCAA41D-59FC-4E2E-911B-EC59BC582DFD}" sibTransId="{8E172FC3-C4A0-4006-9E4D-987150979A99}"/>
    <dgm:cxn modelId="{1B19B48B-EECF-4314-916B-4B7594974715}" type="presOf" srcId="{C94C9E11-3320-4D70-9AF0-DBB91B9D8555}" destId="{79554C73-1172-4EAC-B3F4-24EB598F6B13}" srcOrd="0" destOrd="0" presId="urn:microsoft.com/office/officeart/2005/8/layout/vList4"/>
    <dgm:cxn modelId="{EBC985B6-058C-4EB9-88FA-43C57099CF6F}" type="presParOf" srcId="{52475787-3FE4-490A-9971-A5FB536CC184}" destId="{73DA8A86-5259-4DAB-9F21-87B4F68A635E}" srcOrd="0" destOrd="0" presId="urn:microsoft.com/office/officeart/2005/8/layout/vList4"/>
    <dgm:cxn modelId="{F87759FB-48FA-43AB-97BE-0B9454E532FA}" type="presParOf" srcId="{73DA8A86-5259-4DAB-9F21-87B4F68A635E}" destId="{44246A06-E880-4608-98B3-4A13ADDCD7C8}" srcOrd="0" destOrd="0" presId="urn:microsoft.com/office/officeart/2005/8/layout/vList4"/>
    <dgm:cxn modelId="{394C748D-CF6E-4DCA-82B9-853702EB284A}" type="presParOf" srcId="{73DA8A86-5259-4DAB-9F21-87B4F68A635E}" destId="{9EE804CF-0B41-4020-A7FE-4FA5BA17387B}" srcOrd="1" destOrd="0" presId="urn:microsoft.com/office/officeart/2005/8/layout/vList4"/>
    <dgm:cxn modelId="{783C4C6B-A7B6-468F-8DB7-51953599A0FA}" type="presParOf" srcId="{73DA8A86-5259-4DAB-9F21-87B4F68A635E}" destId="{69BB76D2-FD0A-468A-8CB2-20CA783ED159}" srcOrd="2" destOrd="0" presId="urn:microsoft.com/office/officeart/2005/8/layout/vList4"/>
    <dgm:cxn modelId="{BF4FFC18-6204-4A18-88F7-6B3981437490}" type="presParOf" srcId="{52475787-3FE4-490A-9971-A5FB536CC184}" destId="{2B591B42-B842-4336-9427-6B00D8D94742}" srcOrd="1" destOrd="0" presId="urn:microsoft.com/office/officeart/2005/8/layout/vList4"/>
    <dgm:cxn modelId="{F1CD4F07-1684-465F-BC2E-673CADE7C471}" type="presParOf" srcId="{52475787-3FE4-490A-9971-A5FB536CC184}" destId="{0ACA6517-843A-4D32-8415-A02EC2E159D8}" srcOrd="2" destOrd="0" presId="urn:microsoft.com/office/officeart/2005/8/layout/vList4"/>
    <dgm:cxn modelId="{297D416E-4517-486E-9198-1843358DBF35}" type="presParOf" srcId="{0ACA6517-843A-4D32-8415-A02EC2E159D8}" destId="{2E2BF06F-9237-4F04-880B-245F5AD96B45}" srcOrd="0" destOrd="0" presId="urn:microsoft.com/office/officeart/2005/8/layout/vList4"/>
    <dgm:cxn modelId="{B641F9D8-9A89-41E5-A968-C6D88FDB23AA}" type="presParOf" srcId="{0ACA6517-843A-4D32-8415-A02EC2E159D8}" destId="{F0C5A776-8EBB-4585-893B-12841662A3F8}" srcOrd="1" destOrd="0" presId="urn:microsoft.com/office/officeart/2005/8/layout/vList4"/>
    <dgm:cxn modelId="{4D52229E-9487-497C-9526-5876BC0283FD}" type="presParOf" srcId="{0ACA6517-843A-4D32-8415-A02EC2E159D8}" destId="{5971FBEF-CEEC-40A9-A7B6-596F896F915D}" srcOrd="2" destOrd="0" presId="urn:microsoft.com/office/officeart/2005/8/layout/vList4"/>
    <dgm:cxn modelId="{0EEF2B5D-238A-4D59-9FA5-5104F96F6F68}" type="presParOf" srcId="{52475787-3FE4-490A-9971-A5FB536CC184}" destId="{5C65A574-F75E-4F55-A9DA-1A4CAC3D78D4}" srcOrd="3" destOrd="0" presId="urn:microsoft.com/office/officeart/2005/8/layout/vList4"/>
    <dgm:cxn modelId="{448C8002-AB25-4DF1-B71E-4FF05B5C7CA9}" type="presParOf" srcId="{52475787-3FE4-490A-9971-A5FB536CC184}" destId="{DF8DC757-9B5E-45BA-A911-D67EF6B260C3}" srcOrd="4" destOrd="0" presId="urn:microsoft.com/office/officeart/2005/8/layout/vList4"/>
    <dgm:cxn modelId="{504DB787-C6B2-4229-A598-4675F13CD215}" type="presParOf" srcId="{DF8DC757-9B5E-45BA-A911-D67EF6B260C3}" destId="{A47FE7AF-5118-4D70-A5BD-6638E2F925E8}" srcOrd="0" destOrd="0" presId="urn:microsoft.com/office/officeart/2005/8/layout/vList4"/>
    <dgm:cxn modelId="{FEC05F83-31E9-46D0-A83D-3213C20E1210}" type="presParOf" srcId="{DF8DC757-9B5E-45BA-A911-D67EF6B260C3}" destId="{D9EDFFE5-1E60-470A-BD30-1A63D3E931FC}" srcOrd="1" destOrd="0" presId="urn:microsoft.com/office/officeart/2005/8/layout/vList4"/>
    <dgm:cxn modelId="{B80EE1E0-F47B-40EB-8F92-4A29E9214500}" type="presParOf" srcId="{DF8DC757-9B5E-45BA-A911-D67EF6B260C3}" destId="{275233F3-9BA9-42F9-9A25-1D8BF7DFD3CE}" srcOrd="2" destOrd="0" presId="urn:microsoft.com/office/officeart/2005/8/layout/vList4"/>
    <dgm:cxn modelId="{B9AE0122-215A-4D1B-962A-A912BEAD66C7}" type="presParOf" srcId="{52475787-3FE4-490A-9971-A5FB536CC184}" destId="{3DE45FE8-7D42-4CA8-B16F-91ED018189B0}" srcOrd="5" destOrd="0" presId="urn:microsoft.com/office/officeart/2005/8/layout/vList4"/>
    <dgm:cxn modelId="{A697CBAF-AC9D-455C-84DC-0441864922FF}" type="presParOf" srcId="{52475787-3FE4-490A-9971-A5FB536CC184}" destId="{913AC5EA-C8D9-447B-8D7B-096C0F338257}" srcOrd="6" destOrd="0" presId="urn:microsoft.com/office/officeart/2005/8/layout/vList4"/>
    <dgm:cxn modelId="{A8167AD1-CA4B-4324-8F04-64DB9DAB75E6}" type="presParOf" srcId="{913AC5EA-C8D9-447B-8D7B-096C0F338257}" destId="{F7D10B7A-64B9-4CA3-87A1-DDF52AE39480}" srcOrd="0" destOrd="0" presId="urn:microsoft.com/office/officeart/2005/8/layout/vList4"/>
    <dgm:cxn modelId="{4ACB7836-16EC-46A8-AFCA-3ED5FA2C109A}" type="presParOf" srcId="{913AC5EA-C8D9-447B-8D7B-096C0F338257}" destId="{C3E0CC00-8258-4F04-B46E-9D72E78D1074}" srcOrd="1" destOrd="0" presId="urn:microsoft.com/office/officeart/2005/8/layout/vList4"/>
    <dgm:cxn modelId="{5823F803-A8C9-4959-8A28-FEE8010AE8FB}" type="presParOf" srcId="{913AC5EA-C8D9-447B-8D7B-096C0F338257}" destId="{B054D7CE-461F-4975-8981-792D721F45CD}" srcOrd="2" destOrd="0" presId="urn:microsoft.com/office/officeart/2005/8/layout/vList4"/>
    <dgm:cxn modelId="{24FE18F3-E405-4826-A1B2-B16906B574E6}" type="presParOf" srcId="{52475787-3FE4-490A-9971-A5FB536CC184}" destId="{DD2F90E9-E734-4BB6-8920-A3BFF220D1B1}" srcOrd="7" destOrd="0" presId="urn:microsoft.com/office/officeart/2005/8/layout/vList4"/>
    <dgm:cxn modelId="{5C3BE139-E34E-47DE-816D-E490CF3EFBD1}" type="presParOf" srcId="{52475787-3FE4-490A-9971-A5FB536CC184}" destId="{2FDBF24A-F08D-45C1-9A06-49CA9B62E73D}" srcOrd="8" destOrd="0" presId="urn:microsoft.com/office/officeart/2005/8/layout/vList4"/>
    <dgm:cxn modelId="{6A4C5932-576D-4DA4-9F5A-73D776B4FF68}" type="presParOf" srcId="{2FDBF24A-F08D-45C1-9A06-49CA9B62E73D}" destId="{79554C73-1172-4EAC-B3F4-24EB598F6B13}" srcOrd="0" destOrd="0" presId="urn:microsoft.com/office/officeart/2005/8/layout/vList4"/>
    <dgm:cxn modelId="{A5ABB3A5-00A8-4145-BD1D-73DB9DF8AF62}" type="presParOf" srcId="{2FDBF24A-F08D-45C1-9A06-49CA9B62E73D}" destId="{21FBD99A-4A3C-47DC-85C6-61845D7CC5B0}" srcOrd="1" destOrd="0" presId="urn:microsoft.com/office/officeart/2005/8/layout/vList4"/>
    <dgm:cxn modelId="{D3CB3167-9F81-49CE-BD1F-FFFB425C0C33}" type="presParOf" srcId="{2FDBF24A-F08D-45C1-9A06-49CA9B62E73D}" destId="{AAB2C455-AE9E-4C4C-AB74-0E6D74A7896F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4A33C69-774B-440D-AE45-A510CF3B2E9C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1D3CFA8-41CD-4717-BD5F-5FB4F9907D77}">
      <dgm:prSet phldrT="[Text]"/>
      <dgm:spPr/>
      <dgm:t>
        <a:bodyPr/>
        <a:lstStyle/>
        <a:p>
          <a:r>
            <a:rPr lang="en-US" dirty="0" smtClean="0"/>
            <a:t>Instead of going for a cascading scanning of probable signatures with a Classifier, preferred </a:t>
          </a:r>
          <a:r>
            <a:rPr lang="en-US" b="1" dirty="0" smtClean="0"/>
            <a:t>image processing method</a:t>
          </a:r>
          <a:r>
            <a:rPr lang="en-US" dirty="0" smtClean="0"/>
            <a:t>, which is way faster to find ROIs. </a:t>
          </a:r>
          <a:endParaRPr lang="en-US" dirty="0"/>
        </a:p>
      </dgm:t>
    </dgm:pt>
    <dgm:pt modelId="{1AFB5DDC-4F6C-4A2C-A14D-9D08E04D5B16}" type="parTrans" cxnId="{E5937E59-E710-4CAA-8FCA-643B8772A9A0}">
      <dgm:prSet/>
      <dgm:spPr/>
      <dgm:t>
        <a:bodyPr/>
        <a:lstStyle/>
        <a:p>
          <a:endParaRPr lang="en-US"/>
        </a:p>
      </dgm:t>
    </dgm:pt>
    <dgm:pt modelId="{C6A18EF5-33AE-4173-87AA-468FA2456DB1}" type="sibTrans" cxnId="{E5937E59-E710-4CAA-8FCA-643B8772A9A0}">
      <dgm:prSet/>
      <dgm:spPr/>
      <dgm:t>
        <a:bodyPr/>
        <a:lstStyle/>
        <a:p>
          <a:endParaRPr lang="en-US"/>
        </a:p>
      </dgm:t>
    </dgm:pt>
    <dgm:pt modelId="{50E4872A-2E00-4BE0-8F74-A27546DAE9CC}">
      <dgm:prSet phldrT="[Text]"/>
      <dgm:spPr/>
      <dgm:t>
        <a:bodyPr/>
        <a:lstStyle/>
        <a:p>
          <a:r>
            <a:rPr lang="en-US" dirty="0" smtClean="0"/>
            <a:t>Created </a:t>
          </a:r>
          <a:r>
            <a:rPr lang="en-US" b="1" dirty="0" smtClean="0"/>
            <a:t>dataset for non-signature examples </a:t>
          </a:r>
          <a:r>
            <a:rPr lang="en-US" dirty="0" smtClean="0"/>
            <a:t>by conditional random sampling from the documents and removing those containing traces of signature.</a:t>
          </a:r>
          <a:endParaRPr lang="en-US" dirty="0"/>
        </a:p>
      </dgm:t>
    </dgm:pt>
    <dgm:pt modelId="{B991C580-CAB5-4B98-B067-33F40DA93A3D}" type="parTrans" cxnId="{F68223F0-7CAB-425A-92DA-215E4A68FD7C}">
      <dgm:prSet/>
      <dgm:spPr/>
      <dgm:t>
        <a:bodyPr/>
        <a:lstStyle/>
        <a:p>
          <a:endParaRPr lang="en-US"/>
        </a:p>
      </dgm:t>
    </dgm:pt>
    <dgm:pt modelId="{0DD18566-FA97-4F60-9297-9BE795D69A8F}" type="sibTrans" cxnId="{F68223F0-7CAB-425A-92DA-215E4A68FD7C}">
      <dgm:prSet/>
      <dgm:spPr/>
      <dgm:t>
        <a:bodyPr/>
        <a:lstStyle/>
        <a:p>
          <a:endParaRPr lang="en-US"/>
        </a:p>
      </dgm:t>
    </dgm:pt>
    <dgm:pt modelId="{91E8AD43-47E0-4736-84B4-291B1EF11189}">
      <dgm:prSet/>
      <dgm:spPr/>
      <dgm:t>
        <a:bodyPr/>
        <a:lstStyle/>
        <a:p>
          <a:r>
            <a:rPr lang="en-US" dirty="0" smtClean="0"/>
            <a:t>Hence further reducing the number of probable signatures for comparison with Signature database.</a:t>
          </a:r>
        </a:p>
      </dgm:t>
    </dgm:pt>
    <dgm:pt modelId="{523EB235-26BE-4680-9A46-C7B5A0174AB7}" type="parTrans" cxnId="{A9B5244F-15AC-4785-A8C6-E6FEC3745335}">
      <dgm:prSet/>
      <dgm:spPr/>
      <dgm:t>
        <a:bodyPr/>
        <a:lstStyle/>
        <a:p>
          <a:endParaRPr lang="en-US"/>
        </a:p>
      </dgm:t>
    </dgm:pt>
    <dgm:pt modelId="{13BCAAA2-4815-48DA-B36A-CC6DCC2779CF}" type="sibTrans" cxnId="{A9B5244F-15AC-4785-A8C6-E6FEC3745335}">
      <dgm:prSet/>
      <dgm:spPr/>
      <dgm:t>
        <a:bodyPr/>
        <a:lstStyle/>
        <a:p>
          <a:endParaRPr lang="en-US"/>
        </a:p>
      </dgm:t>
    </dgm:pt>
    <dgm:pt modelId="{DFDD0DAE-EDDD-4DD5-A712-2E53FCA51EF4}">
      <dgm:prSet/>
      <dgm:spPr/>
      <dgm:t>
        <a:bodyPr/>
        <a:lstStyle/>
        <a:p>
          <a:r>
            <a:rPr lang="en-US" smtClean="0"/>
            <a:t>Used </a:t>
          </a:r>
          <a:r>
            <a:rPr lang="en-US" b="1" smtClean="0"/>
            <a:t>Deep learning(VGG-16) </a:t>
          </a:r>
          <a:r>
            <a:rPr lang="en-US" smtClean="0"/>
            <a:t>to capture better features that can distinguish signatures.</a:t>
          </a:r>
          <a:endParaRPr lang="en-US" dirty="0" smtClean="0"/>
        </a:p>
      </dgm:t>
    </dgm:pt>
    <dgm:pt modelId="{D773A57F-285A-473F-B75D-C1A5C4984BAE}" type="parTrans" cxnId="{FC420128-F1D2-438E-896D-54F18FFDC6E1}">
      <dgm:prSet/>
      <dgm:spPr/>
      <dgm:t>
        <a:bodyPr/>
        <a:lstStyle/>
        <a:p>
          <a:endParaRPr lang="en-US"/>
        </a:p>
      </dgm:t>
    </dgm:pt>
    <dgm:pt modelId="{6B4D894C-8252-4F68-B2F7-7B1FECE7BA4B}" type="sibTrans" cxnId="{FC420128-F1D2-438E-896D-54F18FFDC6E1}">
      <dgm:prSet/>
      <dgm:spPr/>
      <dgm:t>
        <a:bodyPr/>
        <a:lstStyle/>
        <a:p>
          <a:endParaRPr lang="en-US"/>
        </a:p>
      </dgm:t>
    </dgm:pt>
    <dgm:pt modelId="{5DD2EC89-DADA-4D5A-91F7-2CE46A0A4507}">
      <dgm:prSet/>
      <dgm:spPr/>
      <dgm:t>
        <a:bodyPr/>
        <a:lstStyle/>
        <a:p>
          <a:r>
            <a:rPr lang="en-US" smtClean="0"/>
            <a:t>At present system is designed in such a way that </a:t>
          </a:r>
          <a:r>
            <a:rPr lang="en-US" b="1" smtClean="0"/>
            <a:t>False positive is better than False negative</a:t>
          </a:r>
          <a:r>
            <a:rPr lang="en-US" smtClean="0"/>
            <a:t>. Because missing a valid signature may end up not getting tagged to the right person. Even if its false negative, the last stage of signature comparison would filter the wrong ones.</a:t>
          </a:r>
          <a:endParaRPr lang="en-US" dirty="0"/>
        </a:p>
      </dgm:t>
    </dgm:pt>
    <dgm:pt modelId="{1B248C8A-1CFF-4640-A1BF-96D81B1620DF}" type="parTrans" cxnId="{ACFB0CAE-C689-4F0B-8AF9-939F1252E941}">
      <dgm:prSet/>
      <dgm:spPr/>
      <dgm:t>
        <a:bodyPr/>
        <a:lstStyle/>
        <a:p>
          <a:endParaRPr lang="en-US"/>
        </a:p>
      </dgm:t>
    </dgm:pt>
    <dgm:pt modelId="{103E7B51-E329-4C0C-A1F2-961029515EC2}" type="sibTrans" cxnId="{ACFB0CAE-C689-4F0B-8AF9-939F1252E941}">
      <dgm:prSet/>
      <dgm:spPr/>
      <dgm:t>
        <a:bodyPr/>
        <a:lstStyle/>
        <a:p>
          <a:endParaRPr lang="en-US"/>
        </a:p>
      </dgm:t>
    </dgm:pt>
    <dgm:pt modelId="{525890BB-76A4-40D1-9C30-453AD8799855}" type="pres">
      <dgm:prSet presAssocID="{94A33C69-774B-440D-AE45-A510CF3B2E9C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BB537B9-29F4-4C91-BE9C-ED2717D265CC}" type="pres">
      <dgm:prSet presAssocID="{B1D3CFA8-41CD-4717-BD5F-5FB4F9907D77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30EF50-63A5-40D6-B39B-F3D910CCAF48}" type="pres">
      <dgm:prSet presAssocID="{C6A18EF5-33AE-4173-87AA-468FA2456DB1}" presName="sibTrans" presStyleCnt="0"/>
      <dgm:spPr/>
      <dgm:t>
        <a:bodyPr/>
        <a:lstStyle/>
        <a:p>
          <a:endParaRPr lang="en-US"/>
        </a:p>
      </dgm:t>
    </dgm:pt>
    <dgm:pt modelId="{56974E52-AFB0-4177-BA79-EBF0713CE770}" type="pres">
      <dgm:prSet presAssocID="{50E4872A-2E00-4BE0-8F74-A27546DAE9CC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29D0DE-ADD2-46E6-A804-0B2D2BB5E639}" type="pres">
      <dgm:prSet presAssocID="{0DD18566-FA97-4F60-9297-9BE795D69A8F}" presName="sibTrans" presStyleCnt="0"/>
      <dgm:spPr/>
      <dgm:t>
        <a:bodyPr/>
        <a:lstStyle/>
        <a:p>
          <a:endParaRPr lang="en-US"/>
        </a:p>
      </dgm:t>
    </dgm:pt>
    <dgm:pt modelId="{561FB14E-B18E-4694-A505-D4F66BADB817}" type="pres">
      <dgm:prSet presAssocID="{91E8AD43-47E0-4736-84B4-291B1EF11189}" presName="node" presStyleLbl="node1" presStyleIdx="2" presStyleCnt="5" custLinFactNeighborX="1096" custLinFactNeighborY="-82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D4A354-4497-4511-8EB2-525074ADB1D4}" type="pres">
      <dgm:prSet presAssocID="{13BCAAA2-4815-48DA-B36A-CC6DCC2779CF}" presName="sibTrans" presStyleCnt="0"/>
      <dgm:spPr/>
      <dgm:t>
        <a:bodyPr/>
        <a:lstStyle/>
        <a:p>
          <a:endParaRPr lang="en-US"/>
        </a:p>
      </dgm:t>
    </dgm:pt>
    <dgm:pt modelId="{AF7F60DB-66D6-4FB3-8C27-9E1F7891FCC1}" type="pres">
      <dgm:prSet presAssocID="{DFDD0DAE-EDDD-4DD5-A712-2E53FCA51EF4}" presName="node" presStyleLbl="node1" presStyleIdx="3" presStyleCnt="5" custLinFactNeighborX="-1227" custLinFactNeighborY="-69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0F2A31-482B-4ED8-8BD1-95C370C0D237}" type="pres">
      <dgm:prSet presAssocID="{6B4D894C-8252-4F68-B2F7-7B1FECE7BA4B}" presName="sibTrans" presStyleCnt="0"/>
      <dgm:spPr/>
      <dgm:t>
        <a:bodyPr/>
        <a:lstStyle/>
        <a:p>
          <a:endParaRPr lang="en-US"/>
        </a:p>
      </dgm:t>
    </dgm:pt>
    <dgm:pt modelId="{E8B37DEA-0A4A-44EB-9D73-26B7EB0DD738}" type="pres">
      <dgm:prSet presAssocID="{5DD2EC89-DADA-4D5A-91F7-2CE46A0A4507}" presName="node" presStyleLbl="node1" presStyleIdx="4" presStyleCnt="5" custLinFactNeighborX="-1057" custLinFactNeighborY="-1708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6EE8251-1C5D-4A02-8498-11B39E488114}" type="presOf" srcId="{94A33C69-774B-440D-AE45-A510CF3B2E9C}" destId="{525890BB-76A4-40D1-9C30-453AD8799855}" srcOrd="0" destOrd="0" presId="urn:microsoft.com/office/officeart/2005/8/layout/default"/>
    <dgm:cxn modelId="{FC420128-F1D2-438E-896D-54F18FFDC6E1}" srcId="{94A33C69-774B-440D-AE45-A510CF3B2E9C}" destId="{DFDD0DAE-EDDD-4DD5-A712-2E53FCA51EF4}" srcOrd="3" destOrd="0" parTransId="{D773A57F-285A-473F-B75D-C1A5C4984BAE}" sibTransId="{6B4D894C-8252-4F68-B2F7-7B1FECE7BA4B}"/>
    <dgm:cxn modelId="{E2E19408-0795-43CA-BFBC-BA1CEF00341A}" type="presOf" srcId="{B1D3CFA8-41CD-4717-BD5F-5FB4F9907D77}" destId="{0BB537B9-29F4-4C91-BE9C-ED2717D265CC}" srcOrd="0" destOrd="0" presId="urn:microsoft.com/office/officeart/2005/8/layout/default"/>
    <dgm:cxn modelId="{E1E9B1C8-67EA-40B9-97CC-C5141A4AF4CD}" type="presOf" srcId="{5DD2EC89-DADA-4D5A-91F7-2CE46A0A4507}" destId="{E8B37DEA-0A4A-44EB-9D73-26B7EB0DD738}" srcOrd="0" destOrd="0" presId="urn:microsoft.com/office/officeart/2005/8/layout/default"/>
    <dgm:cxn modelId="{E5937E59-E710-4CAA-8FCA-643B8772A9A0}" srcId="{94A33C69-774B-440D-AE45-A510CF3B2E9C}" destId="{B1D3CFA8-41CD-4717-BD5F-5FB4F9907D77}" srcOrd="0" destOrd="0" parTransId="{1AFB5DDC-4F6C-4A2C-A14D-9D08E04D5B16}" sibTransId="{C6A18EF5-33AE-4173-87AA-468FA2456DB1}"/>
    <dgm:cxn modelId="{F68223F0-7CAB-425A-92DA-215E4A68FD7C}" srcId="{94A33C69-774B-440D-AE45-A510CF3B2E9C}" destId="{50E4872A-2E00-4BE0-8F74-A27546DAE9CC}" srcOrd="1" destOrd="0" parTransId="{B991C580-CAB5-4B98-B067-33F40DA93A3D}" sibTransId="{0DD18566-FA97-4F60-9297-9BE795D69A8F}"/>
    <dgm:cxn modelId="{C5A6B480-E5D4-4B52-A981-37B880ED41B9}" type="presOf" srcId="{50E4872A-2E00-4BE0-8F74-A27546DAE9CC}" destId="{56974E52-AFB0-4177-BA79-EBF0713CE770}" srcOrd="0" destOrd="0" presId="urn:microsoft.com/office/officeart/2005/8/layout/default"/>
    <dgm:cxn modelId="{A9B5244F-15AC-4785-A8C6-E6FEC3745335}" srcId="{94A33C69-774B-440D-AE45-A510CF3B2E9C}" destId="{91E8AD43-47E0-4736-84B4-291B1EF11189}" srcOrd="2" destOrd="0" parTransId="{523EB235-26BE-4680-9A46-C7B5A0174AB7}" sibTransId="{13BCAAA2-4815-48DA-B36A-CC6DCC2779CF}"/>
    <dgm:cxn modelId="{D2C6FDE1-65D4-4542-9A61-E1F691C2547A}" type="presOf" srcId="{DFDD0DAE-EDDD-4DD5-A712-2E53FCA51EF4}" destId="{AF7F60DB-66D6-4FB3-8C27-9E1F7891FCC1}" srcOrd="0" destOrd="0" presId="urn:microsoft.com/office/officeart/2005/8/layout/default"/>
    <dgm:cxn modelId="{ACFB0CAE-C689-4F0B-8AF9-939F1252E941}" srcId="{94A33C69-774B-440D-AE45-A510CF3B2E9C}" destId="{5DD2EC89-DADA-4D5A-91F7-2CE46A0A4507}" srcOrd="4" destOrd="0" parTransId="{1B248C8A-1CFF-4640-A1BF-96D81B1620DF}" sibTransId="{103E7B51-E329-4C0C-A1F2-961029515EC2}"/>
    <dgm:cxn modelId="{374EA0E5-13F3-41E6-8A29-61B789007835}" type="presOf" srcId="{91E8AD43-47E0-4736-84B4-291B1EF11189}" destId="{561FB14E-B18E-4694-A505-D4F66BADB817}" srcOrd="0" destOrd="0" presId="urn:microsoft.com/office/officeart/2005/8/layout/default"/>
    <dgm:cxn modelId="{858F59FA-A0C8-4DF3-AE3C-844DA5C88194}" type="presParOf" srcId="{525890BB-76A4-40D1-9C30-453AD8799855}" destId="{0BB537B9-29F4-4C91-BE9C-ED2717D265CC}" srcOrd="0" destOrd="0" presId="urn:microsoft.com/office/officeart/2005/8/layout/default"/>
    <dgm:cxn modelId="{4063C483-686B-4C92-99DE-F67E0458AF08}" type="presParOf" srcId="{525890BB-76A4-40D1-9C30-453AD8799855}" destId="{C730EF50-63A5-40D6-B39B-F3D910CCAF48}" srcOrd="1" destOrd="0" presId="urn:microsoft.com/office/officeart/2005/8/layout/default"/>
    <dgm:cxn modelId="{71B72942-B96B-4D95-A36D-A728F8E6E03F}" type="presParOf" srcId="{525890BB-76A4-40D1-9C30-453AD8799855}" destId="{56974E52-AFB0-4177-BA79-EBF0713CE770}" srcOrd="2" destOrd="0" presId="urn:microsoft.com/office/officeart/2005/8/layout/default"/>
    <dgm:cxn modelId="{20838D83-F3D0-4203-8BF1-F8EAB360A58F}" type="presParOf" srcId="{525890BB-76A4-40D1-9C30-453AD8799855}" destId="{4C29D0DE-ADD2-46E6-A804-0B2D2BB5E639}" srcOrd="3" destOrd="0" presId="urn:microsoft.com/office/officeart/2005/8/layout/default"/>
    <dgm:cxn modelId="{A61A6C27-8BBC-459D-8F43-125EE8EC5CEA}" type="presParOf" srcId="{525890BB-76A4-40D1-9C30-453AD8799855}" destId="{561FB14E-B18E-4694-A505-D4F66BADB817}" srcOrd="4" destOrd="0" presId="urn:microsoft.com/office/officeart/2005/8/layout/default"/>
    <dgm:cxn modelId="{0956A689-EABE-4800-9522-F7B411E39866}" type="presParOf" srcId="{525890BB-76A4-40D1-9C30-453AD8799855}" destId="{D2D4A354-4497-4511-8EB2-525074ADB1D4}" srcOrd="5" destOrd="0" presId="urn:microsoft.com/office/officeart/2005/8/layout/default"/>
    <dgm:cxn modelId="{164D731E-AB18-4E74-B02C-0BCEB21D45BE}" type="presParOf" srcId="{525890BB-76A4-40D1-9C30-453AD8799855}" destId="{AF7F60DB-66D6-4FB3-8C27-9E1F7891FCC1}" srcOrd="6" destOrd="0" presId="urn:microsoft.com/office/officeart/2005/8/layout/default"/>
    <dgm:cxn modelId="{AA29B9E0-5F6C-40E9-BDC5-3ABD2A3F55EC}" type="presParOf" srcId="{525890BB-76A4-40D1-9C30-453AD8799855}" destId="{E60F2A31-482B-4ED8-8BD1-95C370C0D237}" srcOrd="7" destOrd="0" presId="urn:microsoft.com/office/officeart/2005/8/layout/default"/>
    <dgm:cxn modelId="{87E8DD70-61D1-451D-AA33-22317230B94F}" type="presParOf" srcId="{525890BB-76A4-40D1-9C30-453AD8799855}" destId="{E8B37DEA-0A4A-44EB-9D73-26B7EB0DD738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4A33C69-774B-440D-AE45-A510CF3B2E9C}" type="doc">
      <dgm:prSet loTypeId="urn:microsoft.com/office/officeart/2005/8/layout/vList2" loCatId="list" qsTypeId="urn:microsoft.com/office/officeart/2005/8/quickstyle/simple1" qsCatId="simple" csTypeId="urn:microsoft.com/office/officeart/2005/8/colors/accent1_5" csCatId="accent1" phldr="1"/>
      <dgm:spPr/>
      <dgm:t>
        <a:bodyPr/>
        <a:lstStyle/>
        <a:p>
          <a:endParaRPr lang="en-US"/>
        </a:p>
      </dgm:t>
    </dgm:pt>
    <dgm:pt modelId="{91E8AD43-47E0-4736-84B4-291B1EF11189}">
      <dgm:prSet/>
      <dgm:spPr/>
      <dgm:t>
        <a:bodyPr/>
        <a:lstStyle/>
        <a:p>
          <a:r>
            <a:rPr lang="en-US" dirty="0" smtClean="0"/>
            <a:t>Need more data for Signature and non-signature set</a:t>
          </a:r>
          <a:endParaRPr lang="en-US" dirty="0" smtClean="0"/>
        </a:p>
      </dgm:t>
    </dgm:pt>
    <dgm:pt modelId="{523EB235-26BE-4680-9A46-C7B5A0174AB7}" type="parTrans" cxnId="{A9B5244F-15AC-4785-A8C6-E6FEC3745335}">
      <dgm:prSet/>
      <dgm:spPr/>
      <dgm:t>
        <a:bodyPr/>
        <a:lstStyle/>
        <a:p>
          <a:endParaRPr lang="en-US"/>
        </a:p>
      </dgm:t>
    </dgm:pt>
    <dgm:pt modelId="{13BCAAA2-4815-48DA-B36A-CC6DCC2779CF}" type="sibTrans" cxnId="{A9B5244F-15AC-4785-A8C6-E6FEC3745335}">
      <dgm:prSet/>
      <dgm:spPr/>
      <dgm:t>
        <a:bodyPr/>
        <a:lstStyle/>
        <a:p>
          <a:endParaRPr lang="en-US"/>
        </a:p>
      </dgm:t>
    </dgm:pt>
    <dgm:pt modelId="{DFDD0DAE-EDDD-4DD5-A712-2E53FCA51EF4}">
      <dgm:prSet/>
      <dgm:spPr/>
      <dgm:t>
        <a:bodyPr/>
        <a:lstStyle/>
        <a:p>
          <a:r>
            <a:rPr lang="en-US" dirty="0" smtClean="0"/>
            <a:t>Padding the probable signature part instead of direct scaling</a:t>
          </a:r>
          <a:endParaRPr lang="en-US" dirty="0" smtClean="0"/>
        </a:p>
      </dgm:t>
    </dgm:pt>
    <dgm:pt modelId="{D773A57F-285A-473F-B75D-C1A5C4984BAE}" type="parTrans" cxnId="{FC420128-F1D2-438E-896D-54F18FFDC6E1}">
      <dgm:prSet/>
      <dgm:spPr/>
      <dgm:t>
        <a:bodyPr/>
        <a:lstStyle/>
        <a:p>
          <a:endParaRPr lang="en-US"/>
        </a:p>
      </dgm:t>
    </dgm:pt>
    <dgm:pt modelId="{6B4D894C-8252-4F68-B2F7-7B1FECE7BA4B}" type="sibTrans" cxnId="{FC420128-F1D2-438E-896D-54F18FFDC6E1}">
      <dgm:prSet/>
      <dgm:spPr/>
      <dgm:t>
        <a:bodyPr/>
        <a:lstStyle/>
        <a:p>
          <a:endParaRPr lang="en-US"/>
        </a:p>
      </dgm:t>
    </dgm:pt>
    <dgm:pt modelId="{5DD2EC89-DADA-4D5A-91F7-2CE46A0A4507}">
      <dgm:prSet/>
      <dgm:spPr/>
      <dgm:t>
        <a:bodyPr/>
        <a:lstStyle/>
        <a:p>
          <a:r>
            <a:rPr lang="en-US" dirty="0" smtClean="0"/>
            <a:t>Extracting better features from image </a:t>
          </a:r>
          <a:endParaRPr lang="en-US" dirty="0"/>
        </a:p>
      </dgm:t>
    </dgm:pt>
    <dgm:pt modelId="{1B248C8A-1CFF-4640-A1BF-96D81B1620DF}" type="parTrans" cxnId="{ACFB0CAE-C689-4F0B-8AF9-939F1252E941}">
      <dgm:prSet/>
      <dgm:spPr/>
      <dgm:t>
        <a:bodyPr/>
        <a:lstStyle/>
        <a:p>
          <a:endParaRPr lang="en-US"/>
        </a:p>
      </dgm:t>
    </dgm:pt>
    <dgm:pt modelId="{103E7B51-E329-4C0C-A1F2-961029515EC2}" type="sibTrans" cxnId="{ACFB0CAE-C689-4F0B-8AF9-939F1252E941}">
      <dgm:prSet/>
      <dgm:spPr/>
      <dgm:t>
        <a:bodyPr/>
        <a:lstStyle/>
        <a:p>
          <a:endParaRPr lang="en-US"/>
        </a:p>
      </dgm:t>
    </dgm:pt>
    <dgm:pt modelId="{8A7505D3-29A0-4E31-8689-5901BA9F1D41}">
      <dgm:prSet/>
      <dgm:spPr/>
      <dgm:t>
        <a:bodyPr/>
        <a:lstStyle/>
        <a:p>
          <a:r>
            <a:rPr lang="en-US" dirty="0" smtClean="0"/>
            <a:t>Dynamic thresholding, blurring</a:t>
          </a:r>
          <a:endParaRPr lang="en-US" dirty="0"/>
        </a:p>
      </dgm:t>
    </dgm:pt>
    <dgm:pt modelId="{47B4E88C-E85F-437B-95D3-0713A00BACB2}" type="parTrans" cxnId="{73A840DC-CCCE-468B-A0A6-E83455071353}">
      <dgm:prSet/>
      <dgm:spPr/>
      <dgm:t>
        <a:bodyPr/>
        <a:lstStyle/>
        <a:p>
          <a:endParaRPr lang="en-US"/>
        </a:p>
      </dgm:t>
    </dgm:pt>
    <dgm:pt modelId="{DC2CE2AE-9F38-4B7D-A737-4C0905C65520}" type="sibTrans" cxnId="{73A840DC-CCCE-468B-A0A6-E83455071353}">
      <dgm:prSet/>
      <dgm:spPr/>
      <dgm:t>
        <a:bodyPr/>
        <a:lstStyle/>
        <a:p>
          <a:endParaRPr lang="en-US"/>
        </a:p>
      </dgm:t>
    </dgm:pt>
    <dgm:pt modelId="{C0744D8A-2B10-4F12-A6E2-F948BA4B70F5}" type="pres">
      <dgm:prSet presAssocID="{94A33C69-774B-440D-AE45-A510CF3B2E9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2255EB8-3F13-476D-9E07-162DFA068724}" type="pres">
      <dgm:prSet presAssocID="{91E8AD43-47E0-4736-84B4-291B1EF11189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4B3E54-B039-49D6-9F8F-5A804FA8E9E8}" type="pres">
      <dgm:prSet presAssocID="{13BCAAA2-4815-48DA-B36A-CC6DCC2779CF}" presName="spacer" presStyleCnt="0"/>
      <dgm:spPr/>
      <dgm:t>
        <a:bodyPr/>
        <a:lstStyle/>
        <a:p>
          <a:endParaRPr lang="en-US"/>
        </a:p>
      </dgm:t>
    </dgm:pt>
    <dgm:pt modelId="{4A1C7CF7-8317-4B51-947A-37790B41C64E}" type="pres">
      <dgm:prSet presAssocID="{DFDD0DAE-EDDD-4DD5-A712-2E53FCA51EF4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9BE57E-C476-4D23-9E32-FF02E7725A45}" type="pres">
      <dgm:prSet presAssocID="{6B4D894C-8252-4F68-B2F7-7B1FECE7BA4B}" presName="spacer" presStyleCnt="0"/>
      <dgm:spPr/>
      <dgm:t>
        <a:bodyPr/>
        <a:lstStyle/>
        <a:p>
          <a:endParaRPr lang="en-US"/>
        </a:p>
      </dgm:t>
    </dgm:pt>
    <dgm:pt modelId="{576C57EB-37E1-4F5A-BAEF-91A490789938}" type="pres">
      <dgm:prSet presAssocID="{5DD2EC89-DADA-4D5A-91F7-2CE46A0A4507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9F4667-1CFE-40BD-88D9-C516C5A40359}" type="pres">
      <dgm:prSet presAssocID="{103E7B51-E329-4C0C-A1F2-961029515EC2}" presName="spacer" presStyleCnt="0"/>
      <dgm:spPr/>
    </dgm:pt>
    <dgm:pt modelId="{3821DBB0-B502-4826-B0B5-A068C9EEF3FB}" type="pres">
      <dgm:prSet presAssocID="{8A7505D3-29A0-4E31-8689-5901BA9F1D41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9B5244F-15AC-4785-A8C6-E6FEC3745335}" srcId="{94A33C69-774B-440D-AE45-A510CF3B2E9C}" destId="{91E8AD43-47E0-4736-84B4-291B1EF11189}" srcOrd="0" destOrd="0" parTransId="{523EB235-26BE-4680-9A46-C7B5A0174AB7}" sibTransId="{13BCAAA2-4815-48DA-B36A-CC6DCC2779CF}"/>
    <dgm:cxn modelId="{A0BC1A7B-6766-4304-901F-872121BBF675}" type="presOf" srcId="{94A33C69-774B-440D-AE45-A510CF3B2E9C}" destId="{C0744D8A-2B10-4F12-A6E2-F948BA4B70F5}" srcOrd="0" destOrd="0" presId="urn:microsoft.com/office/officeart/2005/8/layout/vList2"/>
    <dgm:cxn modelId="{F17E6C61-2120-4A00-89F8-DC4A4B6B8D6F}" type="presOf" srcId="{91E8AD43-47E0-4736-84B4-291B1EF11189}" destId="{F2255EB8-3F13-476D-9E07-162DFA068724}" srcOrd="0" destOrd="0" presId="urn:microsoft.com/office/officeart/2005/8/layout/vList2"/>
    <dgm:cxn modelId="{B5410F80-F5B9-4DBD-B897-A24BE812E69D}" type="presOf" srcId="{5DD2EC89-DADA-4D5A-91F7-2CE46A0A4507}" destId="{576C57EB-37E1-4F5A-BAEF-91A490789938}" srcOrd="0" destOrd="0" presId="urn:microsoft.com/office/officeart/2005/8/layout/vList2"/>
    <dgm:cxn modelId="{73A840DC-CCCE-468B-A0A6-E83455071353}" srcId="{94A33C69-774B-440D-AE45-A510CF3B2E9C}" destId="{8A7505D3-29A0-4E31-8689-5901BA9F1D41}" srcOrd="3" destOrd="0" parTransId="{47B4E88C-E85F-437B-95D3-0713A00BACB2}" sibTransId="{DC2CE2AE-9F38-4B7D-A737-4C0905C65520}"/>
    <dgm:cxn modelId="{67DAB96B-47CB-476E-8A3D-CBFD624566D9}" type="presOf" srcId="{8A7505D3-29A0-4E31-8689-5901BA9F1D41}" destId="{3821DBB0-B502-4826-B0B5-A068C9EEF3FB}" srcOrd="0" destOrd="0" presId="urn:microsoft.com/office/officeart/2005/8/layout/vList2"/>
    <dgm:cxn modelId="{3F0D1C3A-DEA1-402C-AF29-EDB117FA3035}" type="presOf" srcId="{DFDD0DAE-EDDD-4DD5-A712-2E53FCA51EF4}" destId="{4A1C7CF7-8317-4B51-947A-37790B41C64E}" srcOrd="0" destOrd="0" presId="urn:microsoft.com/office/officeart/2005/8/layout/vList2"/>
    <dgm:cxn modelId="{FC420128-F1D2-438E-896D-54F18FFDC6E1}" srcId="{94A33C69-774B-440D-AE45-A510CF3B2E9C}" destId="{DFDD0DAE-EDDD-4DD5-A712-2E53FCA51EF4}" srcOrd="1" destOrd="0" parTransId="{D773A57F-285A-473F-B75D-C1A5C4984BAE}" sibTransId="{6B4D894C-8252-4F68-B2F7-7B1FECE7BA4B}"/>
    <dgm:cxn modelId="{ACFB0CAE-C689-4F0B-8AF9-939F1252E941}" srcId="{94A33C69-774B-440D-AE45-A510CF3B2E9C}" destId="{5DD2EC89-DADA-4D5A-91F7-2CE46A0A4507}" srcOrd="2" destOrd="0" parTransId="{1B248C8A-1CFF-4640-A1BF-96D81B1620DF}" sibTransId="{103E7B51-E329-4C0C-A1F2-961029515EC2}"/>
    <dgm:cxn modelId="{BAAF3CDF-1D1A-42C9-AFF6-0DC3A0135BDA}" type="presParOf" srcId="{C0744D8A-2B10-4F12-A6E2-F948BA4B70F5}" destId="{F2255EB8-3F13-476D-9E07-162DFA068724}" srcOrd="0" destOrd="0" presId="urn:microsoft.com/office/officeart/2005/8/layout/vList2"/>
    <dgm:cxn modelId="{2FEA25E7-C507-4E75-887B-AC22087B14D5}" type="presParOf" srcId="{C0744D8A-2B10-4F12-A6E2-F948BA4B70F5}" destId="{054B3E54-B039-49D6-9F8F-5A804FA8E9E8}" srcOrd="1" destOrd="0" presId="urn:microsoft.com/office/officeart/2005/8/layout/vList2"/>
    <dgm:cxn modelId="{F1541793-F48B-4F87-8F72-28A2CCBF9047}" type="presParOf" srcId="{C0744D8A-2B10-4F12-A6E2-F948BA4B70F5}" destId="{4A1C7CF7-8317-4B51-947A-37790B41C64E}" srcOrd="2" destOrd="0" presId="urn:microsoft.com/office/officeart/2005/8/layout/vList2"/>
    <dgm:cxn modelId="{8DA0A621-8B64-4860-B5A5-09B0A2452B5A}" type="presParOf" srcId="{C0744D8A-2B10-4F12-A6E2-F948BA4B70F5}" destId="{889BE57E-C476-4D23-9E32-FF02E7725A45}" srcOrd="3" destOrd="0" presId="urn:microsoft.com/office/officeart/2005/8/layout/vList2"/>
    <dgm:cxn modelId="{C84415A3-FA0E-419B-9B46-802CA825B2BF}" type="presParOf" srcId="{C0744D8A-2B10-4F12-A6E2-F948BA4B70F5}" destId="{576C57EB-37E1-4F5A-BAEF-91A490789938}" srcOrd="4" destOrd="0" presId="urn:microsoft.com/office/officeart/2005/8/layout/vList2"/>
    <dgm:cxn modelId="{94A53EEA-8A51-45FF-A89E-E83B214A776F}" type="presParOf" srcId="{C0744D8A-2B10-4F12-A6E2-F948BA4B70F5}" destId="{A79F4667-1CFE-40BD-88D9-C516C5A40359}" srcOrd="5" destOrd="0" presId="urn:microsoft.com/office/officeart/2005/8/layout/vList2"/>
    <dgm:cxn modelId="{9B3569A6-D694-4D94-AEB3-E7C47F46C8B2}" type="presParOf" srcId="{C0744D8A-2B10-4F12-A6E2-F948BA4B70F5}" destId="{3821DBB0-B502-4826-B0B5-A068C9EEF3FB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89CC9B-7DA2-4C0D-A1DD-34F221E1BEA2}">
      <dsp:nvSpPr>
        <dsp:cNvPr id="0" name=""/>
        <dsp:cNvSpPr/>
      </dsp:nvSpPr>
      <dsp:spPr>
        <a:xfrm>
          <a:off x="914783" y="45688"/>
          <a:ext cx="1583107" cy="1583347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5D994E-3ED8-43AD-BB08-61D99EBAB26F}">
      <dsp:nvSpPr>
        <dsp:cNvPr id="0" name=""/>
        <dsp:cNvSpPr/>
      </dsp:nvSpPr>
      <dsp:spPr>
        <a:xfrm>
          <a:off x="1264701" y="617324"/>
          <a:ext cx="879702" cy="4397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Automated </a:t>
          </a:r>
          <a:endParaRPr lang="en-US" sz="1400" kern="1200" dirty="0"/>
        </a:p>
      </dsp:txBody>
      <dsp:txXfrm>
        <a:off x="1264701" y="617324"/>
        <a:ext cx="879702" cy="439745"/>
      </dsp:txXfrm>
    </dsp:sp>
    <dsp:sp modelId="{7D79B468-C9AB-4326-B80D-AE695B954CFB}">
      <dsp:nvSpPr>
        <dsp:cNvPr id="0" name=""/>
        <dsp:cNvSpPr/>
      </dsp:nvSpPr>
      <dsp:spPr>
        <a:xfrm>
          <a:off x="475080" y="955439"/>
          <a:ext cx="1583107" cy="1583347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FB26F-E65E-4F99-BDC6-29D2AD872A55}">
      <dsp:nvSpPr>
        <dsp:cNvPr id="0" name=""/>
        <dsp:cNvSpPr/>
      </dsp:nvSpPr>
      <dsp:spPr>
        <a:xfrm>
          <a:off x="826783" y="1532338"/>
          <a:ext cx="879702" cy="4397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Faster </a:t>
          </a:r>
          <a:endParaRPr lang="en-US" sz="1400" kern="1200" dirty="0"/>
        </a:p>
      </dsp:txBody>
      <dsp:txXfrm>
        <a:off x="826783" y="1532338"/>
        <a:ext cx="879702" cy="439745"/>
      </dsp:txXfrm>
    </dsp:sp>
    <dsp:sp modelId="{330AC8DD-6025-4DA1-9E4F-A35166B5609D}">
      <dsp:nvSpPr>
        <dsp:cNvPr id="0" name=""/>
        <dsp:cNvSpPr/>
      </dsp:nvSpPr>
      <dsp:spPr>
        <a:xfrm>
          <a:off x="1027458" y="1974057"/>
          <a:ext cx="1360134" cy="1360679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C4F8D1-E08B-497F-AA88-A5F4052F1066}">
      <dsp:nvSpPr>
        <dsp:cNvPr id="0" name=""/>
        <dsp:cNvSpPr/>
      </dsp:nvSpPr>
      <dsp:spPr>
        <a:xfrm>
          <a:off x="1266782" y="2448667"/>
          <a:ext cx="879702" cy="4397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Accurate</a:t>
          </a:r>
          <a:endParaRPr lang="en-US" sz="1400" kern="1200" dirty="0"/>
        </a:p>
      </dsp:txBody>
      <dsp:txXfrm>
        <a:off x="1266782" y="2448667"/>
        <a:ext cx="879702" cy="4397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246A06-E880-4608-98B3-4A13ADDCD7C8}">
      <dsp:nvSpPr>
        <dsp:cNvPr id="0" name=""/>
        <dsp:cNvSpPr/>
      </dsp:nvSpPr>
      <dsp:spPr>
        <a:xfrm>
          <a:off x="0" y="0"/>
          <a:ext cx="4360393" cy="47959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Anywhere in document</a:t>
          </a:r>
          <a:endParaRPr lang="en-US" sz="1700" kern="1200" dirty="0"/>
        </a:p>
      </dsp:txBody>
      <dsp:txXfrm>
        <a:off x="920037" y="0"/>
        <a:ext cx="3440355" cy="479590"/>
      </dsp:txXfrm>
    </dsp:sp>
    <dsp:sp modelId="{9EE804CF-0B41-4020-A7FE-4FA5BA17387B}">
      <dsp:nvSpPr>
        <dsp:cNvPr id="0" name=""/>
        <dsp:cNvSpPr/>
      </dsp:nvSpPr>
      <dsp:spPr>
        <a:xfrm>
          <a:off x="47959" y="47959"/>
          <a:ext cx="872078" cy="383672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2BF06F-9237-4F04-880B-245F5AD96B45}">
      <dsp:nvSpPr>
        <dsp:cNvPr id="0" name=""/>
        <dsp:cNvSpPr/>
      </dsp:nvSpPr>
      <dsp:spPr>
        <a:xfrm>
          <a:off x="0" y="527549"/>
          <a:ext cx="4360393" cy="479590"/>
        </a:xfrm>
        <a:prstGeom prst="roundRect">
          <a:avLst>
            <a:gd name="adj" fmla="val 10000"/>
          </a:avLst>
        </a:prstGeom>
        <a:solidFill>
          <a:schemeClr val="accent5">
            <a:hueOff val="-1838336"/>
            <a:satOff val="-2557"/>
            <a:lumOff val="-9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Multiple interests</a:t>
          </a:r>
          <a:endParaRPr lang="en-US" sz="1700" kern="1200" dirty="0"/>
        </a:p>
      </dsp:txBody>
      <dsp:txXfrm>
        <a:off x="920037" y="527549"/>
        <a:ext cx="3440355" cy="479590"/>
      </dsp:txXfrm>
    </dsp:sp>
    <dsp:sp modelId="{F0C5A776-8EBB-4585-893B-12841662A3F8}">
      <dsp:nvSpPr>
        <dsp:cNvPr id="0" name=""/>
        <dsp:cNvSpPr/>
      </dsp:nvSpPr>
      <dsp:spPr>
        <a:xfrm>
          <a:off x="47959" y="575508"/>
          <a:ext cx="872078" cy="383672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7FE7AF-5118-4D70-A5BD-6638E2F925E8}">
      <dsp:nvSpPr>
        <dsp:cNvPr id="0" name=""/>
        <dsp:cNvSpPr/>
      </dsp:nvSpPr>
      <dsp:spPr>
        <a:xfrm>
          <a:off x="0" y="1055098"/>
          <a:ext cx="4360393" cy="479590"/>
        </a:xfrm>
        <a:prstGeom prst="roundRect">
          <a:avLst>
            <a:gd name="adj" fmla="val 10000"/>
          </a:avLst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Tag automatically</a:t>
          </a:r>
          <a:endParaRPr lang="en-US" sz="1700" kern="1200" dirty="0"/>
        </a:p>
      </dsp:txBody>
      <dsp:txXfrm>
        <a:off x="920037" y="1055098"/>
        <a:ext cx="3440355" cy="479590"/>
      </dsp:txXfrm>
    </dsp:sp>
    <dsp:sp modelId="{D9EDFFE5-1E60-470A-BD30-1A63D3E931FC}">
      <dsp:nvSpPr>
        <dsp:cNvPr id="0" name=""/>
        <dsp:cNvSpPr/>
      </dsp:nvSpPr>
      <dsp:spPr>
        <a:xfrm>
          <a:off x="47959" y="1103057"/>
          <a:ext cx="872078" cy="383672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1000" r="-6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D10B7A-64B9-4CA3-87A1-DDF52AE39480}">
      <dsp:nvSpPr>
        <dsp:cNvPr id="0" name=""/>
        <dsp:cNvSpPr/>
      </dsp:nvSpPr>
      <dsp:spPr>
        <a:xfrm>
          <a:off x="0" y="1582647"/>
          <a:ext cx="4360393" cy="479590"/>
        </a:xfrm>
        <a:prstGeom prst="roundRect">
          <a:avLst>
            <a:gd name="adj" fmla="val 10000"/>
          </a:avLst>
        </a:prstGeom>
        <a:solidFill>
          <a:schemeClr val="accent5">
            <a:hueOff val="-5515009"/>
            <a:satOff val="-7671"/>
            <a:lumOff val="-294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Any doc size / Font / Color / language</a:t>
          </a:r>
          <a:endParaRPr lang="en-US" sz="1700" kern="1200" dirty="0"/>
        </a:p>
      </dsp:txBody>
      <dsp:txXfrm>
        <a:off x="920037" y="1582647"/>
        <a:ext cx="3440355" cy="479590"/>
      </dsp:txXfrm>
    </dsp:sp>
    <dsp:sp modelId="{C3E0CC00-8258-4F04-B46E-9D72E78D1074}">
      <dsp:nvSpPr>
        <dsp:cNvPr id="0" name=""/>
        <dsp:cNvSpPr/>
      </dsp:nvSpPr>
      <dsp:spPr>
        <a:xfrm>
          <a:off x="47959" y="1630606"/>
          <a:ext cx="872078" cy="383672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4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554C73-1172-4EAC-B3F4-24EB598F6B13}">
      <dsp:nvSpPr>
        <dsp:cNvPr id="0" name=""/>
        <dsp:cNvSpPr/>
      </dsp:nvSpPr>
      <dsp:spPr>
        <a:xfrm>
          <a:off x="0" y="2110197"/>
          <a:ext cx="4360393" cy="479590"/>
        </a:xfrm>
        <a:prstGeom prst="roundRect">
          <a:avLst>
            <a:gd name="adj" fmla="val 1000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Any signature color / font </a:t>
          </a:r>
          <a:endParaRPr lang="en-US" sz="1700" kern="1200" dirty="0"/>
        </a:p>
      </dsp:txBody>
      <dsp:txXfrm>
        <a:off x="920037" y="2110197"/>
        <a:ext cx="3440355" cy="479590"/>
      </dsp:txXfrm>
    </dsp:sp>
    <dsp:sp modelId="{21FBD99A-4A3C-47DC-85C6-61845D7CC5B0}">
      <dsp:nvSpPr>
        <dsp:cNvPr id="0" name=""/>
        <dsp:cNvSpPr/>
      </dsp:nvSpPr>
      <dsp:spPr>
        <a:xfrm>
          <a:off x="47959" y="2158156"/>
          <a:ext cx="872078" cy="383672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5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B537B9-29F4-4C91-BE9C-ED2717D265CC}">
      <dsp:nvSpPr>
        <dsp:cNvPr id="0" name=""/>
        <dsp:cNvSpPr/>
      </dsp:nvSpPr>
      <dsp:spPr>
        <a:xfrm>
          <a:off x="488261" y="1745"/>
          <a:ext cx="2768750" cy="166125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Instead of going for a cascading scanning of probable signatures with a Classifier, preferred </a:t>
          </a:r>
          <a:r>
            <a:rPr lang="en-US" sz="1300" b="1" kern="1200" dirty="0" smtClean="0"/>
            <a:t>image processing method</a:t>
          </a:r>
          <a:r>
            <a:rPr lang="en-US" sz="1300" kern="1200" dirty="0" smtClean="0"/>
            <a:t>, which is way faster to find ROIs. </a:t>
          </a:r>
          <a:endParaRPr lang="en-US" sz="1300" kern="1200" dirty="0"/>
        </a:p>
      </dsp:txBody>
      <dsp:txXfrm>
        <a:off x="488261" y="1745"/>
        <a:ext cx="2768750" cy="1661250"/>
      </dsp:txXfrm>
    </dsp:sp>
    <dsp:sp modelId="{56974E52-AFB0-4177-BA79-EBF0713CE770}">
      <dsp:nvSpPr>
        <dsp:cNvPr id="0" name=""/>
        <dsp:cNvSpPr/>
      </dsp:nvSpPr>
      <dsp:spPr>
        <a:xfrm>
          <a:off x="3533887" y="1745"/>
          <a:ext cx="2768750" cy="1661250"/>
        </a:xfrm>
        <a:prstGeom prst="rect">
          <a:avLst/>
        </a:prstGeom>
        <a:solidFill>
          <a:schemeClr val="accent5">
            <a:hueOff val="-1838336"/>
            <a:satOff val="-2557"/>
            <a:lumOff val="-9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Created </a:t>
          </a:r>
          <a:r>
            <a:rPr lang="en-US" sz="1300" b="1" kern="1200" dirty="0" smtClean="0"/>
            <a:t>dataset for non-signature examples </a:t>
          </a:r>
          <a:r>
            <a:rPr lang="en-US" sz="1300" kern="1200" dirty="0" smtClean="0"/>
            <a:t>by conditional random sampling from the documents and removing those containing traces of signature.</a:t>
          </a:r>
          <a:endParaRPr lang="en-US" sz="1300" kern="1200" dirty="0"/>
        </a:p>
      </dsp:txBody>
      <dsp:txXfrm>
        <a:off x="3533887" y="1745"/>
        <a:ext cx="2768750" cy="1661250"/>
      </dsp:txXfrm>
    </dsp:sp>
    <dsp:sp modelId="{561FB14E-B18E-4694-A505-D4F66BADB817}">
      <dsp:nvSpPr>
        <dsp:cNvPr id="0" name=""/>
        <dsp:cNvSpPr/>
      </dsp:nvSpPr>
      <dsp:spPr>
        <a:xfrm>
          <a:off x="518607" y="1803398"/>
          <a:ext cx="2768750" cy="1661250"/>
        </a:xfrm>
        <a:prstGeom prst="rect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Hence further reducing the number of probable signatures for comparison with Signature database.</a:t>
          </a:r>
        </a:p>
      </dsp:txBody>
      <dsp:txXfrm>
        <a:off x="518607" y="1803398"/>
        <a:ext cx="2768750" cy="1661250"/>
      </dsp:txXfrm>
    </dsp:sp>
    <dsp:sp modelId="{AF7F60DB-66D6-4FB3-8C27-9E1F7891FCC1}">
      <dsp:nvSpPr>
        <dsp:cNvPr id="0" name=""/>
        <dsp:cNvSpPr/>
      </dsp:nvSpPr>
      <dsp:spPr>
        <a:xfrm>
          <a:off x="3499914" y="1824878"/>
          <a:ext cx="2768750" cy="1661250"/>
        </a:xfrm>
        <a:prstGeom prst="rect">
          <a:avLst/>
        </a:prstGeom>
        <a:solidFill>
          <a:schemeClr val="accent5">
            <a:hueOff val="-5515009"/>
            <a:satOff val="-7671"/>
            <a:lumOff val="-294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smtClean="0"/>
            <a:t>Used </a:t>
          </a:r>
          <a:r>
            <a:rPr lang="en-US" sz="1300" b="1" kern="1200" smtClean="0"/>
            <a:t>Deep learning(VGG-16) </a:t>
          </a:r>
          <a:r>
            <a:rPr lang="en-US" sz="1300" kern="1200" smtClean="0"/>
            <a:t>to capture better features that can distinguish signatures.</a:t>
          </a:r>
          <a:endParaRPr lang="en-US" sz="1300" kern="1200" dirty="0" smtClean="0"/>
        </a:p>
      </dsp:txBody>
      <dsp:txXfrm>
        <a:off x="3499914" y="1824878"/>
        <a:ext cx="2768750" cy="1661250"/>
      </dsp:txXfrm>
    </dsp:sp>
    <dsp:sp modelId="{E8B37DEA-0A4A-44EB-9D73-26B7EB0DD738}">
      <dsp:nvSpPr>
        <dsp:cNvPr id="0" name=""/>
        <dsp:cNvSpPr/>
      </dsp:nvSpPr>
      <dsp:spPr>
        <a:xfrm>
          <a:off x="1981808" y="3594171"/>
          <a:ext cx="2768750" cy="1661250"/>
        </a:xfrm>
        <a:prstGeom prst="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smtClean="0"/>
            <a:t>At present system is designed in such a way that </a:t>
          </a:r>
          <a:r>
            <a:rPr lang="en-US" sz="1300" b="1" kern="1200" smtClean="0"/>
            <a:t>False positive is better than False negative</a:t>
          </a:r>
          <a:r>
            <a:rPr lang="en-US" sz="1300" kern="1200" smtClean="0"/>
            <a:t>. Because missing a valid signature may end up not getting tagged to the right person. Even if its false negative, the last stage of signature comparison would filter the wrong ones.</a:t>
          </a:r>
          <a:endParaRPr lang="en-US" sz="1300" kern="1200" dirty="0"/>
        </a:p>
      </dsp:txBody>
      <dsp:txXfrm>
        <a:off x="1981808" y="3594171"/>
        <a:ext cx="2768750" cy="166125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255EB8-3F13-476D-9E07-162DFA068724}">
      <dsp:nvSpPr>
        <dsp:cNvPr id="0" name=""/>
        <dsp:cNvSpPr/>
      </dsp:nvSpPr>
      <dsp:spPr>
        <a:xfrm>
          <a:off x="0" y="42005"/>
          <a:ext cx="4722667" cy="954719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Need more data for Signature and non-signature set</a:t>
          </a:r>
          <a:endParaRPr lang="en-US" sz="2400" kern="1200" dirty="0" smtClean="0"/>
        </a:p>
      </dsp:txBody>
      <dsp:txXfrm>
        <a:off x="46606" y="88611"/>
        <a:ext cx="4629455" cy="861507"/>
      </dsp:txXfrm>
    </dsp:sp>
    <dsp:sp modelId="{4A1C7CF7-8317-4B51-947A-37790B41C64E}">
      <dsp:nvSpPr>
        <dsp:cNvPr id="0" name=""/>
        <dsp:cNvSpPr/>
      </dsp:nvSpPr>
      <dsp:spPr>
        <a:xfrm>
          <a:off x="0" y="1065845"/>
          <a:ext cx="4722667" cy="954719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-13333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Padding the probable signature part instead of direct scaling</a:t>
          </a:r>
          <a:endParaRPr lang="en-US" sz="2400" kern="1200" dirty="0" smtClean="0"/>
        </a:p>
      </dsp:txBody>
      <dsp:txXfrm>
        <a:off x="46606" y="1112451"/>
        <a:ext cx="4629455" cy="861507"/>
      </dsp:txXfrm>
    </dsp:sp>
    <dsp:sp modelId="{576C57EB-37E1-4F5A-BAEF-91A490789938}">
      <dsp:nvSpPr>
        <dsp:cNvPr id="0" name=""/>
        <dsp:cNvSpPr/>
      </dsp:nvSpPr>
      <dsp:spPr>
        <a:xfrm>
          <a:off x="0" y="2089685"/>
          <a:ext cx="4722667" cy="954719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-26667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Extracting better features from image </a:t>
          </a:r>
          <a:endParaRPr lang="en-US" sz="2400" kern="1200" dirty="0"/>
        </a:p>
      </dsp:txBody>
      <dsp:txXfrm>
        <a:off x="46606" y="2136291"/>
        <a:ext cx="4629455" cy="861507"/>
      </dsp:txXfrm>
    </dsp:sp>
    <dsp:sp modelId="{3821DBB0-B502-4826-B0B5-A068C9EEF3FB}">
      <dsp:nvSpPr>
        <dsp:cNvPr id="0" name=""/>
        <dsp:cNvSpPr/>
      </dsp:nvSpPr>
      <dsp:spPr>
        <a:xfrm>
          <a:off x="0" y="3113524"/>
          <a:ext cx="4722667" cy="954719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Dynamic thresholding, blurring</a:t>
          </a:r>
          <a:endParaRPr lang="en-US" sz="2400" kern="1200" dirty="0"/>
        </a:p>
      </dsp:txBody>
      <dsp:txXfrm>
        <a:off x="46606" y="3160130"/>
        <a:ext cx="4629455" cy="8615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E783EB-725D-4C24-B00D-2405FB119667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8741ED-E122-4E7D-8E9F-FC3FBB4EB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481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BC8E1-8D24-491B-A4CD-851B1B3CEFAA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144D9-7C41-4FA0-8408-A3E0408D7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401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BC8E1-8D24-491B-A4CD-851B1B3CEFAA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144D9-7C41-4FA0-8408-A3E0408D7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821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BC8E1-8D24-491B-A4CD-851B1B3CEFAA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144D9-7C41-4FA0-8408-A3E0408D7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465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BC8E1-8D24-491B-A4CD-851B1B3CEFAA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144D9-7C41-4FA0-8408-A3E0408D7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410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BC8E1-8D24-491B-A4CD-851B1B3CEFAA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144D9-7C41-4FA0-8408-A3E0408D7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040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BC8E1-8D24-491B-A4CD-851B1B3CEFAA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144D9-7C41-4FA0-8408-A3E0408D7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12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BC8E1-8D24-491B-A4CD-851B1B3CEFAA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144D9-7C41-4FA0-8408-A3E0408D7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695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BC8E1-8D24-491B-A4CD-851B1B3CEFAA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144D9-7C41-4FA0-8408-A3E0408D7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919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BC8E1-8D24-491B-A4CD-851B1B3CEFAA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144D9-7C41-4FA0-8408-A3E0408D7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137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BC8E1-8D24-491B-A4CD-851B1B3CEFAA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144D9-7C41-4FA0-8408-A3E0408D7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231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BC8E1-8D24-491B-A4CD-851B1B3CEFAA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144D9-7C41-4FA0-8408-A3E0408D7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801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BC8E1-8D24-491B-A4CD-851B1B3CEFAA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144D9-7C41-4FA0-8408-A3E0408D7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396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praveenkottayi@gmail.com" TargetMode="External"/><Relationship Id="rId2" Type="http://schemas.openxmlformats.org/officeDocument/2006/relationships/hyperlink" Target="mailto:praveen.vijayan@tcs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13" Type="http://schemas.openxmlformats.org/officeDocument/2006/relationships/diagramColors" Target="../diagrams/colors2.xml"/><Relationship Id="rId3" Type="http://schemas.openxmlformats.org/officeDocument/2006/relationships/image" Target="../media/image2.jpeg"/><Relationship Id="rId7" Type="http://schemas.openxmlformats.org/officeDocument/2006/relationships/diagramQuickStyle" Target="../diagrams/quickStyle1.xml"/><Relationship Id="rId12" Type="http://schemas.openxmlformats.org/officeDocument/2006/relationships/diagramQuickStyle" Target="../diagrams/quickStyle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11" Type="http://schemas.openxmlformats.org/officeDocument/2006/relationships/diagramLayout" Target="../diagrams/layout2.xml"/><Relationship Id="rId5" Type="http://schemas.openxmlformats.org/officeDocument/2006/relationships/diagramData" Target="../diagrams/data1.xml"/><Relationship Id="rId10" Type="http://schemas.openxmlformats.org/officeDocument/2006/relationships/diagramData" Target="../diagrams/data2.xml"/><Relationship Id="rId4" Type="http://schemas.openxmlformats.org/officeDocument/2006/relationships/image" Target="../media/image3.jpeg"/><Relationship Id="rId9" Type="http://schemas.microsoft.com/office/2007/relationships/diagramDrawing" Target="../diagrams/drawing1.xml"/><Relationship Id="rId14" Type="http://schemas.microsoft.com/office/2007/relationships/diagramDrawing" Target="../diagrams/drawin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rgbClr val="00B0F0"/>
                </a:solidFill>
              </a:rPr>
              <a:t>Signature detection &amp; Recognition</a:t>
            </a:r>
            <a:r>
              <a:rPr lang="en-US" b="1" dirty="0">
                <a:solidFill>
                  <a:srgbClr val="00B0F0"/>
                </a:solidFill>
              </a:rPr>
              <a:t/>
            </a:r>
            <a:br>
              <a:rPr lang="en-US" b="1" dirty="0">
                <a:solidFill>
                  <a:srgbClr val="00B0F0"/>
                </a:solidFill>
              </a:rPr>
            </a:b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5827" y="4830336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n-US" sz="2800" b="1" i="1" dirty="0" smtClean="0"/>
              <a:t>Praveen Vijayan</a:t>
            </a:r>
          </a:p>
          <a:p>
            <a:pPr algn="l"/>
            <a:r>
              <a:rPr lang="en-US" i="1" dirty="0" smtClean="0"/>
              <a:t>Official Email		: </a:t>
            </a:r>
            <a:r>
              <a:rPr lang="en-US" i="1" dirty="0" smtClean="0">
                <a:solidFill>
                  <a:srgbClr val="0070C0"/>
                </a:solidFill>
                <a:hlinkClick r:id="rId2"/>
              </a:rPr>
              <a:t>praveen.vijayan@tcs.com</a:t>
            </a:r>
            <a:endParaRPr lang="en-US" i="1" dirty="0" smtClean="0">
              <a:solidFill>
                <a:srgbClr val="0070C0"/>
              </a:solidFill>
            </a:endParaRPr>
          </a:p>
          <a:p>
            <a:pPr algn="l"/>
            <a:r>
              <a:rPr lang="en-US" i="1" dirty="0" smtClean="0"/>
              <a:t>Personal Email		</a:t>
            </a:r>
            <a:r>
              <a:rPr lang="en-US" i="1" dirty="0" smtClean="0">
                <a:solidFill>
                  <a:srgbClr val="0070C0"/>
                </a:solidFill>
              </a:rPr>
              <a:t>: </a:t>
            </a:r>
            <a:r>
              <a:rPr lang="en-US" i="1" dirty="0" smtClean="0">
                <a:solidFill>
                  <a:srgbClr val="0070C0"/>
                </a:solidFill>
                <a:hlinkClick r:id="rId3"/>
              </a:rPr>
              <a:t>praveenkottayi@gmail.com</a:t>
            </a:r>
            <a:endParaRPr lang="en-US" i="1" dirty="0" smtClean="0">
              <a:solidFill>
                <a:srgbClr val="0070C0"/>
              </a:solidFill>
            </a:endParaRPr>
          </a:p>
          <a:p>
            <a:pPr algn="l"/>
            <a:endParaRPr lang="en-US" i="1" dirty="0" smtClean="0">
              <a:solidFill>
                <a:srgbClr val="0070C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781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867" y="-76422"/>
            <a:ext cx="11144534" cy="871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solidFill>
                  <a:srgbClr val="FF0000"/>
                </a:solidFill>
              </a:rPr>
              <a:t>WHY</a:t>
            </a:r>
            <a:r>
              <a:rPr lang="en-US" sz="3600" b="1" dirty="0" smtClean="0"/>
              <a:t> part of  </a:t>
            </a:r>
            <a:r>
              <a:rPr lang="en-US" sz="3600" b="1" dirty="0" smtClean="0">
                <a:solidFill>
                  <a:srgbClr val="00B0F0"/>
                </a:solidFill>
              </a:rPr>
              <a:t>Signature </a:t>
            </a:r>
            <a:r>
              <a:rPr lang="en-US" sz="3600" b="1" dirty="0">
                <a:solidFill>
                  <a:srgbClr val="00B0F0"/>
                </a:solidFill>
              </a:rPr>
              <a:t>detection &amp; </a:t>
            </a:r>
            <a:r>
              <a:rPr lang="en-US" sz="3600" b="1" dirty="0" smtClean="0">
                <a:solidFill>
                  <a:srgbClr val="00B0F0"/>
                </a:solidFill>
              </a:rPr>
              <a:t>Recognition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8" t="2023" r="8283" b="15833"/>
          <a:stretch/>
        </p:blipFill>
        <p:spPr>
          <a:xfrm rot="20763491">
            <a:off x="8895369" y="4230892"/>
            <a:ext cx="1758589" cy="232023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58641">
            <a:off x="436263" y="3566094"/>
            <a:ext cx="2052705" cy="281958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44504">
            <a:off x="3844980" y="4710758"/>
            <a:ext cx="3340553" cy="151140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7" name="TextBox 6"/>
          <p:cNvSpPr txBox="1"/>
          <p:nvPr/>
        </p:nvSpPr>
        <p:spPr>
          <a:xfrm>
            <a:off x="685477" y="1350108"/>
            <a:ext cx="323054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 smtClean="0">
                <a:solidFill>
                  <a:srgbClr val="FF0000"/>
                </a:solidFill>
              </a:rPr>
              <a:t>Where Scenarios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Cheque clearance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Legal document processing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Invoice processing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Bill processing</a:t>
            </a:r>
            <a:endParaRPr lang="en-US" sz="1600" dirty="0"/>
          </a:p>
        </p:txBody>
      </p:sp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2079774524"/>
              </p:ext>
            </p:extLst>
          </p:nvPr>
        </p:nvGraphicFramePr>
        <p:xfrm>
          <a:off x="4142066" y="826054"/>
          <a:ext cx="2972971" cy="3380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aphicFrame>
        <p:nvGraphicFramePr>
          <p:cNvPr id="13" name="Diagram 12"/>
          <p:cNvGraphicFramePr/>
          <p:nvPr>
            <p:extLst>
              <p:ext uri="{D42A27DB-BD31-4B8C-83A1-F6EECF244321}">
                <p14:modId xmlns:p14="http://schemas.microsoft.com/office/powerpoint/2010/main" val="2361272492"/>
              </p:ext>
            </p:extLst>
          </p:nvPr>
        </p:nvGraphicFramePr>
        <p:xfrm>
          <a:off x="7403295" y="1220488"/>
          <a:ext cx="4360393" cy="25915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sp>
        <p:nvSpPr>
          <p:cNvPr id="14" name="Oval 13"/>
          <p:cNvSpPr/>
          <p:nvPr/>
        </p:nvSpPr>
        <p:spPr>
          <a:xfrm>
            <a:off x="1733262" y="4599295"/>
            <a:ext cx="408386" cy="376592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817150" y="5089870"/>
            <a:ext cx="408386" cy="376592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021343" y="5499084"/>
            <a:ext cx="408386" cy="376592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121134" y="5569943"/>
            <a:ext cx="904672" cy="658393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9348716" y="4599295"/>
            <a:ext cx="491319" cy="490575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9962866" y="5212072"/>
            <a:ext cx="628973" cy="357871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ube 20"/>
          <p:cNvSpPr/>
          <p:nvPr/>
        </p:nvSpPr>
        <p:spPr>
          <a:xfrm>
            <a:off x="565466" y="1309165"/>
            <a:ext cx="3463575" cy="1869743"/>
          </a:xfrm>
          <a:prstGeom prst="cub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832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556" y="595201"/>
            <a:ext cx="7094766" cy="31115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69501" r="19808" b="-1"/>
          <a:stretch/>
        </p:blipFill>
        <p:spPr>
          <a:xfrm>
            <a:off x="6961196" y="4759760"/>
            <a:ext cx="5014148" cy="141843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t="11878"/>
          <a:stretch/>
        </p:blipFill>
        <p:spPr>
          <a:xfrm>
            <a:off x="607964" y="1320660"/>
            <a:ext cx="4022746" cy="21132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069539" y="4258107"/>
            <a:ext cx="4749421" cy="23435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82118" y="1119961"/>
            <a:ext cx="4296456" cy="2455752"/>
          </a:xfrm>
          <a:prstGeom prst="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28848" y="4131913"/>
            <a:ext cx="204716" cy="28576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604947" y="-31336"/>
            <a:ext cx="891340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  <a:latin typeface="+mj-lt"/>
              </a:rPr>
              <a:t>HOW</a:t>
            </a:r>
            <a:r>
              <a:rPr lang="en-US" sz="3600" b="1" dirty="0" smtClean="0">
                <a:solidFill>
                  <a:srgbClr val="FF0000"/>
                </a:solidFill>
                <a:latin typeface="+mj-lt"/>
              </a:rPr>
              <a:t> </a:t>
            </a:r>
            <a:r>
              <a:rPr lang="en-US" sz="3600" b="1" dirty="0" smtClean="0">
                <a:latin typeface="+mj-lt"/>
              </a:rPr>
              <a:t>part</a:t>
            </a:r>
            <a:r>
              <a:rPr lang="en-US" sz="3600" dirty="0" smtClean="0">
                <a:latin typeface="+mj-lt"/>
              </a:rPr>
              <a:t> </a:t>
            </a:r>
            <a:r>
              <a:rPr lang="en-US" sz="3600" b="1" dirty="0" smtClean="0">
                <a:latin typeface="+mj-lt"/>
              </a:rPr>
              <a:t>of</a:t>
            </a:r>
            <a:r>
              <a:rPr lang="en-US" sz="3600" dirty="0" smtClean="0">
                <a:latin typeface="+mj-lt"/>
              </a:rPr>
              <a:t> </a:t>
            </a:r>
            <a:r>
              <a:rPr lang="en-US" sz="3600" b="1" dirty="0" smtClean="0">
                <a:solidFill>
                  <a:srgbClr val="00B0F0"/>
                </a:solidFill>
                <a:latin typeface="+mj-lt"/>
              </a:rPr>
              <a:t>Signature </a:t>
            </a:r>
            <a:r>
              <a:rPr lang="en-US" sz="3600" b="1" dirty="0">
                <a:solidFill>
                  <a:srgbClr val="00B0F0"/>
                </a:solidFill>
                <a:latin typeface="+mj-lt"/>
              </a:rPr>
              <a:t>detection &amp; Recognition</a:t>
            </a:r>
            <a:endParaRPr lang="en-US" sz="3600" dirty="0">
              <a:latin typeface="+mj-lt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05606" y="988227"/>
            <a:ext cx="204716" cy="28576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7416" y="3755600"/>
            <a:ext cx="6751170" cy="2997977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V="1">
            <a:off x="4678574" y="5090620"/>
            <a:ext cx="915320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196084" y="5090620"/>
            <a:ext cx="1009934" cy="16396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885707" y="643085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B050"/>
                </a:solidFill>
              </a:rPr>
              <a:t>#</a:t>
            </a:r>
            <a:endParaRPr lang="en-US" sz="2800" b="1" dirty="0">
              <a:solidFill>
                <a:srgbClr val="00B05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024795" y="3870303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B050"/>
                </a:solidFill>
              </a:rPr>
              <a:t>#</a:t>
            </a:r>
            <a:endParaRPr lang="en-US" sz="2800" b="1" dirty="0">
              <a:solidFill>
                <a:srgbClr val="00B050"/>
              </a:solidFill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4"/>
          <a:srcRect l="3469" t="748" r="43692" b="86998"/>
          <a:stretch/>
        </p:blipFill>
        <p:spPr>
          <a:xfrm>
            <a:off x="833810" y="728667"/>
            <a:ext cx="2115404" cy="272956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7613307" y="3931451"/>
            <a:ext cx="16366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F0"/>
                </a:solidFill>
              </a:rPr>
              <a:t>Most similar signatures</a:t>
            </a:r>
            <a:endParaRPr lang="en-US" sz="1200" dirty="0">
              <a:solidFill>
                <a:srgbClr val="00B0F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945095" y="596741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B050"/>
                </a:solidFill>
              </a:rPr>
              <a:t>#</a:t>
            </a:r>
            <a:endParaRPr lang="en-US" sz="28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0879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863" y="32703"/>
            <a:ext cx="7811006" cy="32796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863" y="3312383"/>
            <a:ext cx="7688176" cy="34619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9369" y="4565692"/>
            <a:ext cx="3228854" cy="523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5721" y="6000554"/>
            <a:ext cx="3169227" cy="42914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741925" y="3967700"/>
            <a:ext cx="3226671" cy="1182667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799369" y="3967701"/>
            <a:ext cx="31725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Similar Signatures based on similarity</a:t>
            </a:r>
            <a:r>
              <a:rPr lang="en-US" sz="1400" dirty="0" smtClean="0"/>
              <a:t>:</a:t>
            </a:r>
          </a:p>
          <a:p>
            <a:r>
              <a:rPr lang="en-US" sz="1400" dirty="0" smtClean="0"/>
              <a:t> </a:t>
            </a:r>
            <a:r>
              <a:rPr lang="en-US" sz="1400" dirty="0"/>
              <a:t>[</a:t>
            </a:r>
            <a:r>
              <a:rPr lang="en-US" sz="1400" b="1" dirty="0">
                <a:solidFill>
                  <a:srgbClr val="0070C0"/>
                </a:solidFill>
              </a:rPr>
              <a:t>0.0</a:t>
            </a:r>
            <a:r>
              <a:rPr lang="en-US" sz="1400" dirty="0"/>
              <a:t>, </a:t>
            </a:r>
            <a:r>
              <a:rPr lang="en-US" sz="1400" dirty="0" smtClean="0"/>
              <a:t>                     </a:t>
            </a:r>
            <a:r>
              <a:rPr lang="en-US" sz="1400" b="1" dirty="0" smtClean="0">
                <a:solidFill>
                  <a:srgbClr val="0070C0"/>
                </a:solidFill>
              </a:rPr>
              <a:t>50.23</a:t>
            </a:r>
            <a:r>
              <a:rPr lang="en-US" sz="1400" dirty="0" smtClean="0"/>
              <a:t>,                  </a:t>
            </a:r>
            <a:r>
              <a:rPr lang="en-US" sz="1400" b="1" dirty="0" smtClean="0">
                <a:solidFill>
                  <a:srgbClr val="0070C0"/>
                </a:solidFill>
              </a:rPr>
              <a:t>50.58</a:t>
            </a:r>
            <a:r>
              <a:rPr lang="en-US" sz="1400" dirty="0" smtClean="0"/>
              <a:t>]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8785721" y="5477334"/>
            <a:ext cx="31725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Similar Signatures based on similarity</a:t>
            </a:r>
            <a:r>
              <a:rPr lang="en-US" sz="1400" dirty="0" smtClean="0"/>
              <a:t>:</a:t>
            </a:r>
          </a:p>
          <a:p>
            <a:r>
              <a:rPr lang="en-US" sz="1400" dirty="0" smtClean="0"/>
              <a:t> [</a:t>
            </a:r>
            <a:r>
              <a:rPr lang="en-US" sz="1400" b="1" dirty="0">
                <a:solidFill>
                  <a:srgbClr val="0070C0"/>
                </a:solidFill>
              </a:rPr>
              <a:t>32.57</a:t>
            </a:r>
            <a:r>
              <a:rPr lang="en-US" sz="1400" dirty="0" smtClean="0"/>
              <a:t>,                   </a:t>
            </a:r>
            <a:r>
              <a:rPr lang="en-US" sz="1400" b="1" dirty="0" smtClean="0">
                <a:solidFill>
                  <a:srgbClr val="0070C0"/>
                </a:solidFill>
              </a:rPr>
              <a:t>50.23</a:t>
            </a:r>
            <a:r>
              <a:rPr lang="en-US" sz="1400" dirty="0"/>
              <a:t>, </a:t>
            </a:r>
            <a:r>
              <a:rPr lang="en-US" sz="1400" dirty="0" smtClean="0"/>
              <a:t>               </a:t>
            </a:r>
            <a:r>
              <a:rPr lang="en-US" sz="1400" b="1" dirty="0" smtClean="0">
                <a:solidFill>
                  <a:srgbClr val="0070C0"/>
                </a:solidFill>
              </a:rPr>
              <a:t>55.26</a:t>
            </a:r>
            <a:r>
              <a:rPr lang="en-US" sz="1400" dirty="0"/>
              <a:t>]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756998" y="5364941"/>
            <a:ext cx="3226671" cy="1213280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7697337" y="4565692"/>
            <a:ext cx="1044588" cy="911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711698" y="6075326"/>
            <a:ext cx="10419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rot="16200000">
            <a:off x="-1416513" y="2989218"/>
            <a:ext cx="38517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B0F0"/>
                </a:solidFill>
              </a:rPr>
              <a:t>One more example </a:t>
            </a:r>
            <a:endParaRPr lang="en-US" sz="36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1283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2944" y="-27296"/>
            <a:ext cx="5084928" cy="1325563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00B0F0"/>
                </a:solidFill>
              </a:rPr>
              <a:t>Pros of this method </a:t>
            </a:r>
            <a:endParaRPr lang="en-US" sz="3600" b="1" dirty="0">
              <a:solidFill>
                <a:srgbClr val="00B0F0"/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5660048"/>
              </p:ext>
            </p:extLst>
          </p:nvPr>
        </p:nvGraphicFramePr>
        <p:xfrm>
          <a:off x="5683" y="1023582"/>
          <a:ext cx="6790899" cy="5540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/>
          <p:cNvSpPr/>
          <p:nvPr/>
        </p:nvSpPr>
        <p:spPr>
          <a:xfrm>
            <a:off x="259304" y="136478"/>
            <a:ext cx="6359857" cy="64280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154278" y="213542"/>
            <a:ext cx="5084928" cy="8984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rgbClr val="00B0F0"/>
                </a:solidFill>
              </a:rPr>
              <a:t>Further Improvements</a:t>
            </a:r>
            <a:endParaRPr lang="en-US" sz="3600" b="1" dirty="0">
              <a:solidFill>
                <a:srgbClr val="00B0F0"/>
              </a:solidFill>
            </a:endParaRPr>
          </a:p>
        </p:txBody>
      </p:sp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80334940"/>
              </p:ext>
            </p:extLst>
          </p:nvPr>
        </p:nvGraphicFramePr>
        <p:xfrm>
          <a:off x="6993335" y="1616123"/>
          <a:ext cx="4722667" cy="4110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8" name="Rectangle 7"/>
          <p:cNvSpPr/>
          <p:nvPr/>
        </p:nvSpPr>
        <p:spPr>
          <a:xfrm>
            <a:off x="6815914" y="125105"/>
            <a:ext cx="5171944" cy="64280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15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780" y="269889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 smtClean="0">
                <a:solidFill>
                  <a:srgbClr val="FF0000"/>
                </a:solidFill>
                <a:latin typeface="Calisto MT" panose="02040603050505030304" pitchFamily="18" charset="0"/>
              </a:rPr>
              <a:t>Thank you </a:t>
            </a:r>
            <a:endParaRPr lang="en-US" sz="6000" b="1" dirty="0">
              <a:solidFill>
                <a:srgbClr val="FF0000"/>
              </a:solidFill>
              <a:latin typeface="Calisto MT" panose="0204060305050503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301"/>
          <a:stretch/>
        </p:blipFill>
        <p:spPr>
          <a:xfrm>
            <a:off x="8443984" y="2081993"/>
            <a:ext cx="1752600" cy="1657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162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840</TotalTime>
  <Words>256</Words>
  <Application>Microsoft Office PowerPoint</Application>
  <PresentationFormat>Widescreen</PresentationFormat>
  <Paragraphs>43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Calisto MT</vt:lpstr>
      <vt:lpstr>Office Theme</vt:lpstr>
      <vt:lpstr>Signature detection &amp; Recognition </vt:lpstr>
      <vt:lpstr>WHY part of  Signature detection &amp; Recognition</vt:lpstr>
      <vt:lpstr>PowerPoint Presentation</vt:lpstr>
      <vt:lpstr>PowerPoint Presentation</vt:lpstr>
      <vt:lpstr>Pros of this method </vt:lpstr>
      <vt:lpstr>Thank you </vt:lpstr>
    </vt:vector>
  </TitlesOfParts>
  <Company>TCS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Praveen Vijayan</dc:creator>
  <cp:lastModifiedBy>Praveen Vijayan</cp:lastModifiedBy>
  <cp:revision>76</cp:revision>
  <dcterms:created xsi:type="dcterms:W3CDTF">2018-04-09T05:23:22Z</dcterms:created>
  <dcterms:modified xsi:type="dcterms:W3CDTF">2018-07-05T15:44:56Z</dcterms:modified>
</cp:coreProperties>
</file>