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0" r:id="rId6"/>
    <p:sldId id="261" r:id="rId7"/>
    <p:sldId id="274" r:id="rId8"/>
    <p:sldId id="294" r:id="rId9"/>
    <p:sldId id="296" r:id="rId10"/>
    <p:sldId id="301" r:id="rId11"/>
    <p:sldId id="313" r:id="rId12"/>
    <p:sldId id="303" r:id="rId13"/>
    <p:sldId id="305" r:id="rId14"/>
    <p:sldId id="306" r:id="rId15"/>
    <p:sldId id="314" r:id="rId16"/>
    <p:sldId id="307" r:id="rId17"/>
    <p:sldId id="312" r:id="rId18"/>
    <p:sldId id="317" r:id="rId19"/>
    <p:sldId id="318" r:id="rId20"/>
    <p:sldId id="315" r:id="rId21"/>
    <p:sldId id="289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4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50F1F-2777-4ED5-9049-267C16F7401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3427E-ECC6-4109-B384-546A67F5C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642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82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09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0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998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91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1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6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99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7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9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9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C397-A4F9-451E-A6A5-63ECC01D38D3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19EE-8C86-4B42-B0E5-BDF85422B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10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69443"/>
            <a:ext cx="7772400" cy="1470025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intranet mail system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343400"/>
            <a:ext cx="6019799" cy="2514600"/>
          </a:xfrm>
        </p:spPr>
        <p:txBody>
          <a:bodyPr>
            <a:normAutofit/>
          </a:bodyPr>
          <a:lstStyle/>
          <a:p>
            <a:pPr lvl="0" algn="l"/>
            <a:r>
              <a:rPr lang="en-US" sz="2100" dirty="0">
                <a:solidFill>
                  <a:srgbClr val="002060"/>
                </a:solidFill>
                <a:latin typeface="Algerian" pitchFamily="82" charset="0"/>
              </a:rPr>
              <a:t>Submitted by-</a:t>
            </a:r>
          </a:p>
          <a:p>
            <a:pPr lvl="0" algn="l"/>
            <a:r>
              <a:rPr lang="en-US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Praveen Kumar(2010UCP206)</a:t>
            </a:r>
            <a:endParaRPr lang="en-US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lvl="0" algn="l"/>
            <a:r>
              <a:rPr lang="en-US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Ram </a:t>
            </a:r>
            <a:r>
              <a:rPr lang="en-US" dirty="0" err="1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Bilash</a:t>
            </a:r>
            <a:r>
              <a:rPr lang="en-US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(2010UCP233)</a:t>
            </a:r>
            <a:endParaRPr lang="en-US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lvl="0" algn="l"/>
            <a:r>
              <a:rPr lang="en-US" dirty="0" err="1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Gopal</a:t>
            </a:r>
            <a:r>
              <a:rPr lang="en-US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Ram </a:t>
            </a:r>
            <a:r>
              <a:rPr lang="en-US" dirty="0" err="1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Dhaked</a:t>
            </a:r>
            <a:r>
              <a:rPr lang="en-US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(2010UCP222)</a:t>
            </a:r>
            <a:endParaRPr lang="en-US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96200" y="2318266"/>
            <a:ext cx="3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098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SUBMITTED  TO:</a:t>
            </a:r>
            <a:endParaRPr lang="en-US" sz="2400" dirty="0">
              <a:latin typeface="Algerian" pitchFamily="82" charset="0"/>
            </a:endParaRPr>
          </a:p>
          <a:p>
            <a:r>
              <a:rPr lang="en-US" sz="2400" dirty="0" smtClean="0">
                <a:latin typeface="+mj-lt"/>
              </a:rPr>
              <a:t>Dr. </a:t>
            </a:r>
            <a:r>
              <a:rPr lang="en-US" sz="2400" dirty="0" err="1" smtClean="0">
                <a:latin typeface="+mj-lt"/>
              </a:rPr>
              <a:t>Namita</a:t>
            </a:r>
            <a:r>
              <a:rPr lang="en-US" sz="2400" dirty="0" smtClean="0">
                <a:latin typeface="+mj-lt"/>
              </a:rPr>
              <a:t> Mittal</a:t>
            </a:r>
          </a:p>
          <a:p>
            <a:r>
              <a:rPr lang="en-US" sz="2400" dirty="0" smtClean="0">
                <a:latin typeface="+mj-lt"/>
              </a:rPr>
              <a:t>Department of </a:t>
            </a:r>
            <a:r>
              <a:rPr lang="en-US" sz="2400" dirty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omputer Engineering </a:t>
            </a:r>
          </a:p>
          <a:p>
            <a:r>
              <a:rPr lang="en-US" sz="2400" dirty="0" smtClean="0">
                <a:latin typeface="+mj-lt"/>
              </a:rPr>
              <a:t>MNIT Jaipur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493524"/>
      </p:ext>
    </p:extLst>
  </p:cSld>
  <p:clrMapOvr>
    <a:masterClrMapping/>
  </p:clrMapOvr>
  <p:transition spd="slow" advTm="10000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INBOX PAGE</a:t>
            </a:r>
            <a:endParaRPr lang="en-US" sz="2400" dirty="0">
              <a:latin typeface="Agency FB" pitchFamily="34" charset="0"/>
            </a:endParaRPr>
          </a:p>
        </p:txBody>
      </p:sp>
      <p:pic>
        <p:nvPicPr>
          <p:cNvPr id="11266" name="Picture 2" descr="C:\Users\RAM\Desktop\inbox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3590"/>
            <a:ext cx="8229600" cy="33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5102535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 READ MESSAGE PAGE</a:t>
            </a:r>
            <a:endParaRPr lang="en-US" sz="2400" dirty="0">
              <a:latin typeface="Agency FB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RAM\Desktop\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600200"/>
            <a:ext cx="91440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8459532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COMPOSE PAGE</a:t>
            </a:r>
            <a:endParaRPr lang="en-US" sz="2400" dirty="0">
              <a:latin typeface="Agency FB" pitchFamily="34" charset="0"/>
            </a:endParaRPr>
          </a:p>
        </p:txBody>
      </p:sp>
      <p:pic>
        <p:nvPicPr>
          <p:cNvPr id="12290" name="Picture 2" descr="C:\Users\RAM\Desktop\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163" y="1600200"/>
            <a:ext cx="737367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2784984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PASSWORD CHANGE PAGE</a:t>
            </a:r>
            <a:endParaRPr lang="en-US" sz="2400" dirty="0">
              <a:latin typeface="Agency FB" pitchFamily="34" charset="0"/>
            </a:endParaRPr>
          </a:p>
        </p:txBody>
      </p:sp>
      <p:pic>
        <p:nvPicPr>
          <p:cNvPr id="13314" name="Picture 2" descr="C:\Users\RAM\Desktop\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4088"/>
            <a:ext cx="8229600" cy="399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1739195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ADDRESS SCREEN PAGE</a:t>
            </a:r>
            <a:endParaRPr lang="en-US" sz="2400" dirty="0">
              <a:latin typeface="Agency FB" pitchFamily="34" charset="0"/>
            </a:endParaRPr>
          </a:p>
        </p:txBody>
      </p:sp>
      <p:pic>
        <p:nvPicPr>
          <p:cNvPr id="14338" name="Picture 2" descr="C:\Users\RAM\Desktop\addres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8364"/>
            <a:ext cx="8229600" cy="39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1389827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 NEW ADDRESS SEREEN</a:t>
            </a:r>
            <a:endParaRPr lang="en-US" sz="2400" dirty="0">
              <a:latin typeface="Agency FB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RAM\Desktop\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91440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3089331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SENT MAIL PAGE</a:t>
            </a:r>
            <a:endParaRPr lang="en-US" sz="2400" dirty="0">
              <a:latin typeface="Agency FB" pitchFamily="34" charset="0"/>
            </a:endParaRPr>
          </a:p>
        </p:txBody>
      </p:sp>
      <p:pic>
        <p:nvPicPr>
          <p:cNvPr id="15362" name="Picture 2" descr="C:\Users\RAM\Desktop\sentmai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4341"/>
            <a:ext cx="8229600" cy="343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0627314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 AFTER LOGOUT</a:t>
            </a:r>
            <a:endParaRPr lang="en-US" sz="2400" dirty="0">
              <a:latin typeface="Agency FB" pitchFamily="34" charset="0"/>
            </a:endParaRPr>
          </a:p>
        </p:txBody>
      </p:sp>
      <p:pic>
        <p:nvPicPr>
          <p:cNvPr id="16386" name="Picture 2" descr="C:\Users\RAM\Desktop\1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1187" y="2944019"/>
            <a:ext cx="53816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1746766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763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457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3200" dirty="0" smtClean="0">
                <a:latin typeface="Algerian" pitchFamily="82" charset="0"/>
              </a:rPr>
              <a:t>SIGNUP DETAILS TABLE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6" name="Picture 2" descr="C:\Users\RAM\Desktop\25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693" y="1600200"/>
            <a:ext cx="780461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502104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5334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    NEW COMPOSE TABLE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7" name="Picture 2" descr="C:\Users\RAM\Desktop\2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6390"/>
            <a:ext cx="8229600" cy="407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9546287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1981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OBJECTIVE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TOOLS AND TECHNOLOGY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DATABASE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GUI INTEFACE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itchFamily="34" charset="0"/>
              </a:rPr>
              <a:t>FUTURE SCOPE 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gency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673" y="526473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</a:t>
            </a:r>
            <a:r>
              <a:rPr lang="en-US" sz="4800" dirty="0" smtClean="0">
                <a:latin typeface="Algerian" pitchFamily="82" charset="0"/>
              </a:rPr>
              <a:t>contents</a:t>
            </a: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159253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6096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</a:t>
            </a:r>
            <a:r>
              <a:rPr lang="en-US" sz="3200" dirty="0" smtClean="0">
                <a:latin typeface="Algerian" pitchFamily="82" charset="0"/>
              </a:rPr>
              <a:t>ADDRESS TABLE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 descr="C:\Users\RAM\Desktop\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57313"/>
            <a:ext cx="8572500" cy="47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36281959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RAM\Desktop\ram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001000" cy="601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4572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</a:t>
            </a:r>
            <a:r>
              <a:rPr lang="en-US" sz="3200" dirty="0" smtClean="0">
                <a:latin typeface="Algerian" pitchFamily="82" charset="0"/>
              </a:rPr>
              <a:t>FUTURE SCOPE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8153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The project is just a prototype and has  immense areas of development . The areas of development are as follows.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Agency FB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800" dirty="0" smtClean="0">
                <a:latin typeface="Agency FB" pitchFamily="34" charset="0"/>
              </a:rPr>
              <a:t>The web application can perform online chat application also.</a:t>
            </a:r>
          </a:p>
          <a:p>
            <a:pPr marL="400050" indent="-400050">
              <a:buFont typeface="+mj-lt"/>
              <a:buAutoNum type="romanLcPeriod"/>
            </a:pPr>
            <a:endParaRPr lang="en-US" sz="2800" dirty="0">
              <a:latin typeface="Agency FB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800" dirty="0" smtClean="0">
                <a:latin typeface="Agency FB" pitchFamily="34" charset="0"/>
              </a:rPr>
              <a:t>The web application can also modified to maintain user’s profile so user can post something on it.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383067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RAM\Desktop\ram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3152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RQUEhQWFBUUFBgVFBQVFhQXGBgUFxgXFhQXFBUXGyYeFxsjGRQWHy8gIycpLCwsFR8xNTAqNSYrLCkBCQoKDgwOGg8PGjAkHyUtLDApLy8sKSwpLC0qLykvNSwtLCwsLCksLCw1LCwvKSwtKSwsLCwsLCksLCwsLCwsLP/AABEIAMgA+wMBIgACEQEDEQH/xAAcAAEAAQUBAQAAAAAAAAAAAAAABgEDBAUHAgj/xABGEAACAQIDBAcDCQUHAwUAAAABAgADEQQSIQUGMUETIlFhcYGRBzKhI0JSYnKCkqKxFDPB0fAkQ1Nzg7Lxk8LhFkSj0uL/xAAaAQEAAwEBAQAAAAAAAAAAAAAAAwQFAgEG/8QAMhEAAgIBAwIDBgUEAwAAAAAAAAECAwQFESESMRNBUSJhcYGx8BQjMsHRUqHh8RUkQv/aAAwDAQACEQMRAD8A7jERAEREAREQBERAEREAREQBERAEREAREQBERAEREAREQBERAEREAREQBERAEREAREs4rEBEZ2Ngqkk8NAL8YPUt+EXbysiGz/afgqgGaoaZPKorL+bh8ZI8JtejVF6dVHH1WBnKnF9mTWY91X64tfJmZEpmi86ICsSl4vAKxEQBERAEREAREQBERAEREAREQBERAEREAREQBERAEREASL7+4tRh+iqM1NKxNNqig6aXy3sQCwvxHI87SUTE2rs1K9J6VQXRxY9o5gg8iCAQe0CeNb8HUZOLUl3RxZt0Q37jE037m0Pqhb9BI8VysbGxUkZlJHA2uGFjab3GbLfCV6wq+9h1+Ta2jvVumHdfLpHtyNEjlNdsfAipWppbq3u32E1Pra33plZFUYyUYd2fe6RnXXY9l2S94x7cLy5MrDbz4zD2Ar1U7FqXI8ukH6SVbB9o+KbP03RFKaZ2fKQeOmgNjoGPL3ZC9r+0KpQxVWkESpSDWs2b3hpU1BtbNm+aeEv4Teajir0VodFn69crkymhT61UGwU3KgoNONSW4Uyre/VwYORqWPlQcFQlN9mvtHQ8H7WKYyjEUnR8qFsnXVSyh8v0rjMAdON5Jtmb00K+To3PylygZWXNa5NrjjZSbdxnC2LVHJ4vUf8AO7fzM3W1Nv8A7LicMKfDC5WsOYtZh4mkPzxj2ysb37HmradThVwUd+p9zucTU7c2oqYV6gPVKdUjmGHEfdufKclwW/WOQ9WrmudEdQwFzooOhtrbjyktl0a2kyhh6dblxlKvb2fU7hEjW7G8bVq1WjUKlqdOm4Ki18xcNz7kP3pJCZMZ7W3BWJhttSkHKGooYfNJAPxmSrdkDZnuJQSsHgiIgCIiAIiIAiIgCIiAIiIAiIgCIiAJQysx8dihTpu7GwVSxPhB6k29kcq9qe1ekxK0VOlJbt9tr29Bf8c0uxn6DD18UeKrkp95Fj8ajUx90zW47GNWqVKp1aoxa3PX3V9LCXd+63QYahhQdQM9TxFx8ahqH7gmdSvEuc2fY6k1hadDGXeXf9zm206t2ve5vx7TzPnJXudh8uFq1jxruKCf5dO1WsfAuaK+RkMxTXM6dUwXQrSw4/8Ab01pt/mn5Suf+o5X7gljJn0wZj6Jj+Nlx37R5ZXAYgU6iuVzZbkC9tbEA+V7zF2js0VqrVRiMrM2bLVosAOwB6TPoBYaqOE2RWhSoJVxJKrUfKrLmuOOXRQbjqMeB4iXKGCw9X9xikY/RYrf0urfllaqN1cd4rhm3n3adlXONzakuN/L9zZYvbzHZlDDM6M9O9MlHzAoDameR0pXU3Amq2Hh81db8Eu58tF/MV9JYxWFNNypIJFjdb21FxxA5EesvGv0ODr1eBb5NPPq/qzH7k5i5W2rqXYlthVp+ny8J79XZ/E2vs+2/fawN9K4q0x4WFSn8KIHmZ0zereRcJRJJ650UaXvy/8AHgeQNvn/AHKxDftlF0/uqi1WN7AU0INQs3IZbr4sBJVtvaVTFVTUfhrlB0sO23Lw5AeN7t1vQuO58zpuD+Ks9riK7/wazG4hq1RqlTVmPjYcgL8h/M8TJR7Psey4gKWYi6WBZiAGLUzYE6auvoJpzszKhv71gx+qMwAHjqSfIcpf2J8nWDA8AT+ErU/7JSrjKFib8z6fMtx8jDsjUv08L5bHblmBtva4w9POwuL8L20ALMfJVJl9cYOyQr2lbS+TCD6Nj41Gy/7Eqes0py6YtnxWPV4tsa/VpG3wPtFwdSw6QoTyqKV1PLXSSKhWDqGU3BFwe4z58K3nXtwNsdNh8pPWTj53DfnDHwYStj3ux7M2dW0qOHGM622n6+RKM0reRffXbbUEGRirBHqm31RlQHtBZhp9WRTZftLxOZVqJTcE2LdZSBqSba30EmlbGLUWZtGDdfXK2C4j3Opgys0dfeVaNOi1VSHqpnKLrlUKrOdeQLKPvCMDvrg61sldLnkxyn0Mkcku5WjVOS3im0byJbo1wwupDDtBBGmh1HeJ7vPSMrEpeLwCsREAREQBERAEintDxGXDZXD9E7ZaroL5AdFva5AYm17EcBzkrlrEUFdWVwGVgVZSAQQdCCDxBEPk9jJxaa7nFtm7LoGsjJXD5WByNlBJHu8cp96x92QPfTanTYmq4N1vkT7CdVT52Lfek5333SbBVAVBbD1D8kx1ytx6Jz2/RJ94d4N+fbdwfz14fOHYe3wP6+M4hXGH6UWMjLtyWnbLfYtblYEVMajuL08OGxFS/Ail1lU/aqGmv3pMFVnbjd3bj2ux1PqZFNzN4WwtVwFRumCoSwYm4JKqCpGjEjt1Cyb4beigWVnoZSDcPTyHzsct9D3yG+l2NcmjpmpQwoz3ju35mh9p2MANOgvu0kB82sF/Iqn70jW62E/acVRot7jODUvyppd6n5VPrK704w1a9Rz85ybdg4KPJQBN/wCzHY7NTxVdRc5Rh6Z4auQ1Y35WRVH+p4yd8LgyofmWLqfd8s3mIr52ZyPeYtbuPADwFh5TF3ypMVw2FS5Y9ZgNSXPVUAdpY1JuMLsx8651IUG5OhGmtri45CFpfKvXP7x+rSHOnRHVzdzPqe5W75SoXRvOR9Rq01kOvGoe6+0Y2ztlLhaXRJYs1jXqD5zDgin6CH1Nz2TMwzKGuwvbh48r+E94XDZjbkOJ7v5n+ZmPQ2rg6lwmJVGuRZzYXBtoXCgjvzQozm+sStxsWH4dvbdc7HrD03z4h6lRHFVVCBcwK5MxC5WH1uIJ18Zcwvvr9q3k3VP6y4+yahGZXR17QbD11U+s12cjW/DX01nFk5dSckWcLGodM40z3T/g7BsutnoUm7aa+tgD8RIJvfis9cjkGPovUHxDnzkw3cxajAlz/dGrc9ylnX8rCc5xlfNUYHiLDzHvfmLS1fLaHxMDSqXLI3/p3MOrhLjMORtabrcXavQYkAmysbHwayn49GfBTMOjbMtI+9UpMwHgy2PxX0MxSLENbgesO0cGHoTKvR4UoyRu+Os6q2iXdPj9jeb67S6SriCDcCqmHXwojPU/+Vqg8podjYTpKyqPnWTzqMtP9HJ8oxhOVFLFjmquzHizPVYlj4nMfOUpbSOFo1sSPepKWT/Mt0dL0qV0b7hnT9u9e4hr/wCtpMn5y/fg228G3BiMRj3U/J0MuCpW7V/fEeL1beFNZHsJSDVEBtbOCb9i9Y/AGWtg0Oj2ZQB96q7VWvxNy1ifLo5l4EDMSeAU3ubCzWU3PLQt2+fCeXvqtSJdKi6tPnNLl77fRHa9kAUsLSzkKFpqWJ0AJF2J8yZG95faIlG6Uus/x87jqDxBJ5LzkP27vjWxB0YqoOltLfYX5v2jduzLwmhw2CaobIL66nkL/SPb8TO7Mnnpr7lPD0RKPjZj6Y+n8k2wftbcfvqCntNNrfBv5yT4Pf2i6BmSqmawAZLkk6KAoNySSABznL89HD66Vag4k6IluPhbzP2Z0DcTdpzbF4q/SEHoaZFuiU8Wy8nYHxANjqTaepWbe2zN1GeG5bYsdvfv9ETdTKwIk5lCIiAIiIAiIgGLtPZqYik9KqodHXKyns7jyIOoI1BAM4vtv2V42kziki4mlc5SHQOU7KlN8ovbQ5Sb9gvadylLQD589nG4VYbWpGvQq0qdANX+UpuoLLYU1DHRiHdW0J0SZftM3S/Ya/S0h/Z67HLbhSqm7NT+ybFl8GHIX7xaYe1tj0sTSejXQPTcWZTccDcEEagggEEcCIB8n7Xp5hmHEaHw5H+u6b3c3dWs+AxeMpFh0FSmAFJBKhScQwtrdQ9NtDwVhbhOpbU9hOFe5oV61G/zWK1U4cOsA/5pKN1N1l2fgUwoIqEFy75cudnYsxK3OliF4nRRAOOYfb1ZRY1M4tYioA9+3U6/GZ671g/vaSMO1Tb4MD+sxd6N1K2FrVAlKo1DNelUVGZch1Csyg2K6qb9gPORLH7R4KD3nw5R3PYycXumSPeDe1GoGnh1ZM9xULAAhbahSGN83AnkARz0g+GJLEL/AF4zIapnFhxko3X3AxGKpO9HIqqcoNQlekf5wUgHhcXJsNbcb2bCUnJ7vuY26NHJi6BvxYqQNAcyMov26kfCS+rhQCQdNT+pmhrboY/CutQ0H+TYP0lPLVUBTfN1bkDxAmXQ30fg3R1B+E/AlfhIbavERfwc14km0u5NNn7Qy4KrT+nUpHyKXcemHb1kVZSTrxY/Fj/My5R3losesroCuWy2ZdeeljzPLnMuhWw7kZay6G9mIU+jZT+sjtqlPZehd0/Pqx3ZJ95diI7Z3iFPaiDlRVE8Qwu48bPb7sl+OpWc9jdYefH4/rOWb6bNqUsXnqa/tNNMUh5ZKwzKv3bFeXu8J0TdzHdPgqbHVqXUbwAGU/hK/hMkuhvD4FTTsjw8jd+Z5rpr5WHh/wAmaXfuvkwCUx71asul9SEDO2nMXqUfQSRV0uNJH95U6XaOz8P81PlWGlrFySbcr0qFPj2iV8aPtNmzrVy8CFa9fp/s3mPoCmKNIcKVFU9Or+iD1mFlv3nkJnbRbNVc99vwgD+Bmk3l28cHRpmmqmpWL2La5VW2tufEacO28h6PFtZo/iVp+DB7bvZce98mfVw5W1x717c+BsfQz3i8W4wt1bKKT5aoGl6dT3GvyGcFT9pbxsPF/tOzlc61KJIc8zwufNGVvFDL+x9oGhXSoOAIDX4Zbg3I7iFPlOkvAt9xFKb1TAb/APS+q/lG/wDZ7uK9R1xGKplKaENRpOLF24h3U6qi6EAgXOtrAZusSzhKwdFYcGF//HrL00j4gREQBERAEREAQYlCYBRal9Rw7YzTl28WNq4TEsKRyqSTYXGt78VI+a6cZk7M36xDBgMrMq3CvqG4gDMoBGttdePOReLHq6PMvPAuVPjpbxOkZp5NWR7dze2ljqIq0jYiwqU29+m5F8rgfAjQjhztm1sYACSQAOJJsB4mSlEz3xFprsbjbkSy2LuLg3HaNR6iYWIxVzAMj9pmPjtk4bEL/aKFKsTzqU0ZvJyMwPgZjmuJ7WuLcYBG8d7LsATektSgSP7uoWH4aub9ZJ8DTSjTSlSGVEUKq93eeZJuSeZJMxq1bXjLa1jeAb2nUB6psc3VN+w6H9Z8t1c1FujqAqydUqwKnTS9j4T6JOKMt4rELUXLVVaq/RqKtQfhcEQDgWG2kV8OwzeYEdOyU1/vWWmPFyF8rXnQcduFs+rr+zike2g70/y3KflmHsTcKlhMQlanXqOqEsKdRUvmysqnpFIvYkG2XlAPHtu2IKmFo4hBrhn6M/5NSwW/2XCj/UMg2623Xw4ATKQ9swYEjq3y2sQQdTrOwbToriKNWg/u1qbUyezMLK3k2VvuzhNbC1cO6rWpvSIIHXVlB1+aWABHYRAOg0961b36Fzy6MgknkArAG97c5pcDi6Q21iatV1RaANFC2gL0wlDjwByo5uTNhuThwazYh/3eEQ1jfgaiqzUh32yM/wBwdsgdB8t7+8SSx+sTrPNkdOUn3Z1IbPzgtTdKg1N1N+OvFSRIB7SK39ppUv8ACoKD9pyWPwyxsHZlTE4hKVDSo59/UBFGrVGYahVGvfoBqRKe0nYJwu0HQu9RWSm9OpUOZmQqF1J7GRl7ssjhVGD3RcyM67IgoWPhG19mW0ctU0m1WsuW3a6glR5qXX7wm9xWGyOyHXKbeK/NPmpBkB2PVKEOpsUIYHsYG6n1Ak7qb24Wu2ZxUpGwGouLD6yZr+aicZFXiLjuW9J1COJN9f6WdL9m+2ekomkx61Ph4f8AFvPNJoDOM7sbTp0q61KNZag4MgK5iPAG/aOHMzsdGoGAYG4IBB7QdRJKupR2kUs51SucqX7L5LkREkKYiIgCInkmAVvLbPKO0xqlWAQn2j4TVKg7v/o360/SRTZVTLVXvuP4j4qJPt7qPSUCOY4feFv9wSc6ovYhhyIPobyhf7NikfW6VLx8Kyl+/wDv/kj9DGYjCbSIwdzV6RlVOIqUyc4SoNAUykEkkZbXuOMn22943q9VbKBbNlYsM1usFYgFhf51hpwA1vp6gUVKjoLNVsHfmUUAKg7FsATbifCeqNG+vBRxOnAcePdz5Tuy5yfRAgwtPhjx/EZXG3Zff0MnB4urfqt4kj+IsSfOYGP9oypVFNPlcjDpTxuL2KU25t38L6a6yL7y73tVIw2CuQ5yZl96oW0ypzCnt4t3DjIN293EwQB0fEEfKVeIQ80o9gHAtxNuQ0ksfyo+0zNtTzrvyYJL75ZNBib2IvqARcEGxF9VOoNuXKUbF2NufZz9JpajAasQO0sf4mWl2gjaLVVvq5wfgZx4/uLEdJXZzN42Jnn9pmsTEMO/uP8AWkvFwRccP0MlrtjPsU8vAsxuXyvUzP2uVGJmBml00zy18P5SUoJN9jLOIE8dMJgO55gjxEK8HhndJ3ygxTcL6HlfTzHCYTVZ5p1IBk1KCdG9PIqpUvnVBkzXABJyW1sALyI4v2dYdtaVarSPY4Sqv/Y3xMk9WtYS0K8A8bm7ETAo3WD1ah69QC3UB6iKDqB849p7lE1/tUwPT4anWAu2HfK1v8Krb/bUVfxmbVa8yaOJsdCQe4wDilOuLaH0l0V52mtsjD4j99Qo1D2tTXN/1Fs/xjZ3s6wVOstZKJJXVUaoz0w3Jsj3JI5XYjna4EAi+43szbFZa2MBp0DZkp8KlUHge2nTPbozX0sOtO4YJUpoqU1CIihVVQAFUaAADgJqKbHneZtGpANsrz0DMOk8ykMA9xEQCk8sZ6luoYBYqvMKvVl+s01uJeAYm0al0Ydo08eI+IE55WpgOwHAMwHkT/XlJjtXF5EZvogkePBfiRIWiE6c+A8TKWU+0T6jQYOKnY+xcVAFLOQqKLsxNhYcyeQ/oSDb174GsDTpXWj6F7fSHJexfM66Db+0bGgdFRU6Kudu8nqpftsFY/fnPHuxtLFVagjHzs2eTY2+y7Im3s22bc1cU3FPkqX22F6jDvVCB/qSZVqoRSzaBQSfL+PKa/dXC9HgcMv0kNVvtVGJH5co8pb3rxGWiq/SbX7KDMfjl9JTvl1T2PodJqVeP1+bNBtPeA1D9YcuIQHgFHbbnNcNotzN/ECR2pjG6TMOJOvh3zbYaqHFxx5g8RLcK0lyfP5OXN2NxfHkT3dXaRqKUJvYXW/EWtmW/MagjuvytaQLzHaP6/jIhuPS+UJ7Ax+AX9WkzcaHwlfp6bODa8V24j6/NGuwWODvlF7gm/3TY/GZpGt5qN36ANfFuOAqsg8Sc7/mM3pW0kv3bSKWldMIzsZgPVJqqvEBHY6/Wpov6v6TILfDWRjaeMP7UxB9xVQemdvi5HlPdDbDVKtOipuHcBz9QXaoL/YVh5yylsjEnLrk5epJ6lJdASQbdlxeBRtzB8D/AAh9SSe2Wq2JCkA89Phf+vGQV2uUmjTysKFNEbN3u9vgeaust5ZlqFbgZcGElgyTBCy4izNGDl1MFALeFveSDBVNBNdQwk2uHoQDY0WmZSMw6CTNpLAMqmol9FlimJkLAPUrKSsApLVQS7PLCAa+uJrMUJua1Oa3FUoBB96MR7qDmcx8Bw+J/LNVs+ndx3a+fAfE/CbneHYKHPVBZXsW45lLW0BVtQPskW5SB1N4atNKqNSIZkKqysGAYggN1gCLAnTXlK8qeqfVubNOpKrFdEY8+vxItvRtHpq9RxwZjl+wOqn5QPWa+hg7ceJ4zaYLY7u2YqQo92/PvHcP64TbUthHmNP64SwYxKNh1L4XDnsoUx5qoU/EGYG9+GLUlb6JIPcHFgfUD1lzYtXo16M8ASV8DqR5Ek+Zm5ekHUqwurCxHIiZ18XGe59jpd8bMdQ81wzilPDHM1+INv69JkU6BBFr35Wk+x244Y3puPB7g+GZR1vMS7s3clVOaqwb6q317ixsQPAecmWQuntyZ0tGm7N+pdPz3+/mZe5WFKUczjVtAe1Rck+bE/hm7xmKVELMbAAk/ZUXb4CegAByAA8AAP0EhG/+3ep0CHrVbA/VpX59hY/C84pTlLdljUZQop6I93x8iX7mbMqVMIKiIXzsar5bXvUJYaXueqF4TLxb5bhgVt7wYFSBxNwe4GTf2f4AU8GAOGYgeFO1JfhTkX9smOIphBx6JvWsy0gfIZzLTr3e5h15bhU6tu5x+ptFqpLHTOS5H2iW1Pnbym83Kw+bEM54U6Zt9pyFH5RUmnTDycez7Yb1FqBAMzknrGwy0wotex+dUady7FatJzSfY2lppse96qjsBP4j/JRJXj93a9FGd0GVRckOpt5Gx4yLUqWaox77egA/UGV6INbtmzqmRCxQjW90bDBpNxhMNzlnZ2BvrN/QwssmGY1PDS+mEmdTw0yUw0AwaWFmZSw8ykw8vpQgFmnRmTTpy4tKXVSAUVZ7AlQIgCViIAlJWIB4ZLzExGFvM6UtAIrtTZZYESMVd0QTcidOegDLDYEQDng3YHNR6SlXYHdOgnZ4lttliAcn2jsAjUA35ETUjHVKJsw07bEj0Go8p2WrsMHlNfidzlfionjSfDJK7J1vqg9mczobw02//LKfgSCJcr7wU1Fzp9pkQepJkxxPswov71MHxF/1lml7JMOpuKS+gkXgQL//ACuRttv/AGOcbQ3oap1aIznloRTHeb61D4ad/KaP/wBO1cxqvdmzB2ZuJIIP8LW5Tu+G3Cpp7qAeUvV9zlYWtJUkuEZ9lkrH1Te7MncHaC1MLYHVKjg+DMainzVx6GYHtD3TOKQMgJIXKwAuRZs6MF52a9xzDTV4Pd7GYCr0mGTpqZ0elfKSnEDXS4ucp4i5FiDJls3eJK1lK1KNT/Cr02pt90kZX8UJE9ODiibuuuhC3H1gLd5DWI9J1H2ebBNGmXYWuoVbi1xcs7WOtizaX5LJY1FSQSASOBIBI8DPOJxC00LsbKupOp+A1J7hqYBGvaLj8mGCc6rgW+qnyjfFVH3pDtg7JLAEjvPieM3uN2TiNo4gVXptRw6DLTVxlqML3LGmdUzED3rEBQLXvaT4PYYQAAWtANVhNn2mxpYSbJMGBLq0BAMFMNL60JkhJXLALK0ZcCT3aLQCgEraVtEApKxEAREQBERAEREAREQBKWlYgFLRaViAUiViAUiViAUi0rEApFpWIBS0WlYgFLRaWa+JC3HzspIHgDx7BpPQri9r62ue4d/ZALsS2uIUi+YWtmvf5utj4aH0lemW176Wvfu7YB7ieBWBNr66fHhPLVwDlvra9v59nCAenqAcSB4z0DMOtUDC4sSovrmAANjxy6+7LtJwgIZhcG57sx0EAyInhqwFrkamw8ez4SqVARcEEdogHqIvEAREQBERAEREAREQBERAEREAREQBERAEREAREQDHr0CbgWGYWY63t3eRM9Chq17Wawt3WtrEQC2mHPWBC2bU6kknS179wh6DG97XKgc+0n9DEQD01A3J01dW8gB8dJWlSN2LW63IcAB+vOIgHg4diGFxqAqjWwA5nv8A5T01A3PDV1byAX49WIgHk4a6kGx1Y8SNGJ5jXgZU026trC1tASB36W9BEQDwtB9Ot+YnS6cTbU2VvxTIpqbC+psLnv5xE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1" name="Picture 3" descr="C:\Users\RAM\Desktop\ram ne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36576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909825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OBJECTIVE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The main objective of “INTRANET MAIL SYSTEM” is to provide an  essence of mailing simple and yet powerful interface.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Agency FB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This site is designed principally keeping a wide range of users in mind and hence the interface as well a the various procedures have been so designed that they can be used comfortably by all sorts of users.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Agency FB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The project has been designed to simulate the working of an actual Local host mail server.  </a:t>
            </a:r>
            <a:endParaRPr lang="en-US" sz="28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8882425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latin typeface="Agency FB" pitchFamily="34" charset="0"/>
              </a:rPr>
              <a:t>Utilization of following open source </a:t>
            </a:r>
            <a:r>
              <a:rPr lang="en-US" sz="3600" dirty="0" err="1" smtClean="0">
                <a:latin typeface="Agency FB" pitchFamily="34" charset="0"/>
              </a:rPr>
              <a:t>softwares</a:t>
            </a:r>
            <a:r>
              <a:rPr lang="en-US" sz="3600" dirty="0" smtClean="0">
                <a:latin typeface="Agency FB" pitchFamily="34" charset="0"/>
              </a:rPr>
              <a:t> to reduce the cost of whole system.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latin typeface="Agency FB" pitchFamily="34" charset="0"/>
              </a:rPr>
              <a:t>Java Servlet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latin typeface="Agency FB" pitchFamily="34" charset="0"/>
              </a:rPr>
              <a:t>Tomcat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latin typeface="Agency FB" pitchFamily="34" charset="0"/>
              </a:rPr>
              <a:t>Apache server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err="1" smtClean="0">
                <a:latin typeface="Agency FB" pitchFamily="34" charset="0"/>
              </a:rPr>
              <a:t>Mysql</a:t>
            </a:r>
            <a:r>
              <a:rPr lang="en-US" sz="3600" dirty="0" smtClean="0">
                <a:latin typeface="Agency FB" pitchFamily="34" charset="0"/>
              </a:rPr>
              <a:t> (Back End-For database)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latin typeface="Agency FB" pitchFamily="34" charset="0"/>
              </a:rPr>
              <a:t>HTML ( Front End)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latin typeface="Agency FB" pitchFamily="34" charset="0"/>
              </a:rPr>
              <a:t>Java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586448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latin typeface="Algerian" pitchFamily="82" charset="0"/>
              </a:rPr>
              <a:t>TOOLS AND TECHNOLOGY USED</a:t>
            </a:r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756854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609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r>
              <a:rPr lang="en-US" sz="3600" dirty="0" smtClean="0">
                <a:latin typeface="Algerian" pitchFamily="82" charset="0"/>
              </a:rPr>
              <a:t>FEATURES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676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792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Agency FB" pitchFamily="34" charset="0"/>
              </a:rPr>
              <a:t>Sending Mail</a:t>
            </a:r>
          </a:p>
          <a:p>
            <a:r>
              <a:rPr lang="en-US" sz="2400" dirty="0" smtClean="0">
                <a:latin typeface="Agency FB" pitchFamily="34" charset="0"/>
              </a:rPr>
              <a:t>An user logging into the site can sent mail to other user registered.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u="sng" dirty="0" smtClean="0">
                <a:latin typeface="Agency FB" pitchFamily="34" charset="0"/>
              </a:rPr>
              <a:t>Add Contact</a:t>
            </a:r>
          </a:p>
          <a:p>
            <a:r>
              <a:rPr lang="en-US" sz="2400" dirty="0" smtClean="0">
                <a:latin typeface="Agency FB" pitchFamily="34" charset="0"/>
              </a:rPr>
              <a:t>An user can add address of other users for future use.</a:t>
            </a:r>
          </a:p>
          <a:p>
            <a:endParaRPr lang="en-US" sz="2400" dirty="0">
              <a:latin typeface="Agency FB" pitchFamily="34" charset="0"/>
            </a:endParaRPr>
          </a:p>
          <a:p>
            <a:r>
              <a:rPr lang="en-US" sz="2400" u="sng" dirty="0" err="1" smtClean="0">
                <a:latin typeface="Agency FB" pitchFamily="34" charset="0"/>
              </a:rPr>
              <a:t>Attechment</a:t>
            </a:r>
            <a:endParaRPr lang="en-US" sz="2400" u="sng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The sender can also attach files while composing message.</a:t>
            </a:r>
          </a:p>
          <a:p>
            <a:endParaRPr lang="en-US" sz="2400" u="sng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The user can use some additional features like directly reply from inbox. </a:t>
            </a:r>
          </a:p>
          <a:p>
            <a:r>
              <a:rPr lang="en-US" dirty="0" smtClean="0"/>
              <a:t> 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3889168121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14478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Agency FB" pitchFamily="34" charset="0"/>
              </a:rPr>
              <a:t>Functionality </a:t>
            </a:r>
            <a:r>
              <a:rPr lang="en-US" sz="2400" dirty="0" smtClean="0">
                <a:latin typeface="Agency FB" pitchFamily="34" charset="0"/>
              </a:rPr>
              <a:t>like edit address , select and deselect of messages also supports.</a:t>
            </a:r>
          </a:p>
          <a:p>
            <a:endParaRPr lang="en-US" sz="2400" dirty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Log out can  redirect to page their user can login again.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048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</a:t>
            </a:r>
            <a:r>
              <a:rPr lang="en-US" sz="4000" dirty="0" err="1" smtClean="0">
                <a:latin typeface="Algerian" pitchFamily="82" charset="0"/>
              </a:rPr>
              <a:t>C</a:t>
            </a:r>
            <a:r>
              <a:rPr lang="en-US" sz="4000" dirty="0" err="1" smtClean="0">
                <a:latin typeface="+mj-lt"/>
              </a:rPr>
              <a:t>ontd</a:t>
            </a:r>
            <a:r>
              <a:rPr lang="en-US" sz="4000" dirty="0" smtClean="0">
                <a:latin typeface="Algerian" pitchFamily="82" charset="0"/>
              </a:rPr>
              <a:t>…</a:t>
            </a:r>
            <a:endParaRPr lang="en-US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573516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WELCOME PAGE</a:t>
            </a:r>
            <a:endParaRPr lang="en-US" sz="2400" dirty="0">
              <a:latin typeface="Agency FB" pitchFamily="34" charset="0"/>
            </a:endParaRPr>
          </a:p>
        </p:txBody>
      </p:sp>
      <p:pic>
        <p:nvPicPr>
          <p:cNvPr id="7170" name="Picture 2" descr="C:\Users\RAM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8390"/>
            <a:ext cx="8229600" cy="40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22506940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LOGIN PAGE</a:t>
            </a:r>
            <a:endParaRPr lang="en-US" sz="2400" dirty="0">
              <a:latin typeface="Agency FB" pitchFamily="34" charset="0"/>
            </a:endParaRPr>
          </a:p>
        </p:txBody>
      </p:sp>
      <p:pic>
        <p:nvPicPr>
          <p:cNvPr id="8194" name="Picture 2" descr="C:\Users\RAM\Desktop\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9133"/>
            <a:ext cx="8229600" cy="3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0021938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RAM\Desktop\ra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5" y="304800"/>
            <a:ext cx="7061470" cy="50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dirty="0" smtClean="0">
                <a:latin typeface="Algerian" pitchFamily="82" charset="0"/>
              </a:rPr>
              <a:t>GUI INTERFACES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145" y="88222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SIGN UP PAGE</a:t>
            </a:r>
            <a:endParaRPr lang="en-US" sz="2400" dirty="0">
              <a:latin typeface="Agency FB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RAM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43890"/>
            <a:ext cx="9220200" cy="551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108837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357</Words>
  <Application>Microsoft Office PowerPoint</Application>
  <PresentationFormat>On-screen Show (4:3)</PresentationFormat>
  <Paragraphs>77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intranet mail system</vt:lpstr>
      <vt:lpstr>Slide 2</vt:lpstr>
      <vt:lpstr>OBJECTIVE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</dc:creator>
  <cp:lastModifiedBy>GOPAL</cp:lastModifiedBy>
  <cp:revision>91</cp:revision>
  <dcterms:created xsi:type="dcterms:W3CDTF">2012-04-10T16:11:32Z</dcterms:created>
  <dcterms:modified xsi:type="dcterms:W3CDTF">2012-11-23T20:13:29Z</dcterms:modified>
</cp:coreProperties>
</file>