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home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el_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el_background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el_background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el_background5.png"/>
 <Relationship Id="rId3" Type="http://schemas.openxmlformats.org/officeDocument/2006/relationships/image" Target="../media/amethyst-starling6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el_background7.png"/>
 <Relationship Id="rId3" Type="http://schemas.openxmlformats.org/officeDocument/2006/relationships/image" Target="../media/no_image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26807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1905000"/>
            <a:ext cx="7620000" cy="190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6500" u="none">
                <a:solidFill>
                  <a:srgbClr val="FFFFFF"/>
                </a:solidFill>
                <a:latin typeface="Intel Clear"/>
              </a:rPr>
              <a:t>HRMC CAMPAIGN</a:t>
            </a:r>
            <a:br/>
            <a:br/>
            <a:r>
              <a:rPr b="true" i="false" strike="noStrike" sz="2800" u="none">
                <a:solidFill>
                  <a:srgbClr val="FFFFFF"/>
                </a:solidFill>
                <a:latin typeface="Intel Clear"/>
              </a:rPr>
              <a:t>Recognition Communications Campaign</a:t>
            </a:r>
            <a:br/>
            <a:br/>
            <a:r>
              <a:rPr b="false" i="false" strike="noStrike" sz="1600" u="none">
                <a:solidFill>
                  <a:srgbClr val="FFD700"/>
                </a:solidFill>
                <a:latin typeface="Intel Clear"/>
              </a:rPr>
              <a:t>By : Michael Thomas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247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200" u="none">
                <a:solidFill>
                  <a:srgbClr val="4682B4"/>
                </a:solidFill>
                <a:latin typeface="Intel Clear"/>
              </a:rPr>
              <a:t>Campaign: Recognition Communications Campaign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952500"/>
            <a:ext cx="11715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br/>
            <a:br/>
            <a:r>
              <a:rPr b="false" i="false" strike="noStrike" sz="2400" u="none">
                <a:solidFill>
                  <a:srgbClr val="000000"/>
                </a:solidFill>
                <a:latin typeface="Intel Clear"/>
              </a:rPr>
              <a:t>- HRMC Owner : Michael Thomas</a:t>
            </a:r>
            <a:br/>
            <a:br/>
            <a:r>
              <a:rPr b="false" i="false" strike="noStrike" sz="2400" u="none">
                <a:solidFill>
                  <a:srgbClr val="000000"/>
                </a:solidFill>
                <a:latin typeface="Intel Clear"/>
              </a:rPr>
              <a:t>- Executive Summary : Lorem ipsum dolor sit amet consectetur adipiscing elit scelerisque 
		egestas neque rhoncus potenti congue est imperdiet ftrtyu rtewe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247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117157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200" u="none">
                <a:solidFill>
                  <a:srgbClr val="4682B4"/>
                </a:solidFill>
                <a:latin typeface="Intel Clear"/>
              </a:rPr>
              <a:t>Goals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952500"/>
            <a:ext cx="11715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000" u="none">
                <a:solidFill>
                  <a:srgbClr val="57EC7"/>
                </a:solidFill>
                <a:latin typeface="Intel Clear"/>
              </a:rPr>
              <a:t>- Product Brief Summary</a:t>
            </a:r>
            <a:br/>
            <a:br/>
            <a:r>
              <a:rPr b="false" i="false" strike="noStrike" sz="2400" u="none">
                <a:solidFill>
                  <a:srgbClr val="000000"/>
                </a:solidFill>
                <a:latin typeface="Intel Clear"/>
              </a:rPr>
              <a:t>    - Launch the new Care and Appreciation Program on the recognition intel.com platform on February 27, 2018.  </a:t>
            </a:r>
            <a:br/>
            <a:br/>
            <a:r>
              <a:rPr b="false" i="false" strike="noStrike" sz="3000" u="none">
                <a:solidFill>
                  <a:srgbClr val="57EC7"/>
                </a:solidFill>
                <a:latin typeface="Intel Clear"/>
              </a:rPr>
              <a:t>- Business proposition</a:t>
            </a:r>
            <a:br/>
            <a:br/>
            <a:r>
              <a:rPr b="false" i="false" strike="noStrike" sz="2400" u="none">
                <a:solidFill>
                  <a:srgbClr val="000000"/>
                </a:solidFill>
                <a:latin typeface="Intel Clear"/>
              </a:rPr>
              <a:t>    - Recognition just got more personal and social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247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117157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200" u="none">
                <a:solidFill>
                  <a:srgbClr val="863A0"/>
                </a:solidFill>
                <a:latin typeface="Intel Clear"/>
              </a:rPr>
              <a:t>Audience &amp; Messaging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952500"/>
            <a:ext cx="11715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br/>
            <a:r>
              <a:rPr b="false" i="false" strike="noStrike" sz="3000" u="none">
                <a:solidFill>
                  <a:srgbClr val="57EC7"/>
                </a:solidFill>
                <a:latin typeface="Intel Clear"/>
              </a:rPr>
              <a:t>- Target Audience:</a:t>
            </a:r>
            <a:br/>
            <a:br/>
            <a:r>
              <a:rPr b="false" i="false" strike="noStrike" sz="2400" u="none">
                <a:solidFill>
                  <a:srgbClr val="000000"/>
                </a:solidFill>
                <a:latin typeface="Intel Clear"/>
              </a:rPr>
              <a:t>   - External,Internal-All Employees,</a:t>
            </a:r>
            <a:br/>
            <a:br/>
            <a:r>
              <a:rPr b="false" i="false" strike="noStrike" sz="3000" u="none">
                <a:solidFill>
                  <a:srgbClr val="57EC7"/>
                </a:solidFill>
                <a:latin typeface="Intel Clear"/>
              </a:rPr>
              <a:t>- Key Messages:</a:t>
            </a:r>
            <a:br/>
            <a:br/>
            <a:r>
              <a:rPr b="false" i="false" strike="noStrike" sz="2400" u="none">
                <a:solidFill>
                  <a:srgbClr val="000000"/>
                </a:solidFill>
                <a:latin typeface="Intel Clear"/>
              </a:rPr>
              <a:t>   - Ensure Communications are embedded in the tool and features real-time job aids, videos to help user impacting the world every day deserves a celebration along the way </a:t>
            </a:r>
            <a:br/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2475" cy="6858000"/>
          </a:xfrm>
          <a:prstGeom prst="rect">
            <a:avLst/>
          </a:prstGeom>
        </p:spPr>
      </p:pic>
      <p:pic>
        <p:nvPicPr>
          <p:cNvPr id="2" name="Media" descr="Med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1333500"/>
            <a:ext cx="3305175" cy="23812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200" u="none">
                <a:solidFill>
                  <a:srgbClr val="863A0"/>
                </a:solidFill>
                <a:latin typeface="Intel Clear"/>
              </a:rPr>
              <a:t>Media: 1</a:t>
            </a:r>
            <a:br/>
          </a:p>
        </p:txBody>
      </p:sp>
      <p:sp>
        <p:nvSpPr>
          <p:cNvPr id="4" name=""/>
          <p:cNvSpPr txBox="1"/>
          <p:nvPr/>
        </p:nvSpPr>
        <p:spPr>
          <a:xfrm rot="0">
            <a:off x="4667250" y="952500"/>
            <a:ext cx="4095750" cy="476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400" u="none">
                <a:solidFill>
                  <a:srgbClr val="000000"/>
                </a:solidFill>
                <a:latin typeface="Intel Clear"/>
              </a:rPr>
              <a:t>CTA:</a:t>
            </a:r>
            <a:br/>
            <a:r>
              <a:rPr b="false" i="false" strike="noStrike" sz="2000" u="none">
                <a:solidFill>
                  <a:srgbClr val="000000"/>
                </a:solidFill>
                <a:latin typeface="Intel Clear"/>
              </a:rPr>
              <a:t>test661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182475" cy="6858000"/>
          </a:xfrm>
          <a:prstGeom prst="rect">
            <a:avLst/>
          </a:prstGeom>
        </p:spPr>
      </p:pic>
      <p:pic>
        <p:nvPicPr>
          <p:cNvPr id="2" name="Media" descr="Med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1333500"/>
            <a:ext cx="2381250" cy="23812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200" u="none">
                <a:solidFill>
                  <a:srgbClr val="863A0"/>
                </a:solidFill>
                <a:latin typeface="Intel Clear"/>
              </a:rPr>
              <a:t>Media: 2</a:t>
            </a:r>
            <a:br/>
          </a:p>
        </p:txBody>
      </p:sp>
      <p:sp>
        <p:nvSpPr>
          <p:cNvPr id="4" name=""/>
          <p:cNvSpPr txBox="1"/>
          <p:nvPr/>
        </p:nvSpPr>
        <p:spPr>
          <a:xfrm rot="0">
            <a:off x="4667250" y="952500"/>
            <a:ext cx="4095750" cy="476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400" u="none">
                <a:solidFill>
                  <a:srgbClr val="000000"/>
                </a:solidFill>
                <a:latin typeface="Intel Clear"/>
              </a:rPr>
              <a:t>CTA:</a:t>
            </a:r>
            <a:br/>
            <a:r>
              <a:rPr b="false" i="false" strike="noStrike" sz="2000" u="none">
                <a:solidFill>
                  <a:srgbClr val="000000"/>
                </a:solidFill>
                <a:latin typeface="Intel Clear"/>
              </a:rPr>
              <a:t>test671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Test</dc:creator>
  <cp:lastModifiedBy>Test</cp:lastModifiedBy>
  <dcterms:created xsi:type="dcterms:W3CDTF">2018-03-05T11:23:07+00:00</dcterms:created>
  <dcterms:modified xsi:type="dcterms:W3CDTF">2018-03-05T11:23:07+00:00</dcterms:modified>
  <dc:title>Office 2007 PPTX Test Document</dc:title>
  <dc:description>Test document for Office 2007 PPTX, generated using PHP classes.</dc:description>
  <dc:subject>Office 2007 PPTX Test Document</dc:subject>
  <cp:keywords>office 2007 openxml php</cp:keywords>
  <cp:category>Test result file</cp:category>
</cp:coreProperties>
</file>