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3" autoAdjust="0"/>
    <p:restoredTop sz="94660"/>
  </p:normalViewPr>
  <p:slideViewPr>
    <p:cSldViewPr>
      <p:cViewPr varScale="1">
        <p:scale>
          <a:sx n="70" d="100"/>
          <a:sy n="70" d="100"/>
        </p:scale>
        <p:origin x="77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153524" y="543334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523510"/>
            <a:ext cx="10828271" cy="3349956"/>
          </a:xfrm>
          <a:prstGeom prst="rect">
            <a:avLst/>
          </a:prstGeom>
          <a:noFill/>
        </p:spPr>
        <p:txBody>
          <a:bodyPr wrap="square" lIns="91440" tIns="45720" rIns="91440" bIns="45720" rtlCol="0" anchor="t">
            <a:spAutoFit/>
          </a:bodyPr>
          <a:lstStyle/>
          <a:p>
            <a:pPr>
              <a:lnSpc>
                <a:spcPct val="150000"/>
              </a:lnSpc>
            </a:pPr>
            <a:r>
              <a:rPr lang="en-US" sz="2400" b="1" dirty="0">
                <a:latin typeface="Times New Roman" panose="02020603050405020304" pitchFamily="18" charset="0"/>
                <a:cs typeface="Times New Roman" panose="02020603050405020304" pitchFamily="18" charset="0"/>
              </a:rPr>
              <a:t>STUDENT NAME: PRAVEEN KUMAR 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REGISTER NO AND NMID: </a:t>
            </a:r>
            <a:r>
              <a:rPr lang="en-US" sz="2400" dirty="0">
                <a:latin typeface="Times New Roman" panose="02020603050405020304" pitchFamily="18" charset="0"/>
                <a:cs typeface="Times New Roman" panose="02020603050405020304" pitchFamily="18" charset="0"/>
              </a:rPr>
              <a:t>2428C0499 &amp; 33164B38BBEDB2395AB44D628A8C1A9F</a:t>
            </a:r>
          </a:p>
          <a:p>
            <a:pPr>
              <a:lnSpc>
                <a:spcPct val="150000"/>
              </a:lnSpc>
            </a:pPr>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II BSc AIML</a:t>
            </a:r>
          </a:p>
          <a:p>
            <a:pPr>
              <a:lnSpc>
                <a:spcPct val="150000"/>
              </a:lnSpc>
            </a:pPr>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KPR COLLEGE OF ARTS SCIENCE AND RESEARCH / BHARATHIAR UNIVERSITY</a:t>
            </a:r>
            <a:endParaRPr lang="en-IN" sz="2400"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D5CF2037-836F-532F-E240-ACBF146471E7}"/>
              </a:ext>
            </a:extLst>
          </p:cNvPr>
          <p:cNvSpPr>
            <a:spLocks noGrp="1"/>
          </p:cNvSpPr>
          <p:nvPr>
            <p:ph type="ctrTitle"/>
          </p:nvPr>
        </p:nvSpPr>
        <p:spPr>
          <a:xfrm>
            <a:off x="3429000" y="152401"/>
            <a:ext cx="6248400" cy="553998"/>
          </a:xfrm>
        </p:spPr>
        <p:txBody>
          <a:bodyPr/>
          <a:lstStyle/>
          <a:p>
            <a:pPr algn="just"/>
            <a:r>
              <a:rPr lang="en-IN" sz="3600" b="1" dirty="0">
                <a:latin typeface="Times New Roman" panose="02020603050405020304" pitchFamily="18" charset="0"/>
                <a:cs typeface="Times New Roman" panose="02020603050405020304" pitchFamily="18" charset="0"/>
              </a:rPr>
              <a:t>DIGITAL PORTFOLIO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dirty="0"/>
              <a:t>GITHUB LINK</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D7864FF-2C58-44EE-0C11-2AAEE468FA28}"/>
              </a:ext>
            </a:extLst>
          </p:cNvPr>
          <p:cNvSpPr txBox="1"/>
          <p:nvPr/>
        </p:nvSpPr>
        <p:spPr>
          <a:xfrm>
            <a:off x="2895600" y="1983184"/>
            <a:ext cx="4495800" cy="369332"/>
          </a:xfrm>
          <a:prstGeom prst="rect">
            <a:avLst/>
          </a:prstGeom>
          <a:noFill/>
        </p:spPr>
        <p:txBody>
          <a:bodyPr wrap="square">
            <a:spAutoFit/>
          </a:bodyPr>
          <a:lstStyle/>
          <a:p>
            <a:r>
              <a:rPr lang="en-IN" b="1" dirty="0"/>
              <a:t>https://github.com/praveenkumar-sys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D5CFF-0FD5-DDF5-CD52-E495B02355A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EC02E9-D270-067C-D71B-77405ABEE39F}"/>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B12EC7B0-735C-9B69-BBE5-F34207D04FA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830B022B-B864-044D-D84D-FFEFBAA16C4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C5F1DCF4-FAC5-50AC-B941-42F8CCE956BF}"/>
              </a:ext>
            </a:extLst>
          </p:cNvPr>
          <p:cNvPicPr/>
          <p:nvPr/>
        </p:nvPicPr>
        <p:blipFill>
          <a:blip r:embed="rId2" cstate="print"/>
          <a:stretch>
            <a:fillRect/>
          </a:stretch>
        </p:blipFill>
        <p:spPr>
          <a:xfrm>
            <a:off x="0" y="3438525"/>
            <a:ext cx="2466975" cy="3419475"/>
          </a:xfrm>
          <a:prstGeom prst="rect">
            <a:avLst/>
          </a:prstGeom>
        </p:spPr>
      </p:pic>
      <p:sp>
        <p:nvSpPr>
          <p:cNvPr id="7" name="object 7">
            <a:extLst>
              <a:ext uri="{FF2B5EF4-FFF2-40B4-BE49-F238E27FC236}">
                <a16:creationId xmlns:a16="http://schemas.microsoft.com/office/drawing/2014/main" id="{C1B068FE-5EE9-8875-C2D9-DE7F5859D2DF}"/>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0EFFA925-9C84-1709-D61F-DFE178AD711D}"/>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1C0C147B-8EDB-6426-DB90-A3DBB144BC58}"/>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A screenshot of a web page&#10;&#10;AI-generated content may be incorrect.">
            <a:extLst>
              <a:ext uri="{FF2B5EF4-FFF2-40B4-BE49-F238E27FC236}">
                <a16:creationId xmlns:a16="http://schemas.microsoft.com/office/drawing/2014/main" id="{FCEEB440-7E35-58DB-EDA6-3ACD57529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1" y="1671637"/>
            <a:ext cx="3943350" cy="3514725"/>
          </a:xfrm>
          <a:prstGeom prst="rect">
            <a:avLst/>
          </a:prstGeom>
        </p:spPr>
      </p:pic>
      <p:pic>
        <p:nvPicPr>
          <p:cNvPr id="12" name="Picture 11" descr="A screenshot of a music player">
            <a:extLst>
              <a:ext uri="{FF2B5EF4-FFF2-40B4-BE49-F238E27FC236}">
                <a16:creationId xmlns:a16="http://schemas.microsoft.com/office/drawing/2014/main" id="{2B33620E-6488-8B2D-50BB-5FA1E3DCA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1" y="1671637"/>
            <a:ext cx="3984005" cy="3514725"/>
          </a:xfrm>
          <a:prstGeom prst="rect">
            <a:avLst/>
          </a:prstGeom>
        </p:spPr>
      </p:pic>
    </p:spTree>
    <p:extLst>
      <p:ext uri="{BB962C8B-B14F-4D97-AF65-F5344CB8AC3E}">
        <p14:creationId xmlns:p14="http://schemas.microsoft.com/office/powerpoint/2010/main" val="14463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4" name="TextBox 3">
            <a:extLst>
              <a:ext uri="{FF2B5EF4-FFF2-40B4-BE49-F238E27FC236}">
                <a16:creationId xmlns:a16="http://schemas.microsoft.com/office/drawing/2014/main" id="{7959BB2E-7275-7B53-5F9C-2E0960591D57}"/>
              </a:ext>
            </a:extLst>
          </p:cNvPr>
          <p:cNvSpPr txBox="1"/>
          <p:nvPr/>
        </p:nvSpPr>
        <p:spPr>
          <a:xfrm>
            <a:off x="1219200" y="1436191"/>
            <a:ext cx="7315200" cy="4154984"/>
          </a:xfrm>
          <a:prstGeom prst="rect">
            <a:avLst/>
          </a:prstGeom>
          <a:noFill/>
        </p:spPr>
        <p:txBody>
          <a:bodyPr wrap="square">
            <a:spAutoFit/>
          </a:bodyPr>
          <a:lstStyle/>
          <a:p>
            <a:r>
              <a:rPr lang="en-US" sz="2400" dirty="0"/>
              <a:t>The Musician/Singer Portfolio is a powerful tool for building a strong digital presence in today’s competitive music industry. It serves as a professional showcase of the artist’s talent, personality, and achievements, all in one centralized and visually appealing platform. With features like integrated audio/video, event listings, media highlights, and a contact form, it enhances fan engagement, opens up collaboration opportunities, and helps artists connect with industry professionals. A well-designed portfolio not only reflects the artist’s brand but also plays a crucial role in career growth and visibility.</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81355" y="892842"/>
            <a:ext cx="648144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828800" y="2773757"/>
            <a:ext cx="5334000" cy="646331"/>
          </a:xfrm>
          <a:prstGeom prst="rect">
            <a:avLst/>
          </a:prstGeom>
        </p:spPr>
        <p:txBody>
          <a:bodyPr wrap="square" anchor="ctr">
            <a:spAutoFit/>
          </a:bodyPr>
          <a:lstStyle/>
          <a:p>
            <a:pPr algn="just"/>
            <a:r>
              <a:rPr lang="en-IN" sz="3600" b="1" i="1" dirty="0">
                <a:latin typeface="Times New Roman" panose="02020603050405020304" pitchFamily="18" charset="0"/>
                <a:cs typeface="Times New Roman" panose="02020603050405020304" pitchFamily="18" charset="0"/>
              </a:rPr>
              <a:t>DIGITAL SHOWCASE</a:t>
            </a:r>
          </a:p>
        </p:txBody>
      </p:sp>
      <p:grpSp>
        <p:nvGrpSpPr>
          <p:cNvPr id="15" name="object 2">
            <a:extLst>
              <a:ext uri="{FF2B5EF4-FFF2-40B4-BE49-F238E27FC236}">
                <a16:creationId xmlns:a16="http://schemas.microsoft.com/office/drawing/2014/main" id="{21B2690A-FB0E-3907-17D7-B6D66DD42E22}"/>
              </a:ext>
            </a:extLst>
          </p:cNvPr>
          <p:cNvGrpSpPr/>
          <p:nvPr/>
        </p:nvGrpSpPr>
        <p:grpSpPr>
          <a:xfrm>
            <a:off x="6360734" y="1695450"/>
            <a:ext cx="3450016" cy="4381500"/>
            <a:chOff x="6360734" y="1695450"/>
            <a:chExt cx="3450016" cy="4381500"/>
          </a:xfrm>
        </p:grpSpPr>
        <p:sp>
          <p:nvSpPr>
            <p:cNvPr id="23" name="object 3">
              <a:extLst>
                <a:ext uri="{FF2B5EF4-FFF2-40B4-BE49-F238E27FC236}">
                  <a16:creationId xmlns:a16="http://schemas.microsoft.com/office/drawing/2014/main" id="{D725C54F-3757-1BC2-8AE1-409E116689F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4" name="object 4">
              <a:extLst>
                <a:ext uri="{FF2B5EF4-FFF2-40B4-BE49-F238E27FC236}">
                  <a16:creationId xmlns:a16="http://schemas.microsoft.com/office/drawing/2014/main" id="{D99B52A6-E14F-8220-37AE-48959A7D3C9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5" name="object 5">
              <a:extLst>
                <a:ext uri="{FF2B5EF4-FFF2-40B4-BE49-F238E27FC236}">
                  <a16:creationId xmlns:a16="http://schemas.microsoft.com/office/drawing/2014/main" id="{5C43CDF9-4CDE-5DAA-9D2B-674C85BB2F25}"/>
                </a:ext>
              </a:extLst>
            </p:cNvPr>
            <p:cNvPicPr/>
            <p:nvPr/>
          </p:nvPicPr>
          <p:blipFill>
            <a:blip r:embed="rId4" cstate="print"/>
            <a:stretch>
              <a:fillRect/>
            </a:stretch>
          </p:blipFill>
          <p:spPr>
            <a:xfrm>
              <a:off x="6360734" y="1695450"/>
              <a:ext cx="2762250" cy="325755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73" cy="68865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Github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96542" y="1676400"/>
            <a:ext cx="6823458" cy="4465133"/>
          </a:xfrm>
          <a:prstGeom prst="rect">
            <a:avLst/>
          </a:prstGeom>
        </p:spPr>
        <p:txBody>
          <a:bodyPr wrap="square">
            <a:spAutoFit/>
          </a:bodyPr>
          <a:lstStyle/>
          <a:p>
            <a:pPr algn="just">
              <a:lnSpc>
                <a:spcPct val="150000"/>
              </a:lnSpc>
            </a:pPr>
            <a:r>
              <a:rPr lang="en-US" sz="2400" dirty="0"/>
              <a:t>In the competitive and rapidly evolving music industry, musicians and singers often struggle to showcase their talent, achievements, and unique artistic identity to potential fans, collaborators, agents, and event organizers. Traditional methods such as physical portfolios, scattered social media accounts, or word-of-mouth promotion lack cohesion, professionalism, and reach.</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580136" y="1371600"/>
            <a:ext cx="8099425" cy="5033879"/>
          </a:xfrm>
          <a:prstGeom prst="rect">
            <a:avLst/>
          </a:prstGeom>
        </p:spPr>
        <p:txBody>
          <a:bodyPr wrap="square">
            <a:spAutoFit/>
          </a:bodyPr>
          <a:lstStyle/>
          <a:p>
            <a:pPr>
              <a:lnSpc>
                <a:spcPct val="150000"/>
              </a:lnSpc>
            </a:pPr>
            <a:r>
              <a:rPr lang="en-US" dirty="0"/>
              <a:t>The </a:t>
            </a:r>
            <a:r>
              <a:rPr lang="en-US" b="1" dirty="0"/>
              <a:t>Musician/Singer Portfolio</a:t>
            </a:r>
            <a:r>
              <a:rPr lang="en-US" dirty="0"/>
              <a:t> project is aimed at creating a professional online presence for a singer or musician to showcase their talent, achievements, and artistic identity. This digital portfolio will serve as a central hub where visitors can explore the artist’s biography, discography, live performances, media features, and upcoming events. It will include audio and video samples, a photo gallery, and links to social media and streaming platforms for greater audience reach. A responsive and visually engaging design will ensure accessibility across all devices. The site will also feature a contact section for bookings and collaborations, enhancing professional opportunities. By consolidating all relevant content in one place, the portfolio boosts credibility and makes it easier for fans, agents, and event organizers to connect with the artist. The project combines creative presentation with functional design to reflect the artist’s unique brand.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69576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723900" y="1159581"/>
            <a:ext cx="7471917"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Showcase academic projects, internships, and extracurricular achievements.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a resume section highlighting education and skills.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Present professional experience, certifications, and key projects.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Upload resumes and cover letters for easy sharing with employers.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Freelancers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completed client projects and portfolios of work.</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 skills, testimonials, and contact information for new opportunities.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Professionals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Showcase career achievements, ongoing work, and professional development.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Share detailed case studies, publications, and a resume for networking.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859340"/>
            <a:ext cx="6096000" cy="2169825"/>
          </a:xfrm>
          <a:prstGeom prst="rect">
            <a:avLst/>
          </a:prstGeom>
        </p:spPr>
        <p:txBody>
          <a:bodyPr>
            <a:spAutoFit/>
          </a:bodyPr>
          <a:lstStyle/>
          <a:p>
            <a:pPr marL="285750" indent="-285750">
              <a:lnSpc>
                <a:spcPct val="150000"/>
              </a:lnSpc>
              <a:buFont typeface="Arial" panose="020B0604020202020204" pitchFamily="34" charset="0"/>
              <a:buChar char="•"/>
            </a:pPr>
            <a:r>
              <a:rPr lang="en-US" dirty="0"/>
              <a:t>HTML</a:t>
            </a:r>
            <a:r>
              <a:rPr lang="en-US" dirty="0">
                <a:sym typeface="Wingdings" panose="05000000000000000000" pitchFamily="2" charset="2"/>
              </a:rPr>
              <a:t> Structure( pages, sections).</a:t>
            </a:r>
          </a:p>
          <a:p>
            <a:pPr marL="285750" indent="-285750">
              <a:lnSpc>
                <a:spcPct val="150000"/>
              </a:lnSpc>
              <a:buFont typeface="Arial" panose="020B0604020202020204" pitchFamily="34" charset="0"/>
              <a:buChar char="•"/>
            </a:pPr>
            <a:r>
              <a:rPr lang="en-US" dirty="0">
                <a:sym typeface="Wingdings" panose="05000000000000000000" pitchFamily="2" charset="2"/>
              </a:rPr>
              <a:t>CSS Styling (colors, layout, responsiveness).</a:t>
            </a:r>
          </a:p>
          <a:p>
            <a:pPr marL="285750" indent="-285750">
              <a:lnSpc>
                <a:spcPct val="150000"/>
              </a:lnSpc>
              <a:buFont typeface="Arial" panose="020B0604020202020204" pitchFamily="34" charset="0"/>
              <a:buChar char="•"/>
            </a:pPr>
            <a:r>
              <a:rPr lang="en-US" dirty="0">
                <a:sym typeface="Wingdings" panose="05000000000000000000" pitchFamily="2" charset="2"/>
              </a:rPr>
              <a:t>JAVA SCRIPT Interactivity (navigation menu , animations, form validation).</a:t>
            </a:r>
          </a:p>
          <a:p>
            <a:pPr marL="285750" indent="-285750">
              <a:lnSpc>
                <a:spcPct val="150000"/>
              </a:lnSpc>
              <a:buFont typeface="Arial" panose="020B0604020202020204" pitchFamily="34" charset="0"/>
              <a:buChar char="•"/>
            </a:pPr>
            <a:r>
              <a:rPr lang="en-US" dirty="0">
                <a:sym typeface="Wingdings" panose="05000000000000000000" pitchFamily="2" charset="2"/>
              </a:rPr>
              <a:t>Code editor VS code and hosting platform Github.</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7DDB338-2350-6360-0498-35B56DEC216F}"/>
              </a:ext>
            </a:extLst>
          </p:cNvPr>
          <p:cNvSpPr txBox="1"/>
          <p:nvPr/>
        </p:nvSpPr>
        <p:spPr>
          <a:xfrm>
            <a:off x="1219200" y="1143000"/>
            <a:ext cx="7237476" cy="4247317"/>
          </a:xfrm>
          <a:prstGeom prst="rect">
            <a:avLst/>
          </a:prstGeom>
          <a:noFill/>
        </p:spPr>
        <p:txBody>
          <a:bodyPr wrap="square">
            <a:spAutoFit/>
          </a:bodyPr>
          <a:lstStyle/>
          <a:p>
            <a:pPr>
              <a:buNone/>
            </a:pPr>
            <a:r>
              <a:rPr lang="en-US" b="1" dirty="0"/>
              <a:t>Portfolio Design and Layout (Point View)</a:t>
            </a:r>
          </a:p>
          <a:p>
            <a:pPr>
              <a:buFont typeface="Arial" panose="020B0604020202020204" pitchFamily="34" charset="0"/>
              <a:buChar char="•"/>
            </a:pPr>
            <a:r>
              <a:rPr lang="en-US" dirty="0"/>
              <a:t>Clean, modern, and visually appealing design tailored to the artist's style</a:t>
            </a:r>
          </a:p>
          <a:p>
            <a:pPr>
              <a:buFont typeface="Arial" panose="020B0604020202020204" pitchFamily="34" charset="0"/>
              <a:buChar char="•"/>
            </a:pPr>
            <a:r>
              <a:rPr lang="en-US" dirty="0"/>
              <a:t>Responsive layout for seamless viewing on all devices (desktop, tablet, mobile)</a:t>
            </a:r>
          </a:p>
          <a:p>
            <a:pPr>
              <a:buFont typeface="Arial" panose="020B0604020202020204" pitchFamily="34" charset="0"/>
              <a:buChar char="•"/>
            </a:pPr>
            <a:r>
              <a:rPr lang="en-US" dirty="0"/>
              <a:t>Hero image or video on homepage with artist’s name/logo and tagline</a:t>
            </a:r>
          </a:p>
          <a:p>
            <a:pPr>
              <a:buFont typeface="Arial" panose="020B0604020202020204" pitchFamily="34" charset="0"/>
              <a:buChar char="•"/>
            </a:pPr>
            <a:r>
              <a:rPr lang="en-US" dirty="0"/>
              <a:t>Sticky navigation bar for easy access to all sections</a:t>
            </a:r>
          </a:p>
          <a:p>
            <a:pPr>
              <a:buFont typeface="Arial" panose="020B0604020202020204" pitchFamily="34" charset="0"/>
              <a:buChar char="•"/>
            </a:pPr>
            <a:r>
              <a:rPr lang="en-US" dirty="0"/>
              <a:t>Dedicated sections for About, Music, Videos, Gallery, Events, Press, and Contact</a:t>
            </a:r>
          </a:p>
          <a:p>
            <a:pPr>
              <a:buFont typeface="Arial" panose="020B0604020202020204" pitchFamily="34" charset="0"/>
              <a:buChar char="•"/>
            </a:pPr>
            <a:r>
              <a:rPr lang="en-US" dirty="0"/>
              <a:t>Embedded audio and video from platforms like Spotify, YouTube, or SoundCloud</a:t>
            </a:r>
          </a:p>
          <a:p>
            <a:pPr>
              <a:buFont typeface="Arial" panose="020B0604020202020204" pitchFamily="34" charset="0"/>
              <a:buChar char="•"/>
            </a:pPr>
            <a:r>
              <a:rPr lang="en-US" dirty="0"/>
              <a:t>Event calendar to display upcoming shows with details and ticket links</a:t>
            </a:r>
          </a:p>
          <a:p>
            <a:pPr>
              <a:buFont typeface="Arial" panose="020B0604020202020204" pitchFamily="34" charset="0"/>
              <a:buChar char="•"/>
            </a:pPr>
            <a:r>
              <a:rPr lang="en-US" dirty="0"/>
              <a:t>Press/news section for media features, awards, and blog updates</a:t>
            </a:r>
          </a:p>
          <a:p>
            <a:pPr>
              <a:buFont typeface="Arial" panose="020B0604020202020204" pitchFamily="34" charset="0"/>
              <a:buChar char="•"/>
            </a:pPr>
            <a:r>
              <a:rPr lang="en-US" dirty="0"/>
              <a:t>Contact form for booking and collaboration inquiries</a:t>
            </a:r>
          </a:p>
          <a:p>
            <a:pPr>
              <a:buFont typeface="Arial" panose="020B0604020202020204" pitchFamily="34" charset="0"/>
              <a:buChar char="•"/>
            </a:pPr>
            <a:r>
              <a:rPr lang="en-US" dirty="0"/>
              <a:t>Consistent color palette, typography, and interactive design elements for brand identity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9A80125D-4240-C3B0-8A42-79875322C07F}"/>
              </a:ext>
            </a:extLst>
          </p:cNvPr>
          <p:cNvSpPr txBox="1"/>
          <p:nvPr/>
        </p:nvSpPr>
        <p:spPr>
          <a:xfrm>
            <a:off x="755332" y="2002411"/>
            <a:ext cx="8393240" cy="3785652"/>
          </a:xfrm>
          <a:prstGeom prst="rect">
            <a:avLst/>
          </a:prstGeom>
          <a:noFill/>
        </p:spPr>
        <p:txBody>
          <a:bodyPr wrap="square">
            <a:spAutoFit/>
          </a:bodyPr>
          <a:lstStyle/>
          <a:p>
            <a:r>
              <a:rPr lang="en-US" sz="2400" dirty="0"/>
              <a:t>The Musician/Singer Portfolio includes key features such as a biography section, photo and video gallery, embedded audio tracks, discography showcase, event calendar for upcoming performances, and a blog or news section for updates. It integrates social media and streaming platforms for broader reach and fan engagement. A contact form enables booking and collaboration inquiries, while responsive design ensures accessibility on all devices. These functions collectively create a professional and interactive online presence for showcasing talent and building a music career.</a:t>
            </a:r>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794</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DIGITAL PORTFOLIO</vt:lpstr>
      <vt:lpstr>PROJECT TITLE</vt:lpstr>
      <vt:lpstr>AGENDA</vt:lpstr>
      <vt:lpstr>PROBLEM STATEMENT</vt:lpstr>
      <vt:lpstr>PROJECT OVERVIEW</vt:lpstr>
      <vt:lpstr>WHO ARE THE END USERS?</vt:lpstr>
      <vt:lpstr>TOOLS AND TECHNIQUES</vt:lpstr>
      <vt:lpstr>PowerPoint Presentation</vt:lpstr>
      <vt:lpstr>FEATURES AND FUNCTIONALITY</vt:lpstr>
      <vt:lpstr>GITHUB LINK</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Divyathangaraj .</cp:lastModifiedBy>
  <cp:revision>35</cp:revision>
  <dcterms:created xsi:type="dcterms:W3CDTF">2024-03-29T15:07:22Z</dcterms:created>
  <dcterms:modified xsi:type="dcterms:W3CDTF">2025-09-10T12:16:15Z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