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IN"/>
          </a:p>
        </p:txBody>
      </p:sp>
      <p:sp>
        <p:nvSpPr>
          <p:cNvPr id="104860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1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295524" y="3160795"/>
            <a:ext cx="8610600" cy="18694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p>
          <a:p>
            <a:r>
              <a:rPr dirty="0" sz="2400" lang="en-US"/>
              <a:t>COLLEGE</a:t>
            </a:r>
            <a:r>
              <a:rPr altLang="en-GB" dirty="0" sz="2400" lang="en-US"/>
              <a:t>:</a:t>
            </a:r>
            <a:endParaRPr altLang="en-US" lang="zh-CN"/>
          </a:p>
          <a:p>
            <a:r>
              <a:rPr altLang="en-GB" dirty="0" sz="2400" lang="en-US"/>
              <a:t>N</a:t>
            </a:r>
            <a:r>
              <a:rPr altLang="en-GB" dirty="0" sz="2400" lang="en-US"/>
              <a:t>M</a:t>
            </a:r>
            <a:r>
              <a:rPr altLang="en-GB" dirty="0" sz="2400" lang="en-US"/>
              <a:t> </a:t>
            </a:r>
            <a:r>
              <a:rPr altLang="en-GB" dirty="0" sz="2400" lang="en-US"/>
              <a:t>I</a:t>
            </a:r>
            <a:r>
              <a:rPr altLang="en-GB" dirty="0" sz="2400" lang="en-US"/>
              <a:t>D</a:t>
            </a:r>
            <a:r>
              <a:rPr altLang="en-GB" dirty="0" sz="2400" lang="en-US"/>
              <a:t>:</a:t>
            </a:r>
            <a:r>
              <a:rPr altLang="en-GB" dirty="0" sz="2400" lang="en-US"/>
              <a:t> </a:t>
            </a:r>
            <a:endParaRPr dirty="0" sz="2400" lang="en-IN"/>
          </a:p>
        </p:txBody>
      </p:sp>
      <p:sp>
        <p:nvSpPr>
          <p:cNvPr id="1048603" name="TextBox 7"/>
          <p:cNvSpPr txBox="1"/>
          <p:nvPr/>
        </p:nvSpPr>
        <p:spPr>
          <a:xfrm>
            <a:off x="4524375" y="3189570"/>
            <a:ext cx="3421518" cy="358140"/>
          </a:xfrm>
          <a:prstGeom prst="rect"/>
          <a:noFill/>
        </p:spPr>
        <p:txBody>
          <a:bodyPr rtlCol="0" wrap="square">
            <a:spAutoFit/>
          </a:bodyPr>
          <a:p>
            <a:r>
              <a:rPr altLang="en-GB" dirty="0" lang="en-US" err="1">
                <a:latin typeface="Arial Rounded MT Bold" panose="020F0704030504030204" pitchFamily="34" charset="0"/>
              </a:rPr>
              <a:t> </a:t>
            </a:r>
            <a:r>
              <a:rPr altLang="en-GB" dirty="0" lang="en-US" err="1">
                <a:latin typeface="Arial Rounded MT Bold" panose="020F0704030504030204" pitchFamily="34" charset="0"/>
              </a:rPr>
              <a:t> </a:t>
            </a:r>
            <a:r>
              <a:rPr altLang="en-GB" dirty="0" lang="en-US" err="1">
                <a:latin typeface="Arial Rounded MT Bold" panose="020F0704030504030204" pitchFamily="34" charset="0"/>
              </a:rPr>
              <a:t> </a:t>
            </a:r>
            <a:r>
              <a:rPr altLang="en-GB" dirty="0" lang="en-US" err="1">
                <a:latin typeface="Arial Rounded MT Bold" panose="020F0704030504030204" pitchFamily="34" charset="0"/>
              </a:rPr>
              <a:t> </a:t>
            </a:r>
            <a:r>
              <a:rPr altLang="en-GB" dirty="0" lang="en-US" err="1">
                <a:latin typeface="Arial Rounded MT Bold" panose="020F0704030504030204" pitchFamily="34" charset="0"/>
              </a:rPr>
              <a:t>P</a:t>
            </a:r>
            <a:r>
              <a:rPr altLang="en-GB" dirty="0" lang="en-US" err="1">
                <a:latin typeface="Arial Rounded MT Bold" panose="020F0704030504030204" pitchFamily="34" charset="0"/>
              </a:rPr>
              <a:t>R</a:t>
            </a:r>
            <a:r>
              <a:rPr altLang="en-GB" dirty="0" lang="en-US" err="1">
                <a:latin typeface="Arial Rounded MT Bold" panose="020F0704030504030204" pitchFamily="34" charset="0"/>
              </a:rPr>
              <a:t>A</a:t>
            </a:r>
            <a:r>
              <a:rPr altLang="en-GB" dirty="0" lang="en-US" err="1">
                <a:latin typeface="Arial Rounded MT Bold" panose="020F0704030504030204" pitchFamily="34" charset="0"/>
              </a:rPr>
              <a:t>V</a:t>
            </a:r>
            <a:r>
              <a:rPr altLang="en-GB" dirty="0" lang="en-US" err="1">
                <a:latin typeface="Arial Rounded MT Bold" panose="020F0704030504030204" pitchFamily="34" charset="0"/>
              </a:rPr>
              <a:t>E</a:t>
            </a:r>
            <a:r>
              <a:rPr altLang="en-GB" dirty="0" lang="en-US" err="1">
                <a:latin typeface="Arial Rounded MT Bold" panose="020F0704030504030204" pitchFamily="34" charset="0"/>
              </a:rPr>
              <a:t>E</a:t>
            </a:r>
            <a:r>
              <a:rPr altLang="en-GB" dirty="0" lang="en-US" err="1">
                <a:latin typeface="Arial Rounded MT Bold" panose="020F0704030504030204" pitchFamily="34" charset="0"/>
              </a:rPr>
              <a:t>N </a:t>
            </a:r>
            <a:r>
              <a:rPr altLang="en-GB" dirty="0" lang="en-US" err="1">
                <a:latin typeface="Arial Rounded MT Bold" panose="020F0704030504030204" pitchFamily="34" charset="0"/>
              </a:rPr>
              <a:t>KUMAR</a:t>
            </a:r>
            <a:r>
              <a:rPr altLang="en-GB" dirty="0" lang="en-US" err="1">
                <a:latin typeface="Arial Rounded MT Bold" panose="020F0704030504030204" pitchFamily="34" charset="0"/>
              </a:rPr>
              <a:t>.</a:t>
            </a:r>
            <a:r>
              <a:rPr altLang="en-GB" dirty="0" lang="en-US" err="1">
                <a:latin typeface="Arial Rounded MT Bold" panose="020F0704030504030204" pitchFamily="34" charset="0"/>
              </a:rPr>
              <a:t>B</a:t>
            </a:r>
            <a:endParaRPr altLang="en-US" lang="zh-CN"/>
          </a:p>
        </p:txBody>
      </p:sp>
      <p:sp>
        <p:nvSpPr>
          <p:cNvPr id="1048604" name="TextBox 9"/>
          <p:cNvSpPr txBox="1"/>
          <p:nvPr/>
        </p:nvSpPr>
        <p:spPr>
          <a:xfrm rot="21590060">
            <a:off x="4431703" y="3554849"/>
            <a:ext cx="4936612" cy="369332"/>
          </a:xfrm>
          <a:prstGeom prst="rect"/>
          <a:noFill/>
        </p:spPr>
        <p:txBody>
          <a:bodyPr rtlCol="0" wrap="square">
            <a:spAutoFit/>
          </a:bodyPr>
          <a:p>
            <a:r>
              <a:rPr altLang="en-GB" dirty="0" lang="en-US">
                <a:latin typeface="Arial Rounded MT Bold" panose="020F0704030504030204" pitchFamily="34" charset="0"/>
              </a:rPr>
              <a:t>3</a:t>
            </a:r>
            <a:r>
              <a:rPr altLang="en-GB" dirty="0" lang="en-US">
                <a:latin typeface="Arial Rounded MT Bold" panose="020F0704030504030204" pitchFamily="34" charset="0"/>
              </a:rPr>
              <a:t>1</a:t>
            </a:r>
            <a:r>
              <a:rPr altLang="en-GB" dirty="0" lang="en-US">
                <a:latin typeface="Arial Rounded MT Bold" panose="020F0704030504030204" pitchFamily="34" charset="0"/>
              </a:rPr>
              <a:t>2</a:t>
            </a:r>
            <a:r>
              <a:rPr altLang="en-GB" dirty="0" lang="en-US">
                <a:latin typeface="Arial Rounded MT Bold" panose="020F0704030504030204" pitchFamily="34" charset="0"/>
              </a:rPr>
              <a:t>2</a:t>
            </a:r>
            <a:r>
              <a:rPr altLang="en-GB" dirty="0" lang="en-US">
                <a:latin typeface="Arial Rounded MT Bold" panose="020F0704030504030204" pitchFamily="34" charset="0"/>
              </a:rPr>
              <a:t>0</a:t>
            </a:r>
            <a:r>
              <a:rPr altLang="en-GB" dirty="0" lang="en-US">
                <a:latin typeface="Arial Rounded MT Bold" panose="020F0704030504030204" pitchFamily="34" charset="0"/>
              </a:rPr>
              <a:t>3</a:t>
            </a:r>
            <a:r>
              <a:rPr altLang="en-GB" dirty="0" lang="en-US">
                <a:latin typeface="Arial Rounded MT Bold" panose="020F0704030504030204" pitchFamily="34" charset="0"/>
              </a:rPr>
              <a:t>2</a:t>
            </a:r>
            <a:r>
              <a:rPr altLang="en-GB" dirty="0" lang="en-US">
                <a:latin typeface="Arial Rounded MT Bold" panose="020F0704030504030204" pitchFamily="34" charset="0"/>
              </a:rPr>
              <a:t>5</a:t>
            </a:r>
            <a:r>
              <a:rPr altLang="en-GB" dirty="0" lang="en-US">
                <a:latin typeface="Arial Rounded MT Bold" panose="020F0704030504030204" pitchFamily="34" charset="0"/>
              </a:rPr>
              <a:t>7</a:t>
            </a:r>
            <a:endParaRPr altLang="en-US" lang="zh-CN"/>
          </a:p>
        </p:txBody>
      </p:sp>
      <p:sp>
        <p:nvSpPr>
          <p:cNvPr id="1048605" name="TextBox 11"/>
          <p:cNvSpPr txBox="1"/>
          <p:nvPr/>
        </p:nvSpPr>
        <p:spPr>
          <a:xfrm>
            <a:off x="4431179" y="3915119"/>
            <a:ext cx="2819400" cy="376261"/>
          </a:xfrm>
          <a:prstGeom prst="rect"/>
          <a:noFill/>
        </p:spPr>
        <p:txBody>
          <a:bodyPr rtlCol="0" wrap="square">
            <a:spAutoFit/>
          </a:bodyPr>
          <a:p>
            <a:r>
              <a:rPr dirty="0" lang="en-IN">
                <a:latin typeface="Arial Rounded MT Bold" panose="020F0704030504030204" pitchFamily="34" charset="0"/>
              </a:rPr>
              <a:t>Commerce</a:t>
            </a:r>
          </a:p>
        </p:txBody>
      </p:sp>
      <p:sp>
        <p:nvSpPr>
          <p:cNvPr id="1048606" name="TextBox 12"/>
          <p:cNvSpPr txBox="1"/>
          <p:nvPr/>
        </p:nvSpPr>
        <p:spPr>
          <a:xfrm>
            <a:off x="3821579" y="4229099"/>
            <a:ext cx="6858000" cy="369332"/>
          </a:xfrm>
          <a:prstGeom prst="rect"/>
          <a:noFill/>
        </p:spPr>
        <p:txBody>
          <a:bodyPr rtlCol="0" wrap="square">
            <a:spAutoFit/>
          </a:bodyPr>
          <a:p>
            <a:r>
              <a:rPr dirty="0" lang="en-IN">
                <a:latin typeface="Arial Rounded MT Bold" panose="020F0704030504030204" pitchFamily="34" charset="0"/>
              </a:rPr>
              <a:t>Prince Shri Venkateshwara Arts And Science College</a:t>
            </a:r>
          </a:p>
        </p:txBody>
      </p:sp>
      <p:sp>
        <p:nvSpPr>
          <p:cNvPr id="1048715" name=""/>
          <p:cNvSpPr txBox="1"/>
          <p:nvPr/>
        </p:nvSpPr>
        <p:spPr>
          <a:xfrm>
            <a:off x="3380644" y="4598430"/>
            <a:ext cx="7420840" cy="510540"/>
          </a:xfrm>
          <a:prstGeom prst="rect"/>
        </p:spPr>
        <p:txBody>
          <a:bodyPr rtlCol="0" wrap="square">
            <a:spAutoFit/>
          </a:bodyPr>
          <a:p>
            <a:r>
              <a:rPr sz="2800" lang="en-GB">
                <a:solidFill>
                  <a:srgbClr val="000000"/>
                </a:solidFill>
              </a:rPr>
              <a:t>95B82D99D3BD26F9C554CF93111468FA</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40011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400110"/>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707886"/>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40011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323439"/>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606041"/>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0"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7"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892040"/>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8633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69332"/>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338554"/>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338554"/>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4409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TextBox 5"/>
          <p:cNvSpPr txBox="1"/>
          <p:nvPr/>
        </p:nvSpPr>
        <p:spPr>
          <a:xfrm>
            <a:off x="755332" y="1828800"/>
            <a:ext cx="10843846" cy="29108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53924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2024-03-27T19:07:22Z</dcterms:created>
  <dcterms:modified xsi:type="dcterms:W3CDTF">2024-09-02T05:59:32Z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e242dd12e670460481a5f2f552c615c7</vt:lpwstr>
  </property>
</Properties>
</file>