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veenkumar102003/E_Commerce_Sales_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6767-C6CD-CED9-7845-CA3C1C067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E3D2-C907-8D4C-DE9A-928C0F06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84F8-ADB2-11CB-B539-BA0002D6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56876"/>
            <a:ext cx="12484024" cy="69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2A72-627D-6BA8-D65F-EE50F21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12542-7ED3-E502-5BEB-752976C2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337"/>
            <a:ext cx="10515600" cy="5015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Algorithm&amp; Deployment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- Conduct hypothesis testing if applicable, to determine if there are statistically significant differences or relationships.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etc.   - Compare the algorithm's performance against baselines or other algorithms if </a:t>
            </a:r>
            <a:r>
              <a:rPr lang="en-US" dirty="0" err="1"/>
              <a:t>availabl</a:t>
            </a:r>
            <a:r>
              <a:rPr lang="en-IN" dirty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GITGUB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https://github.com/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praveenkumar102003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https://github.com/praveenkumar102003/E_Commerce_Sales_Analysis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 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Sivakumar C</cp:lastModifiedBy>
  <cp:revision>15</cp:revision>
  <dcterms:created xsi:type="dcterms:W3CDTF">2024-04-08T05:52:44Z</dcterms:created>
  <dcterms:modified xsi:type="dcterms:W3CDTF">2024-04-16T07:05:44Z</dcterms:modified>
</cp:coreProperties>
</file>