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108" y="25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27-09-2024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9/27/2024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 PRAVEEN KUMAR. S</a:t>
            </a:r>
            <a:endParaRPr sz="1800"/>
          </a:p>
          <a:p>
            <a:pPr lvl="0"/>
            <a:r>
              <a:rPr lang="en-US" altLang="en-US" sz="2000" dirty="0"/>
              <a:t>REGISTER NO</a:t>
            </a:r>
            <a:r>
              <a:rPr lang="en-US" altLang="en-US" sz="2000"/>
              <a:t>: </a:t>
            </a:r>
            <a:r>
              <a:rPr lang="en-US" altLang="en-US" sz="2000" smtClean="0"/>
              <a:t>312219108</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6" y="574675"/>
            <a:ext cx="6481763" cy="663002"/>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dirty="0">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provide organizations with metrics and key performance indicators (KPIs) to track progress, monitor performance and evaluate the success of business </a:t>
            </a:r>
            <a:r>
              <a:rPr lang="en-IN" altLang="en-US" sz="2800" dirty="0" err="1">
                <a:solidFill>
                  <a:srgbClr val="000000"/>
                </a:solidFill>
              </a:rPr>
              <a:t>initiativ</a:t>
            </a:r>
            <a:r>
              <a:rPr lang="en-IN" altLang="en-US" sz="2800" dirty="0">
                <a:solidFill>
                  <a:srgbClr val="00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407</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9</cp:revision>
  <dcterms:created xsi:type="dcterms:W3CDTF">2024-03-27T02:37:22Z</dcterms:created>
  <dcterms:modified xsi:type="dcterms:W3CDTF">2024-09-27T06:41:53Z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