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63" r:id="rId8"/>
    <p:sldId id="265" r:id="rId9"/>
    <p:sldId id="264" r:id="rId10"/>
    <p:sldId id="261" r:id="rId11"/>
    <p:sldId id="275" r:id="rId12"/>
    <p:sldId id="268" r:id="rId13"/>
    <p:sldId id="269" r:id="rId14"/>
    <p:sldId id="266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C400B3-B63E-FA1A-92F5-E0243DAB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52376"/>
            <a:ext cx="8825658" cy="2701664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Name: G . Praveen kumar</a:t>
            </a:r>
          </a:p>
          <a:p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Reg.no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 192011203</a:t>
            </a:r>
          </a:p>
          <a:p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Dep.t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cse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Subject code :csa3731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Subject : software testing for Android applications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Date : 31-01-2023</a:t>
            </a:r>
          </a:p>
          <a:p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FBD67-E471-643F-8561-36371AF38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874" y="908424"/>
            <a:ext cx="8825658" cy="1828800"/>
          </a:xfrm>
        </p:spPr>
        <p:txBody>
          <a:bodyPr/>
          <a:lstStyle/>
          <a:p>
            <a:r>
              <a:rPr lang="en-US" b="1" dirty="0"/>
              <a:t>SHARE TRADING FOR BINOMO  USING APPIUM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09D97-762E-16D5-37AD-8C87809EC47C}"/>
              </a:ext>
            </a:extLst>
          </p:cNvPr>
          <p:cNvSpPr txBox="1"/>
          <p:nvPr/>
        </p:nvSpPr>
        <p:spPr>
          <a:xfrm>
            <a:off x="5181600" y="25041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0EB-FBA8-69F0-67EB-A4CCAA8D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75EB-9CD4-4283-01E9-77FFE944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ANDROID STUDIO</a:t>
            </a:r>
          </a:p>
          <a:p>
            <a:pPr>
              <a:buAutoNum type="arabicPeriod"/>
            </a:pPr>
            <a:r>
              <a:rPr lang="en-US" sz="2400" dirty="0"/>
              <a:t>It is Integrated development Environment.
 It has fast Emulator for App Testing.</a:t>
            </a:r>
          </a:p>
          <a:p>
            <a:pPr>
              <a:buAutoNum type="arabicPeriod"/>
            </a:pPr>
            <a:r>
              <a:rPr lang="en-US" sz="2400" dirty="0"/>
              <a:t> Used to Develop applications for Android devices.</a:t>
            </a:r>
          </a:p>
          <a:p>
            <a:pPr>
              <a:buAutoNum type="arabicPeriod"/>
            </a:pPr>
            <a:r>
              <a:rPr lang="en-US" sz="2400" dirty="0"/>
              <a:t>It is an open source software.</a:t>
            </a:r>
          </a:p>
        </p:txBody>
      </p:sp>
    </p:spTree>
    <p:extLst>
      <p:ext uri="{BB962C8B-B14F-4D97-AF65-F5344CB8AC3E}">
        <p14:creationId xmlns:p14="http://schemas.microsoft.com/office/powerpoint/2010/main" val="5682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721-C3BE-4B7B-8CAA-55873A1C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AND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69C8-BA6D-43DF-8766-F43EA059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Appium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Open source Automation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It is also a Automation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Automates different types of mobile applications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It can test web , Native and Hybrid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It supports multiple programming languages.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      (Java , python , ruby and many more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It works on Emulator as well as Real Devices.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979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3421-1E9B-CCCB-3D93-4263FDF5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APPIUM SERVER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7F9E8F-67B1-5757-1E4A-DFB467BD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44" y="2603500"/>
            <a:ext cx="7475224" cy="3416300"/>
          </a:xfrm>
        </p:spPr>
      </p:pic>
    </p:spTree>
    <p:extLst>
      <p:ext uri="{BB962C8B-B14F-4D97-AF65-F5344CB8AC3E}">
        <p14:creationId xmlns:p14="http://schemas.microsoft.com/office/powerpoint/2010/main" val="139973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7F20-2A66-B576-99B7-F32C050D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APPIUM SERVER INSPECTOR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CEFB30-6D05-74A6-4212-4B3DE675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129" y="2360432"/>
            <a:ext cx="6882170" cy="42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688F6-C38B-9A0D-A273-41E5FC9F6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648" y="2487754"/>
            <a:ext cx="6858949" cy="40873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445127-954B-2E33-BC82-87FEA735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IMPLEMENTATION AND TESTING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228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BAC4-4F9E-C984-8EF2-30D5C4CF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AND TESTING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65DAC-DB76-9126-EB66-88966374D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40" y="2534051"/>
            <a:ext cx="6743487" cy="40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D69F-3DC2-4782-8979-9619FAA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CASE OUTCOMES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9E4A9-A165-43DE-BE03-3D5239EFC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737738"/>
              </p:ext>
            </p:extLst>
          </p:nvPr>
        </p:nvGraphicFramePr>
        <p:xfrm>
          <a:off x="1155700" y="2286000"/>
          <a:ext cx="8824914" cy="43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913">
                  <a:extLst>
                    <a:ext uri="{9D8B030D-6E8A-4147-A177-3AD203B41FA5}">
                      <a16:colId xmlns:a16="http://schemas.microsoft.com/office/drawing/2014/main" val="3877801449"/>
                    </a:ext>
                  </a:extLst>
                </a:gridCol>
                <a:gridCol w="1651001">
                  <a:extLst>
                    <a:ext uri="{9D8B030D-6E8A-4147-A177-3AD203B41FA5}">
                      <a16:colId xmlns:a16="http://schemas.microsoft.com/office/drawing/2014/main" val="1449936549"/>
                    </a:ext>
                  </a:extLst>
                </a:gridCol>
              </a:tblGrid>
              <a:tr h="399704"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086515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the user is able to Login.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70070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the user can login with correct Username.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01106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the user can login with the wrong Password.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95600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the application is Offline availability.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8532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user is able to create Demat account.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05016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whether the user can Buy the stocks.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28750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whether the user will Sell stocks.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47544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the use can Trade through the stocks.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07975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if the app can help in Analysis of stocks.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4844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r>
                        <a:rPr lang="en-US" sz="1800" dirty="0"/>
                        <a:t>Verify whether the user can Logout from the application.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3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7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FA87-BFA9-A9C3-2EF5-B4A43E6A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1177-D6CA-4149-D787-A86A1988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SHARE TRADING APPLICATION IS TESTED USING THE APPIUM SERVER.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OF TEST CASES ARE TESTED POSITIVE.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TEST CASES ARE TESTED NEGATIVE.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6BC-3BDA-9CC9-48E3-03BD9EC9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2800-72C9-7225-6E46-B7E9B382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16899"/>
            <a:ext cx="8825659" cy="4647156"/>
          </a:xfrm>
        </p:spPr>
        <p:txBody>
          <a:bodyPr numCol="2">
            <a:norm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test cases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 and tools installation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server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testing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 outcomes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96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8977-4438-BC72-FD11-3B7B7916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002A-E838-483C-7B53-5AEA0368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Test the different strategies (Test Cases) on Binomo Trading Application.</a:t>
            </a:r>
          </a:p>
          <a:p>
            <a:r>
              <a:rPr lang="en-US" sz="2400" dirty="0"/>
              <a:t>T</a:t>
            </a:r>
            <a:r>
              <a:rPr lang="en-IN" sz="2400" dirty="0"/>
              <a:t>o find all possible Outcomes (Positive and Negative) of the Test.</a:t>
            </a:r>
          </a:p>
        </p:txBody>
      </p:sp>
    </p:spTree>
    <p:extLst>
      <p:ext uri="{BB962C8B-B14F-4D97-AF65-F5344CB8AC3E}">
        <p14:creationId xmlns:p14="http://schemas.microsoft.com/office/powerpoint/2010/main" val="9483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338A-D947-65F1-7C26-740CD8F3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83013"/>
          </a:xfrm>
        </p:spPr>
        <p:txBody>
          <a:bodyPr>
            <a:normAutofit/>
          </a:bodyPr>
          <a:lstStyle/>
          <a:p>
            <a:r>
              <a:rPr lang="en-US" sz="2400" dirty="0"/>
              <a:t>Binomo is trading application which offers trusted services for asset trading in more than one hundred countries around the world. </a:t>
            </a:r>
          </a:p>
          <a:p>
            <a:r>
              <a:rPr lang="en-US" sz="2400" dirty="0"/>
              <a:t>Binomo is an brokerage application.</a:t>
            </a:r>
          </a:p>
          <a:p>
            <a:r>
              <a:rPr lang="en-US" sz="2400" dirty="0"/>
              <a:t>Binomo provides them with demat account where you can learn how to trade without risking your deposits.</a:t>
            </a:r>
          </a:p>
          <a:p>
            <a:r>
              <a:rPr lang="en-US" sz="2400" dirty="0"/>
              <a:t>Binomo helps to Buy and Sell Stocks.</a:t>
            </a:r>
          </a:p>
          <a:p>
            <a:r>
              <a:rPr lang="en-US" sz="2400" dirty="0"/>
              <a:t>Using Stock charts we can find our share values.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F32E93-CACA-A812-42E9-4863FB6A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71558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D5AD-2007-113E-D543-C6D43F1D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EC5F-3630-4F88-5755-F1555E4F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9727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To develop the share trading application using the android studio.</a:t>
            </a:r>
          </a:p>
          <a:p>
            <a:r>
              <a:rPr lang="en-GB" sz="2400" dirty="0"/>
              <a:t>Run the application using the emulator.</a:t>
            </a:r>
          </a:p>
          <a:p>
            <a:r>
              <a:rPr lang="en-GB" sz="2400" dirty="0"/>
              <a:t>Testing the share trading app for all Possible outcomes.</a:t>
            </a:r>
          </a:p>
          <a:p>
            <a:r>
              <a:rPr lang="en-GB" sz="2400" dirty="0"/>
              <a:t>Running the Appium server inspect the the application.</a:t>
            </a:r>
            <a:endParaRPr lang="en-IN" sz="2400" dirty="0"/>
          </a:p>
          <a:p>
            <a:r>
              <a:rPr lang="en-US" sz="2400" dirty="0"/>
              <a:t>T</a:t>
            </a:r>
            <a:r>
              <a:rPr lang="en-IN" sz="2400" dirty="0"/>
              <a:t>hen finding all Positive and Negative Outcomes.</a:t>
            </a:r>
          </a:p>
          <a:p>
            <a:r>
              <a:rPr lang="en-GB" sz="2400" dirty="0"/>
              <a:t>Buying , selling Stocks , Trading and Analysis Will be Tested.</a:t>
            </a:r>
          </a:p>
        </p:txBody>
      </p:sp>
    </p:spTree>
    <p:extLst>
      <p:ext uri="{BB962C8B-B14F-4D97-AF65-F5344CB8AC3E}">
        <p14:creationId xmlns:p14="http://schemas.microsoft.com/office/powerpoint/2010/main" val="1763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FE38-A75A-822F-28DC-D936E4E9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 AND TOOLS IMPLEMENTATION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B20-0F10-FAA2-AA9D-3CCF0932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14C34F-3B37-81C7-303D-B2C72E7E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86" y="3282595"/>
            <a:ext cx="2076484" cy="2076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79CA6-7440-F545-71A3-542A79041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70" y="3282595"/>
            <a:ext cx="2179943" cy="2076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DCE026-8D2C-2D9F-0210-5B12DC53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637" y="3282595"/>
            <a:ext cx="2058976" cy="20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3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1BC23A-D2DD-BD24-0ADD-459978E5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 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59BEA35-0557-60E4-53CE-0011AB05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23" y="2474411"/>
            <a:ext cx="9955351" cy="38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5928-8D3E-EE77-5D69-7086FBE9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MAP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3601BD-4682-0389-FFBA-CAB53C79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18" y="2473883"/>
            <a:ext cx="10608351" cy="4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7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304E-5DE1-FD19-AA71-B25B8220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E8C3-EA6E-02F2-C90E-0932E2D6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/>
              <a:t>Login</a:t>
            </a:r>
          </a:p>
          <a:p>
            <a:r>
              <a:rPr lang="en-US" sz="2400" dirty="0"/>
              <a:t>Username</a:t>
            </a:r>
          </a:p>
          <a:p>
            <a:r>
              <a:rPr lang="en-US" sz="2400" dirty="0"/>
              <a:t>Password</a:t>
            </a:r>
          </a:p>
          <a:p>
            <a:r>
              <a:rPr lang="en-US" sz="2400" dirty="0"/>
              <a:t>Forgot password</a:t>
            </a:r>
          </a:p>
          <a:p>
            <a:r>
              <a:rPr lang="en-US" sz="2400" dirty="0"/>
              <a:t>Demat account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Buy stocks</a:t>
            </a:r>
          </a:p>
          <a:p>
            <a:r>
              <a:rPr lang="en-US" sz="2400" dirty="0"/>
              <a:t>Sell stocks</a:t>
            </a:r>
          </a:p>
          <a:p>
            <a:r>
              <a:rPr lang="en-US" sz="2400" dirty="0"/>
              <a:t>Trade</a:t>
            </a:r>
          </a:p>
          <a:p>
            <a:r>
              <a:rPr lang="en-US" sz="2400" dirty="0"/>
              <a:t>Analysis</a:t>
            </a:r>
          </a:p>
          <a:p>
            <a:r>
              <a:rPr lang="en-US" sz="24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38130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469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SHARE TRADING FOR BINOMO  USING APPIUM </vt:lpstr>
      <vt:lpstr>PROJECT INCLUDE</vt:lpstr>
      <vt:lpstr>OBJECTIVE </vt:lpstr>
      <vt:lpstr>ABSTRACT</vt:lpstr>
      <vt:lpstr>PROPOSED WORK</vt:lpstr>
      <vt:lpstr>APP AND TOOLS IMPLEMENTATION</vt:lpstr>
      <vt:lpstr>DATA FLOW DIAGRAM </vt:lpstr>
      <vt:lpstr>CONCEPT MAP</vt:lpstr>
      <vt:lpstr>NO OF TEST CASES</vt:lpstr>
      <vt:lpstr>APPS AND TOOLS</vt:lpstr>
      <vt:lpstr>APPS AND TOOLS</vt:lpstr>
      <vt:lpstr>APPIUM SERVER</vt:lpstr>
      <vt:lpstr>APPIUM SERVER INSPECTOR</vt:lpstr>
      <vt:lpstr>IMPLEMENTATION AND TESTING</vt:lpstr>
      <vt:lpstr>IMPLEMENTATION AND TESTING</vt:lpstr>
      <vt:lpstr>TEST CASE OUTCOMES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 USING ANDROID EMULATOR</dc:title>
  <dc:creator>suresh pulipati</dc:creator>
  <cp:lastModifiedBy>praveen Gowni</cp:lastModifiedBy>
  <cp:revision>34</cp:revision>
  <dcterms:created xsi:type="dcterms:W3CDTF">2023-01-24T05:47:17Z</dcterms:created>
  <dcterms:modified xsi:type="dcterms:W3CDTF">2023-01-30T08:25:14Z</dcterms:modified>
</cp:coreProperties>
</file>