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3" autoAdjust="0"/>
    <p:restoredTop sz="94660"/>
  </p:normalViewPr>
  <p:slideViewPr>
    <p:cSldViewPr>
      <p:cViewPr varScale="1">
        <p:scale>
          <a:sx n="108" d="100"/>
          <a:sy n="108" d="100"/>
        </p:scale>
        <p:origin x="1170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N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[NM.xlsx]Sheet6!PivotTable5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Sheet6!$B$3:$B$4</c:f>
              <c:strCache>
                <c:ptCount val="1"/>
                <c:pt idx="0">
                  <c:v>Exceeds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Sheet6!$A$5:$A$155</c:f>
              <c:strCache>
                <c:ptCount val="150"/>
                <c:pt idx="0">
                  <c:v>1008</c:v>
                </c:pt>
                <c:pt idx="1">
                  <c:v>1017</c:v>
                </c:pt>
                <c:pt idx="2">
                  <c:v>1026</c:v>
                </c:pt>
                <c:pt idx="3">
                  <c:v>1036</c:v>
                </c:pt>
                <c:pt idx="4">
                  <c:v>1062</c:v>
                </c:pt>
                <c:pt idx="5">
                  <c:v>1089</c:v>
                </c:pt>
                <c:pt idx="6">
                  <c:v>1103</c:v>
                </c:pt>
                <c:pt idx="7">
                  <c:v>1111</c:v>
                </c:pt>
                <c:pt idx="8">
                  <c:v>1119</c:v>
                </c:pt>
                <c:pt idx="9">
                  <c:v>1134</c:v>
                </c:pt>
                <c:pt idx="10">
                  <c:v>1173</c:v>
                </c:pt>
                <c:pt idx="11">
                  <c:v>1210</c:v>
                </c:pt>
                <c:pt idx="12">
                  <c:v>1219</c:v>
                </c:pt>
                <c:pt idx="13">
                  <c:v>1236</c:v>
                </c:pt>
                <c:pt idx="14">
                  <c:v>1265</c:v>
                </c:pt>
                <c:pt idx="15">
                  <c:v>1282</c:v>
                </c:pt>
                <c:pt idx="16">
                  <c:v>1307</c:v>
                </c:pt>
                <c:pt idx="17">
                  <c:v>1361</c:v>
                </c:pt>
                <c:pt idx="18">
                  <c:v>1383</c:v>
                </c:pt>
                <c:pt idx="19">
                  <c:v>1404</c:v>
                </c:pt>
                <c:pt idx="20">
                  <c:v>1414</c:v>
                </c:pt>
                <c:pt idx="21">
                  <c:v>1424</c:v>
                </c:pt>
                <c:pt idx="22">
                  <c:v>1441</c:v>
                </c:pt>
                <c:pt idx="23">
                  <c:v>1460</c:v>
                </c:pt>
                <c:pt idx="24">
                  <c:v>1498</c:v>
                </c:pt>
                <c:pt idx="25">
                  <c:v>1518</c:v>
                </c:pt>
                <c:pt idx="26">
                  <c:v>1519</c:v>
                </c:pt>
                <c:pt idx="27">
                  <c:v>1525</c:v>
                </c:pt>
                <c:pt idx="28">
                  <c:v>1550</c:v>
                </c:pt>
                <c:pt idx="29">
                  <c:v>1562</c:v>
                </c:pt>
                <c:pt idx="30">
                  <c:v>1572</c:v>
                </c:pt>
                <c:pt idx="31">
                  <c:v>1582</c:v>
                </c:pt>
                <c:pt idx="32">
                  <c:v>1585</c:v>
                </c:pt>
                <c:pt idx="33">
                  <c:v>1599</c:v>
                </c:pt>
                <c:pt idx="34">
                  <c:v>1630</c:v>
                </c:pt>
                <c:pt idx="35">
                  <c:v>1652</c:v>
                </c:pt>
                <c:pt idx="36">
                  <c:v>1663</c:v>
                </c:pt>
                <c:pt idx="37">
                  <c:v>1679</c:v>
                </c:pt>
                <c:pt idx="38">
                  <c:v>1711</c:v>
                </c:pt>
                <c:pt idx="39">
                  <c:v>1717</c:v>
                </c:pt>
                <c:pt idx="40">
                  <c:v>1753</c:v>
                </c:pt>
                <c:pt idx="41">
                  <c:v>1780</c:v>
                </c:pt>
                <c:pt idx="42">
                  <c:v>1787</c:v>
                </c:pt>
                <c:pt idx="43">
                  <c:v>1793</c:v>
                </c:pt>
                <c:pt idx="44">
                  <c:v>1799</c:v>
                </c:pt>
                <c:pt idx="45">
                  <c:v>1805</c:v>
                </c:pt>
                <c:pt idx="46">
                  <c:v>1824</c:v>
                </c:pt>
                <c:pt idx="47">
                  <c:v>1857</c:v>
                </c:pt>
                <c:pt idx="48">
                  <c:v>1863</c:v>
                </c:pt>
                <c:pt idx="49">
                  <c:v>1873</c:v>
                </c:pt>
                <c:pt idx="50">
                  <c:v>1879</c:v>
                </c:pt>
                <c:pt idx="51">
                  <c:v>1924</c:v>
                </c:pt>
                <c:pt idx="52">
                  <c:v>1932</c:v>
                </c:pt>
                <c:pt idx="53">
                  <c:v>1983</c:v>
                </c:pt>
                <c:pt idx="54">
                  <c:v>1990</c:v>
                </c:pt>
                <c:pt idx="55">
                  <c:v>2008</c:v>
                </c:pt>
                <c:pt idx="56">
                  <c:v>2034</c:v>
                </c:pt>
                <c:pt idx="57">
                  <c:v>2122</c:v>
                </c:pt>
                <c:pt idx="58">
                  <c:v>2165</c:v>
                </c:pt>
                <c:pt idx="59">
                  <c:v>2171</c:v>
                </c:pt>
                <c:pt idx="60">
                  <c:v>2181</c:v>
                </c:pt>
                <c:pt idx="61">
                  <c:v>2188</c:v>
                </c:pt>
                <c:pt idx="62">
                  <c:v>2195</c:v>
                </c:pt>
                <c:pt idx="63">
                  <c:v>2205</c:v>
                </c:pt>
                <c:pt idx="64">
                  <c:v>2215</c:v>
                </c:pt>
                <c:pt idx="65">
                  <c:v>2236</c:v>
                </c:pt>
                <c:pt idx="66">
                  <c:v>2324</c:v>
                </c:pt>
                <c:pt idx="67">
                  <c:v>2345</c:v>
                </c:pt>
                <c:pt idx="68">
                  <c:v>2362</c:v>
                </c:pt>
                <c:pt idx="69">
                  <c:v>2373</c:v>
                </c:pt>
                <c:pt idx="70">
                  <c:v>2403</c:v>
                </c:pt>
                <c:pt idx="71">
                  <c:v>2417</c:v>
                </c:pt>
                <c:pt idx="72">
                  <c:v>2428</c:v>
                </c:pt>
                <c:pt idx="73">
                  <c:v>2429</c:v>
                </c:pt>
                <c:pt idx="74">
                  <c:v>2531</c:v>
                </c:pt>
                <c:pt idx="75">
                  <c:v>2534</c:v>
                </c:pt>
                <c:pt idx="76">
                  <c:v>2555</c:v>
                </c:pt>
                <c:pt idx="77">
                  <c:v>2580</c:v>
                </c:pt>
                <c:pt idx="78">
                  <c:v>2599</c:v>
                </c:pt>
                <c:pt idx="79">
                  <c:v>2605</c:v>
                </c:pt>
                <c:pt idx="80">
                  <c:v>2640</c:v>
                </c:pt>
                <c:pt idx="81">
                  <c:v>2657</c:v>
                </c:pt>
                <c:pt idx="82">
                  <c:v>2667</c:v>
                </c:pt>
                <c:pt idx="83">
                  <c:v>2684</c:v>
                </c:pt>
                <c:pt idx="84">
                  <c:v>2690</c:v>
                </c:pt>
                <c:pt idx="85">
                  <c:v>2700</c:v>
                </c:pt>
                <c:pt idx="86">
                  <c:v>2746</c:v>
                </c:pt>
                <c:pt idx="87">
                  <c:v>2749</c:v>
                </c:pt>
                <c:pt idx="88">
                  <c:v>2757</c:v>
                </c:pt>
                <c:pt idx="89">
                  <c:v>2760</c:v>
                </c:pt>
                <c:pt idx="90">
                  <c:v>2771</c:v>
                </c:pt>
                <c:pt idx="91">
                  <c:v>2781</c:v>
                </c:pt>
                <c:pt idx="92">
                  <c:v>2807</c:v>
                </c:pt>
                <c:pt idx="93">
                  <c:v>2812</c:v>
                </c:pt>
                <c:pt idx="94">
                  <c:v>2842</c:v>
                </c:pt>
                <c:pt idx="95">
                  <c:v>2846</c:v>
                </c:pt>
                <c:pt idx="96">
                  <c:v>2848</c:v>
                </c:pt>
                <c:pt idx="97">
                  <c:v>2858</c:v>
                </c:pt>
                <c:pt idx="98">
                  <c:v>2895</c:v>
                </c:pt>
                <c:pt idx="99">
                  <c:v>2916</c:v>
                </c:pt>
                <c:pt idx="100">
                  <c:v>2922</c:v>
                </c:pt>
                <c:pt idx="101">
                  <c:v>2959</c:v>
                </c:pt>
                <c:pt idx="102">
                  <c:v>3012</c:v>
                </c:pt>
                <c:pt idx="103">
                  <c:v>3022</c:v>
                </c:pt>
                <c:pt idx="104">
                  <c:v>3051</c:v>
                </c:pt>
                <c:pt idx="105">
                  <c:v>3070</c:v>
                </c:pt>
                <c:pt idx="106">
                  <c:v>3086</c:v>
                </c:pt>
                <c:pt idx="107">
                  <c:v>3097</c:v>
                </c:pt>
                <c:pt idx="108">
                  <c:v>3108</c:v>
                </c:pt>
                <c:pt idx="109">
                  <c:v>3118</c:v>
                </c:pt>
                <c:pt idx="110">
                  <c:v>3135</c:v>
                </c:pt>
                <c:pt idx="111">
                  <c:v>3162</c:v>
                </c:pt>
                <c:pt idx="112">
                  <c:v>3164</c:v>
                </c:pt>
                <c:pt idx="113">
                  <c:v>3174</c:v>
                </c:pt>
                <c:pt idx="114">
                  <c:v>3191</c:v>
                </c:pt>
                <c:pt idx="115">
                  <c:v>3217</c:v>
                </c:pt>
                <c:pt idx="116">
                  <c:v>3232</c:v>
                </c:pt>
                <c:pt idx="117">
                  <c:v>3254</c:v>
                </c:pt>
                <c:pt idx="118">
                  <c:v>3279</c:v>
                </c:pt>
                <c:pt idx="119">
                  <c:v>3296</c:v>
                </c:pt>
                <c:pt idx="120">
                  <c:v>3318</c:v>
                </c:pt>
                <c:pt idx="121">
                  <c:v>3367</c:v>
                </c:pt>
                <c:pt idx="122">
                  <c:v>3377</c:v>
                </c:pt>
                <c:pt idx="123">
                  <c:v>3403</c:v>
                </c:pt>
                <c:pt idx="124">
                  <c:v>3436</c:v>
                </c:pt>
                <c:pt idx="125">
                  <c:v>3458</c:v>
                </c:pt>
                <c:pt idx="126">
                  <c:v>3470</c:v>
                </c:pt>
                <c:pt idx="127">
                  <c:v>3481</c:v>
                </c:pt>
                <c:pt idx="128">
                  <c:v>3614</c:v>
                </c:pt>
                <c:pt idx="129">
                  <c:v>3658</c:v>
                </c:pt>
                <c:pt idx="130">
                  <c:v>3668</c:v>
                </c:pt>
                <c:pt idx="131">
                  <c:v>3674</c:v>
                </c:pt>
                <c:pt idx="132">
                  <c:v>3686</c:v>
                </c:pt>
                <c:pt idx="133">
                  <c:v>3705</c:v>
                </c:pt>
                <c:pt idx="134">
                  <c:v>3723</c:v>
                </c:pt>
                <c:pt idx="135">
                  <c:v>3729</c:v>
                </c:pt>
                <c:pt idx="136">
                  <c:v>3775</c:v>
                </c:pt>
                <c:pt idx="137">
                  <c:v>3812</c:v>
                </c:pt>
                <c:pt idx="138">
                  <c:v>3829</c:v>
                </c:pt>
                <c:pt idx="139">
                  <c:v>3837</c:v>
                </c:pt>
                <c:pt idx="140">
                  <c:v>3840</c:v>
                </c:pt>
                <c:pt idx="141">
                  <c:v>3862</c:v>
                </c:pt>
                <c:pt idx="142">
                  <c:v>3883</c:v>
                </c:pt>
                <c:pt idx="143">
                  <c:v>3899</c:v>
                </c:pt>
                <c:pt idx="144">
                  <c:v>3908</c:v>
                </c:pt>
                <c:pt idx="145">
                  <c:v>3913</c:v>
                </c:pt>
                <c:pt idx="146">
                  <c:v>3921</c:v>
                </c:pt>
                <c:pt idx="147">
                  <c:v>3974</c:v>
                </c:pt>
                <c:pt idx="148">
                  <c:v>3981</c:v>
                </c:pt>
                <c:pt idx="149">
                  <c:v>3999</c:v>
                </c:pt>
              </c:strCache>
            </c:strRef>
          </c:cat>
          <c:val>
            <c:numRef>
              <c:f>Sheet6!$B$5:$B$155</c:f>
              <c:numCache>
                <c:formatCode>General</c:formatCode>
                <c:ptCount val="150"/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3">
                  <c:v>3</c:v>
                </c:pt>
                <c:pt idx="24">
                  <c:v>3</c:v>
                </c:pt>
                <c:pt idx="33">
                  <c:v>3</c:v>
                </c:pt>
                <c:pt idx="47">
                  <c:v>3</c:v>
                </c:pt>
                <c:pt idx="48">
                  <c:v>3</c:v>
                </c:pt>
                <c:pt idx="58">
                  <c:v>3</c:v>
                </c:pt>
                <c:pt idx="59">
                  <c:v>3</c:v>
                </c:pt>
                <c:pt idx="61">
                  <c:v>2</c:v>
                </c:pt>
                <c:pt idx="64">
                  <c:v>1</c:v>
                </c:pt>
                <c:pt idx="96">
                  <c:v>1</c:v>
                </c:pt>
                <c:pt idx="100">
                  <c:v>5</c:v>
                </c:pt>
                <c:pt idx="102">
                  <c:v>1</c:v>
                </c:pt>
                <c:pt idx="121">
                  <c:v>2</c:v>
                </c:pt>
                <c:pt idx="122">
                  <c:v>4</c:v>
                </c:pt>
                <c:pt idx="123">
                  <c:v>3</c:v>
                </c:pt>
                <c:pt idx="132">
                  <c:v>1</c:v>
                </c:pt>
                <c:pt idx="133">
                  <c:v>3</c:v>
                </c:pt>
                <c:pt idx="138">
                  <c:v>3</c:v>
                </c:pt>
                <c:pt idx="147">
                  <c:v>3</c:v>
                </c:pt>
                <c:pt idx="14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AB-47A8-B8FB-11BCBD1E6654}"/>
            </c:ext>
          </c:extLst>
        </c:ser>
        <c:ser>
          <c:idx val="1"/>
          <c:order val="1"/>
          <c:tx>
            <c:strRef>
              <c:f>Sheet6!$C$3:$C$4</c:f>
              <c:strCache>
                <c:ptCount val="1"/>
                <c:pt idx="0">
                  <c:v>Fully Meets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Sheet6!$A$5:$A$155</c:f>
              <c:strCache>
                <c:ptCount val="150"/>
                <c:pt idx="0">
                  <c:v>1008</c:v>
                </c:pt>
                <c:pt idx="1">
                  <c:v>1017</c:v>
                </c:pt>
                <c:pt idx="2">
                  <c:v>1026</c:v>
                </c:pt>
                <c:pt idx="3">
                  <c:v>1036</c:v>
                </c:pt>
                <c:pt idx="4">
                  <c:v>1062</c:v>
                </c:pt>
                <c:pt idx="5">
                  <c:v>1089</c:v>
                </c:pt>
                <c:pt idx="6">
                  <c:v>1103</c:v>
                </c:pt>
                <c:pt idx="7">
                  <c:v>1111</c:v>
                </c:pt>
                <c:pt idx="8">
                  <c:v>1119</c:v>
                </c:pt>
                <c:pt idx="9">
                  <c:v>1134</c:v>
                </c:pt>
                <c:pt idx="10">
                  <c:v>1173</c:v>
                </c:pt>
                <c:pt idx="11">
                  <c:v>1210</c:v>
                </c:pt>
                <c:pt idx="12">
                  <c:v>1219</c:v>
                </c:pt>
                <c:pt idx="13">
                  <c:v>1236</c:v>
                </c:pt>
                <c:pt idx="14">
                  <c:v>1265</c:v>
                </c:pt>
                <c:pt idx="15">
                  <c:v>1282</c:v>
                </c:pt>
                <c:pt idx="16">
                  <c:v>1307</c:v>
                </c:pt>
                <c:pt idx="17">
                  <c:v>1361</c:v>
                </c:pt>
                <c:pt idx="18">
                  <c:v>1383</c:v>
                </c:pt>
                <c:pt idx="19">
                  <c:v>1404</c:v>
                </c:pt>
                <c:pt idx="20">
                  <c:v>1414</c:v>
                </c:pt>
                <c:pt idx="21">
                  <c:v>1424</c:v>
                </c:pt>
                <c:pt idx="22">
                  <c:v>1441</c:v>
                </c:pt>
                <c:pt idx="23">
                  <c:v>1460</c:v>
                </c:pt>
                <c:pt idx="24">
                  <c:v>1498</c:v>
                </c:pt>
                <c:pt idx="25">
                  <c:v>1518</c:v>
                </c:pt>
                <c:pt idx="26">
                  <c:v>1519</c:v>
                </c:pt>
                <c:pt idx="27">
                  <c:v>1525</c:v>
                </c:pt>
                <c:pt idx="28">
                  <c:v>1550</c:v>
                </c:pt>
                <c:pt idx="29">
                  <c:v>1562</c:v>
                </c:pt>
                <c:pt idx="30">
                  <c:v>1572</c:v>
                </c:pt>
                <c:pt idx="31">
                  <c:v>1582</c:v>
                </c:pt>
                <c:pt idx="32">
                  <c:v>1585</c:v>
                </c:pt>
                <c:pt idx="33">
                  <c:v>1599</c:v>
                </c:pt>
                <c:pt idx="34">
                  <c:v>1630</c:v>
                </c:pt>
                <c:pt idx="35">
                  <c:v>1652</c:v>
                </c:pt>
                <c:pt idx="36">
                  <c:v>1663</c:v>
                </c:pt>
                <c:pt idx="37">
                  <c:v>1679</c:v>
                </c:pt>
                <c:pt idx="38">
                  <c:v>1711</c:v>
                </c:pt>
                <c:pt idx="39">
                  <c:v>1717</c:v>
                </c:pt>
                <c:pt idx="40">
                  <c:v>1753</c:v>
                </c:pt>
                <c:pt idx="41">
                  <c:v>1780</c:v>
                </c:pt>
                <c:pt idx="42">
                  <c:v>1787</c:v>
                </c:pt>
                <c:pt idx="43">
                  <c:v>1793</c:v>
                </c:pt>
                <c:pt idx="44">
                  <c:v>1799</c:v>
                </c:pt>
                <c:pt idx="45">
                  <c:v>1805</c:v>
                </c:pt>
                <c:pt idx="46">
                  <c:v>1824</c:v>
                </c:pt>
                <c:pt idx="47">
                  <c:v>1857</c:v>
                </c:pt>
                <c:pt idx="48">
                  <c:v>1863</c:v>
                </c:pt>
                <c:pt idx="49">
                  <c:v>1873</c:v>
                </c:pt>
                <c:pt idx="50">
                  <c:v>1879</c:v>
                </c:pt>
                <c:pt idx="51">
                  <c:v>1924</c:v>
                </c:pt>
                <c:pt idx="52">
                  <c:v>1932</c:v>
                </c:pt>
                <c:pt idx="53">
                  <c:v>1983</c:v>
                </c:pt>
                <c:pt idx="54">
                  <c:v>1990</c:v>
                </c:pt>
                <c:pt idx="55">
                  <c:v>2008</c:v>
                </c:pt>
                <c:pt idx="56">
                  <c:v>2034</c:v>
                </c:pt>
                <c:pt idx="57">
                  <c:v>2122</c:v>
                </c:pt>
                <c:pt idx="58">
                  <c:v>2165</c:v>
                </c:pt>
                <c:pt idx="59">
                  <c:v>2171</c:v>
                </c:pt>
                <c:pt idx="60">
                  <c:v>2181</c:v>
                </c:pt>
                <c:pt idx="61">
                  <c:v>2188</c:v>
                </c:pt>
                <c:pt idx="62">
                  <c:v>2195</c:v>
                </c:pt>
                <c:pt idx="63">
                  <c:v>2205</c:v>
                </c:pt>
                <c:pt idx="64">
                  <c:v>2215</c:v>
                </c:pt>
                <c:pt idx="65">
                  <c:v>2236</c:v>
                </c:pt>
                <c:pt idx="66">
                  <c:v>2324</c:v>
                </c:pt>
                <c:pt idx="67">
                  <c:v>2345</c:v>
                </c:pt>
                <c:pt idx="68">
                  <c:v>2362</c:v>
                </c:pt>
                <c:pt idx="69">
                  <c:v>2373</c:v>
                </c:pt>
                <c:pt idx="70">
                  <c:v>2403</c:v>
                </c:pt>
                <c:pt idx="71">
                  <c:v>2417</c:v>
                </c:pt>
                <c:pt idx="72">
                  <c:v>2428</c:v>
                </c:pt>
                <c:pt idx="73">
                  <c:v>2429</c:v>
                </c:pt>
                <c:pt idx="74">
                  <c:v>2531</c:v>
                </c:pt>
                <c:pt idx="75">
                  <c:v>2534</c:v>
                </c:pt>
                <c:pt idx="76">
                  <c:v>2555</c:v>
                </c:pt>
                <c:pt idx="77">
                  <c:v>2580</c:v>
                </c:pt>
                <c:pt idx="78">
                  <c:v>2599</c:v>
                </c:pt>
                <c:pt idx="79">
                  <c:v>2605</c:v>
                </c:pt>
                <c:pt idx="80">
                  <c:v>2640</c:v>
                </c:pt>
                <c:pt idx="81">
                  <c:v>2657</c:v>
                </c:pt>
                <c:pt idx="82">
                  <c:v>2667</c:v>
                </c:pt>
                <c:pt idx="83">
                  <c:v>2684</c:v>
                </c:pt>
                <c:pt idx="84">
                  <c:v>2690</c:v>
                </c:pt>
                <c:pt idx="85">
                  <c:v>2700</c:v>
                </c:pt>
                <c:pt idx="86">
                  <c:v>2746</c:v>
                </c:pt>
                <c:pt idx="87">
                  <c:v>2749</c:v>
                </c:pt>
                <c:pt idx="88">
                  <c:v>2757</c:v>
                </c:pt>
                <c:pt idx="89">
                  <c:v>2760</c:v>
                </c:pt>
                <c:pt idx="90">
                  <c:v>2771</c:v>
                </c:pt>
                <c:pt idx="91">
                  <c:v>2781</c:v>
                </c:pt>
                <c:pt idx="92">
                  <c:v>2807</c:v>
                </c:pt>
                <c:pt idx="93">
                  <c:v>2812</c:v>
                </c:pt>
                <c:pt idx="94">
                  <c:v>2842</c:v>
                </c:pt>
                <c:pt idx="95">
                  <c:v>2846</c:v>
                </c:pt>
                <c:pt idx="96">
                  <c:v>2848</c:v>
                </c:pt>
                <c:pt idx="97">
                  <c:v>2858</c:v>
                </c:pt>
                <c:pt idx="98">
                  <c:v>2895</c:v>
                </c:pt>
                <c:pt idx="99">
                  <c:v>2916</c:v>
                </c:pt>
                <c:pt idx="100">
                  <c:v>2922</c:v>
                </c:pt>
                <c:pt idx="101">
                  <c:v>2959</c:v>
                </c:pt>
                <c:pt idx="102">
                  <c:v>3012</c:v>
                </c:pt>
                <c:pt idx="103">
                  <c:v>3022</c:v>
                </c:pt>
                <c:pt idx="104">
                  <c:v>3051</c:v>
                </c:pt>
                <c:pt idx="105">
                  <c:v>3070</c:v>
                </c:pt>
                <c:pt idx="106">
                  <c:v>3086</c:v>
                </c:pt>
                <c:pt idx="107">
                  <c:v>3097</c:v>
                </c:pt>
                <c:pt idx="108">
                  <c:v>3108</c:v>
                </c:pt>
                <c:pt idx="109">
                  <c:v>3118</c:v>
                </c:pt>
                <c:pt idx="110">
                  <c:v>3135</c:v>
                </c:pt>
                <c:pt idx="111">
                  <c:v>3162</c:v>
                </c:pt>
                <c:pt idx="112">
                  <c:v>3164</c:v>
                </c:pt>
                <c:pt idx="113">
                  <c:v>3174</c:v>
                </c:pt>
                <c:pt idx="114">
                  <c:v>3191</c:v>
                </c:pt>
                <c:pt idx="115">
                  <c:v>3217</c:v>
                </c:pt>
                <c:pt idx="116">
                  <c:v>3232</c:v>
                </c:pt>
                <c:pt idx="117">
                  <c:v>3254</c:v>
                </c:pt>
                <c:pt idx="118">
                  <c:v>3279</c:v>
                </c:pt>
                <c:pt idx="119">
                  <c:v>3296</c:v>
                </c:pt>
                <c:pt idx="120">
                  <c:v>3318</c:v>
                </c:pt>
                <c:pt idx="121">
                  <c:v>3367</c:v>
                </c:pt>
                <c:pt idx="122">
                  <c:v>3377</c:v>
                </c:pt>
                <c:pt idx="123">
                  <c:v>3403</c:v>
                </c:pt>
                <c:pt idx="124">
                  <c:v>3436</c:v>
                </c:pt>
                <c:pt idx="125">
                  <c:v>3458</c:v>
                </c:pt>
                <c:pt idx="126">
                  <c:v>3470</c:v>
                </c:pt>
                <c:pt idx="127">
                  <c:v>3481</c:v>
                </c:pt>
                <c:pt idx="128">
                  <c:v>3614</c:v>
                </c:pt>
                <c:pt idx="129">
                  <c:v>3658</c:v>
                </c:pt>
                <c:pt idx="130">
                  <c:v>3668</c:v>
                </c:pt>
                <c:pt idx="131">
                  <c:v>3674</c:v>
                </c:pt>
                <c:pt idx="132">
                  <c:v>3686</c:v>
                </c:pt>
                <c:pt idx="133">
                  <c:v>3705</c:v>
                </c:pt>
                <c:pt idx="134">
                  <c:v>3723</c:v>
                </c:pt>
                <c:pt idx="135">
                  <c:v>3729</c:v>
                </c:pt>
                <c:pt idx="136">
                  <c:v>3775</c:v>
                </c:pt>
                <c:pt idx="137">
                  <c:v>3812</c:v>
                </c:pt>
                <c:pt idx="138">
                  <c:v>3829</c:v>
                </c:pt>
                <c:pt idx="139">
                  <c:v>3837</c:v>
                </c:pt>
                <c:pt idx="140">
                  <c:v>3840</c:v>
                </c:pt>
                <c:pt idx="141">
                  <c:v>3862</c:v>
                </c:pt>
                <c:pt idx="142">
                  <c:v>3883</c:v>
                </c:pt>
                <c:pt idx="143">
                  <c:v>3899</c:v>
                </c:pt>
                <c:pt idx="144">
                  <c:v>3908</c:v>
                </c:pt>
                <c:pt idx="145">
                  <c:v>3913</c:v>
                </c:pt>
                <c:pt idx="146">
                  <c:v>3921</c:v>
                </c:pt>
                <c:pt idx="147">
                  <c:v>3974</c:v>
                </c:pt>
                <c:pt idx="148">
                  <c:v>3981</c:v>
                </c:pt>
                <c:pt idx="149">
                  <c:v>3999</c:v>
                </c:pt>
              </c:strCache>
            </c:strRef>
          </c:cat>
          <c:val>
            <c:numRef>
              <c:f>Sheet6!$C$5:$C$155</c:f>
              <c:numCache>
                <c:formatCode>General</c:formatCode>
                <c:ptCount val="150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25">
                  <c:v>3</c:v>
                </c:pt>
                <c:pt idx="26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2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3</c:v>
                </c:pt>
                <c:pt idx="54">
                  <c:v>3</c:v>
                </c:pt>
                <c:pt idx="55">
                  <c:v>3</c:v>
                </c:pt>
                <c:pt idx="56">
                  <c:v>3</c:v>
                </c:pt>
                <c:pt idx="65">
                  <c:v>1</c:v>
                </c:pt>
                <c:pt idx="66">
                  <c:v>4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4</c:v>
                </c:pt>
                <c:pt idx="71">
                  <c:v>4</c:v>
                </c:pt>
                <c:pt idx="72">
                  <c:v>4</c:v>
                </c:pt>
                <c:pt idx="73">
                  <c:v>4</c:v>
                </c:pt>
                <c:pt idx="74">
                  <c:v>2</c:v>
                </c:pt>
                <c:pt idx="75">
                  <c:v>1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4</c:v>
                </c:pt>
                <c:pt idx="80">
                  <c:v>4</c:v>
                </c:pt>
                <c:pt idx="81">
                  <c:v>2</c:v>
                </c:pt>
                <c:pt idx="82">
                  <c:v>2</c:v>
                </c:pt>
                <c:pt idx="83">
                  <c:v>5</c:v>
                </c:pt>
                <c:pt idx="84">
                  <c:v>4</c:v>
                </c:pt>
                <c:pt idx="85">
                  <c:v>4</c:v>
                </c:pt>
                <c:pt idx="86">
                  <c:v>5</c:v>
                </c:pt>
                <c:pt idx="87">
                  <c:v>5</c:v>
                </c:pt>
                <c:pt idx="88">
                  <c:v>2</c:v>
                </c:pt>
                <c:pt idx="89">
                  <c:v>2</c:v>
                </c:pt>
                <c:pt idx="90">
                  <c:v>5</c:v>
                </c:pt>
                <c:pt idx="91">
                  <c:v>4</c:v>
                </c:pt>
                <c:pt idx="92">
                  <c:v>2</c:v>
                </c:pt>
                <c:pt idx="93">
                  <c:v>4</c:v>
                </c:pt>
                <c:pt idx="94">
                  <c:v>1</c:v>
                </c:pt>
                <c:pt idx="95">
                  <c:v>5</c:v>
                </c:pt>
                <c:pt idx="97">
                  <c:v>5</c:v>
                </c:pt>
                <c:pt idx="98">
                  <c:v>2</c:v>
                </c:pt>
                <c:pt idx="101">
                  <c:v>2</c:v>
                </c:pt>
                <c:pt idx="104">
                  <c:v>5</c:v>
                </c:pt>
                <c:pt idx="105">
                  <c:v>1</c:v>
                </c:pt>
                <c:pt idx="106">
                  <c:v>1</c:v>
                </c:pt>
                <c:pt idx="107">
                  <c:v>4</c:v>
                </c:pt>
                <c:pt idx="108">
                  <c:v>2</c:v>
                </c:pt>
                <c:pt idx="109">
                  <c:v>2</c:v>
                </c:pt>
                <c:pt idx="110">
                  <c:v>4</c:v>
                </c:pt>
                <c:pt idx="111">
                  <c:v>5</c:v>
                </c:pt>
                <c:pt idx="112">
                  <c:v>5</c:v>
                </c:pt>
                <c:pt idx="113">
                  <c:v>5</c:v>
                </c:pt>
                <c:pt idx="114">
                  <c:v>2</c:v>
                </c:pt>
                <c:pt idx="115">
                  <c:v>3</c:v>
                </c:pt>
                <c:pt idx="116">
                  <c:v>1</c:v>
                </c:pt>
                <c:pt idx="117">
                  <c:v>3</c:v>
                </c:pt>
                <c:pt idx="118">
                  <c:v>5</c:v>
                </c:pt>
                <c:pt idx="120">
                  <c:v>3</c:v>
                </c:pt>
                <c:pt idx="124">
                  <c:v>5</c:v>
                </c:pt>
                <c:pt idx="127">
                  <c:v>4</c:v>
                </c:pt>
                <c:pt idx="128">
                  <c:v>2</c:v>
                </c:pt>
                <c:pt idx="129">
                  <c:v>3</c:v>
                </c:pt>
                <c:pt idx="131">
                  <c:v>3</c:v>
                </c:pt>
                <c:pt idx="134">
                  <c:v>3</c:v>
                </c:pt>
                <c:pt idx="135">
                  <c:v>3</c:v>
                </c:pt>
                <c:pt idx="136">
                  <c:v>3</c:v>
                </c:pt>
                <c:pt idx="137">
                  <c:v>3</c:v>
                </c:pt>
                <c:pt idx="140">
                  <c:v>3</c:v>
                </c:pt>
                <c:pt idx="142">
                  <c:v>3</c:v>
                </c:pt>
                <c:pt idx="143">
                  <c:v>3</c:v>
                </c:pt>
                <c:pt idx="145">
                  <c:v>3</c:v>
                </c:pt>
                <c:pt idx="146">
                  <c:v>3</c:v>
                </c:pt>
                <c:pt idx="148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AB-47A8-B8FB-11BCBD1E6654}"/>
            </c:ext>
          </c:extLst>
        </c:ser>
        <c:ser>
          <c:idx val="2"/>
          <c:order val="2"/>
          <c:tx>
            <c:strRef>
              <c:f>Sheet6!$D$3:$D$4</c:f>
              <c:strCache>
                <c:ptCount val="1"/>
                <c:pt idx="0">
                  <c:v>Needs Improvement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Sheet6!$A$5:$A$155</c:f>
              <c:strCache>
                <c:ptCount val="150"/>
                <c:pt idx="0">
                  <c:v>1008</c:v>
                </c:pt>
                <c:pt idx="1">
                  <c:v>1017</c:v>
                </c:pt>
                <c:pt idx="2">
                  <c:v>1026</c:v>
                </c:pt>
                <c:pt idx="3">
                  <c:v>1036</c:v>
                </c:pt>
                <c:pt idx="4">
                  <c:v>1062</c:v>
                </c:pt>
                <c:pt idx="5">
                  <c:v>1089</c:v>
                </c:pt>
                <c:pt idx="6">
                  <c:v>1103</c:v>
                </c:pt>
                <c:pt idx="7">
                  <c:v>1111</c:v>
                </c:pt>
                <c:pt idx="8">
                  <c:v>1119</c:v>
                </c:pt>
                <c:pt idx="9">
                  <c:v>1134</c:v>
                </c:pt>
                <c:pt idx="10">
                  <c:v>1173</c:v>
                </c:pt>
                <c:pt idx="11">
                  <c:v>1210</c:v>
                </c:pt>
                <c:pt idx="12">
                  <c:v>1219</c:v>
                </c:pt>
                <c:pt idx="13">
                  <c:v>1236</c:v>
                </c:pt>
                <c:pt idx="14">
                  <c:v>1265</c:v>
                </c:pt>
                <c:pt idx="15">
                  <c:v>1282</c:v>
                </c:pt>
                <c:pt idx="16">
                  <c:v>1307</c:v>
                </c:pt>
                <c:pt idx="17">
                  <c:v>1361</c:v>
                </c:pt>
                <c:pt idx="18">
                  <c:v>1383</c:v>
                </c:pt>
                <c:pt idx="19">
                  <c:v>1404</c:v>
                </c:pt>
                <c:pt idx="20">
                  <c:v>1414</c:v>
                </c:pt>
                <c:pt idx="21">
                  <c:v>1424</c:v>
                </c:pt>
                <c:pt idx="22">
                  <c:v>1441</c:v>
                </c:pt>
                <c:pt idx="23">
                  <c:v>1460</c:v>
                </c:pt>
                <c:pt idx="24">
                  <c:v>1498</c:v>
                </c:pt>
                <c:pt idx="25">
                  <c:v>1518</c:v>
                </c:pt>
                <c:pt idx="26">
                  <c:v>1519</c:v>
                </c:pt>
                <c:pt idx="27">
                  <c:v>1525</c:v>
                </c:pt>
                <c:pt idx="28">
                  <c:v>1550</c:v>
                </c:pt>
                <c:pt idx="29">
                  <c:v>1562</c:v>
                </c:pt>
                <c:pt idx="30">
                  <c:v>1572</c:v>
                </c:pt>
                <c:pt idx="31">
                  <c:v>1582</c:v>
                </c:pt>
                <c:pt idx="32">
                  <c:v>1585</c:v>
                </c:pt>
                <c:pt idx="33">
                  <c:v>1599</c:v>
                </c:pt>
                <c:pt idx="34">
                  <c:v>1630</c:v>
                </c:pt>
                <c:pt idx="35">
                  <c:v>1652</c:v>
                </c:pt>
                <c:pt idx="36">
                  <c:v>1663</c:v>
                </c:pt>
                <c:pt idx="37">
                  <c:v>1679</c:v>
                </c:pt>
                <c:pt idx="38">
                  <c:v>1711</c:v>
                </c:pt>
                <c:pt idx="39">
                  <c:v>1717</c:v>
                </c:pt>
                <c:pt idx="40">
                  <c:v>1753</c:v>
                </c:pt>
                <c:pt idx="41">
                  <c:v>1780</c:v>
                </c:pt>
                <c:pt idx="42">
                  <c:v>1787</c:v>
                </c:pt>
                <c:pt idx="43">
                  <c:v>1793</c:v>
                </c:pt>
                <c:pt idx="44">
                  <c:v>1799</c:v>
                </c:pt>
                <c:pt idx="45">
                  <c:v>1805</c:v>
                </c:pt>
                <c:pt idx="46">
                  <c:v>1824</c:v>
                </c:pt>
                <c:pt idx="47">
                  <c:v>1857</c:v>
                </c:pt>
                <c:pt idx="48">
                  <c:v>1863</c:v>
                </c:pt>
                <c:pt idx="49">
                  <c:v>1873</c:v>
                </c:pt>
                <c:pt idx="50">
                  <c:v>1879</c:v>
                </c:pt>
                <c:pt idx="51">
                  <c:v>1924</c:v>
                </c:pt>
                <c:pt idx="52">
                  <c:v>1932</c:v>
                </c:pt>
                <c:pt idx="53">
                  <c:v>1983</c:v>
                </c:pt>
                <c:pt idx="54">
                  <c:v>1990</c:v>
                </c:pt>
                <c:pt idx="55">
                  <c:v>2008</c:v>
                </c:pt>
                <c:pt idx="56">
                  <c:v>2034</c:v>
                </c:pt>
                <c:pt idx="57">
                  <c:v>2122</c:v>
                </c:pt>
                <c:pt idx="58">
                  <c:v>2165</c:v>
                </c:pt>
                <c:pt idx="59">
                  <c:v>2171</c:v>
                </c:pt>
                <c:pt idx="60">
                  <c:v>2181</c:v>
                </c:pt>
                <c:pt idx="61">
                  <c:v>2188</c:v>
                </c:pt>
                <c:pt idx="62">
                  <c:v>2195</c:v>
                </c:pt>
                <c:pt idx="63">
                  <c:v>2205</c:v>
                </c:pt>
                <c:pt idx="64">
                  <c:v>2215</c:v>
                </c:pt>
                <c:pt idx="65">
                  <c:v>2236</c:v>
                </c:pt>
                <c:pt idx="66">
                  <c:v>2324</c:v>
                </c:pt>
                <c:pt idx="67">
                  <c:v>2345</c:v>
                </c:pt>
                <c:pt idx="68">
                  <c:v>2362</c:v>
                </c:pt>
                <c:pt idx="69">
                  <c:v>2373</c:v>
                </c:pt>
                <c:pt idx="70">
                  <c:v>2403</c:v>
                </c:pt>
                <c:pt idx="71">
                  <c:v>2417</c:v>
                </c:pt>
                <c:pt idx="72">
                  <c:v>2428</c:v>
                </c:pt>
                <c:pt idx="73">
                  <c:v>2429</c:v>
                </c:pt>
                <c:pt idx="74">
                  <c:v>2531</c:v>
                </c:pt>
                <c:pt idx="75">
                  <c:v>2534</c:v>
                </c:pt>
                <c:pt idx="76">
                  <c:v>2555</c:v>
                </c:pt>
                <c:pt idx="77">
                  <c:v>2580</c:v>
                </c:pt>
                <c:pt idx="78">
                  <c:v>2599</c:v>
                </c:pt>
                <c:pt idx="79">
                  <c:v>2605</c:v>
                </c:pt>
                <c:pt idx="80">
                  <c:v>2640</c:v>
                </c:pt>
                <c:pt idx="81">
                  <c:v>2657</c:v>
                </c:pt>
                <c:pt idx="82">
                  <c:v>2667</c:v>
                </c:pt>
                <c:pt idx="83">
                  <c:v>2684</c:v>
                </c:pt>
                <c:pt idx="84">
                  <c:v>2690</c:v>
                </c:pt>
                <c:pt idx="85">
                  <c:v>2700</c:v>
                </c:pt>
                <c:pt idx="86">
                  <c:v>2746</c:v>
                </c:pt>
                <c:pt idx="87">
                  <c:v>2749</c:v>
                </c:pt>
                <c:pt idx="88">
                  <c:v>2757</c:v>
                </c:pt>
                <c:pt idx="89">
                  <c:v>2760</c:v>
                </c:pt>
                <c:pt idx="90">
                  <c:v>2771</c:v>
                </c:pt>
                <c:pt idx="91">
                  <c:v>2781</c:v>
                </c:pt>
                <c:pt idx="92">
                  <c:v>2807</c:v>
                </c:pt>
                <c:pt idx="93">
                  <c:v>2812</c:v>
                </c:pt>
                <c:pt idx="94">
                  <c:v>2842</c:v>
                </c:pt>
                <c:pt idx="95">
                  <c:v>2846</c:v>
                </c:pt>
                <c:pt idx="96">
                  <c:v>2848</c:v>
                </c:pt>
                <c:pt idx="97">
                  <c:v>2858</c:v>
                </c:pt>
                <c:pt idx="98">
                  <c:v>2895</c:v>
                </c:pt>
                <c:pt idx="99">
                  <c:v>2916</c:v>
                </c:pt>
                <c:pt idx="100">
                  <c:v>2922</c:v>
                </c:pt>
                <c:pt idx="101">
                  <c:v>2959</c:v>
                </c:pt>
                <c:pt idx="102">
                  <c:v>3012</c:v>
                </c:pt>
                <c:pt idx="103">
                  <c:v>3022</c:v>
                </c:pt>
                <c:pt idx="104">
                  <c:v>3051</c:v>
                </c:pt>
                <c:pt idx="105">
                  <c:v>3070</c:v>
                </c:pt>
                <c:pt idx="106">
                  <c:v>3086</c:v>
                </c:pt>
                <c:pt idx="107">
                  <c:v>3097</c:v>
                </c:pt>
                <c:pt idx="108">
                  <c:v>3108</c:v>
                </c:pt>
                <c:pt idx="109">
                  <c:v>3118</c:v>
                </c:pt>
                <c:pt idx="110">
                  <c:v>3135</c:v>
                </c:pt>
                <c:pt idx="111">
                  <c:v>3162</c:v>
                </c:pt>
                <c:pt idx="112">
                  <c:v>3164</c:v>
                </c:pt>
                <c:pt idx="113">
                  <c:v>3174</c:v>
                </c:pt>
                <c:pt idx="114">
                  <c:v>3191</c:v>
                </c:pt>
                <c:pt idx="115">
                  <c:v>3217</c:v>
                </c:pt>
                <c:pt idx="116">
                  <c:v>3232</c:v>
                </c:pt>
                <c:pt idx="117">
                  <c:v>3254</c:v>
                </c:pt>
                <c:pt idx="118">
                  <c:v>3279</c:v>
                </c:pt>
                <c:pt idx="119">
                  <c:v>3296</c:v>
                </c:pt>
                <c:pt idx="120">
                  <c:v>3318</c:v>
                </c:pt>
                <c:pt idx="121">
                  <c:v>3367</c:v>
                </c:pt>
                <c:pt idx="122">
                  <c:v>3377</c:v>
                </c:pt>
                <c:pt idx="123">
                  <c:v>3403</c:v>
                </c:pt>
                <c:pt idx="124">
                  <c:v>3436</c:v>
                </c:pt>
                <c:pt idx="125">
                  <c:v>3458</c:v>
                </c:pt>
                <c:pt idx="126">
                  <c:v>3470</c:v>
                </c:pt>
                <c:pt idx="127">
                  <c:v>3481</c:v>
                </c:pt>
                <c:pt idx="128">
                  <c:v>3614</c:v>
                </c:pt>
                <c:pt idx="129">
                  <c:v>3658</c:v>
                </c:pt>
                <c:pt idx="130">
                  <c:v>3668</c:v>
                </c:pt>
                <c:pt idx="131">
                  <c:v>3674</c:v>
                </c:pt>
                <c:pt idx="132">
                  <c:v>3686</c:v>
                </c:pt>
                <c:pt idx="133">
                  <c:v>3705</c:v>
                </c:pt>
                <c:pt idx="134">
                  <c:v>3723</c:v>
                </c:pt>
                <c:pt idx="135">
                  <c:v>3729</c:v>
                </c:pt>
                <c:pt idx="136">
                  <c:v>3775</c:v>
                </c:pt>
                <c:pt idx="137">
                  <c:v>3812</c:v>
                </c:pt>
                <c:pt idx="138">
                  <c:v>3829</c:v>
                </c:pt>
                <c:pt idx="139">
                  <c:v>3837</c:v>
                </c:pt>
                <c:pt idx="140">
                  <c:v>3840</c:v>
                </c:pt>
                <c:pt idx="141">
                  <c:v>3862</c:v>
                </c:pt>
                <c:pt idx="142">
                  <c:v>3883</c:v>
                </c:pt>
                <c:pt idx="143">
                  <c:v>3899</c:v>
                </c:pt>
                <c:pt idx="144">
                  <c:v>3908</c:v>
                </c:pt>
                <c:pt idx="145">
                  <c:v>3913</c:v>
                </c:pt>
                <c:pt idx="146">
                  <c:v>3921</c:v>
                </c:pt>
                <c:pt idx="147">
                  <c:v>3974</c:v>
                </c:pt>
                <c:pt idx="148">
                  <c:v>3981</c:v>
                </c:pt>
                <c:pt idx="149">
                  <c:v>3999</c:v>
                </c:pt>
              </c:strCache>
            </c:strRef>
          </c:cat>
          <c:val>
            <c:numRef>
              <c:f>Sheet6!$D$5:$D$155</c:f>
              <c:numCache>
                <c:formatCode>General</c:formatCode>
                <c:ptCount val="150"/>
                <c:pt idx="21">
                  <c:v>3</c:v>
                </c:pt>
                <c:pt idx="22">
                  <c:v>3</c:v>
                </c:pt>
                <c:pt idx="27">
                  <c:v>3</c:v>
                </c:pt>
                <c:pt idx="31">
                  <c:v>3</c:v>
                </c:pt>
                <c:pt idx="57">
                  <c:v>5</c:v>
                </c:pt>
                <c:pt idx="62">
                  <c:v>2</c:v>
                </c:pt>
                <c:pt idx="63">
                  <c:v>4</c:v>
                </c:pt>
                <c:pt idx="99">
                  <c:v>2</c:v>
                </c:pt>
                <c:pt idx="125">
                  <c:v>3</c:v>
                </c:pt>
                <c:pt idx="126">
                  <c:v>3</c:v>
                </c:pt>
                <c:pt idx="130">
                  <c:v>3</c:v>
                </c:pt>
                <c:pt idx="14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CAB-47A8-B8FB-11BCBD1E6654}"/>
            </c:ext>
          </c:extLst>
        </c:ser>
        <c:ser>
          <c:idx val="3"/>
          <c:order val="3"/>
          <c:tx>
            <c:strRef>
              <c:f>Sheet6!$E$3:$E$4</c:f>
              <c:strCache>
                <c:ptCount val="1"/>
                <c:pt idx="0">
                  <c:v>PIP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Sheet6!$A$5:$A$155</c:f>
              <c:strCache>
                <c:ptCount val="150"/>
                <c:pt idx="0">
                  <c:v>1008</c:v>
                </c:pt>
                <c:pt idx="1">
                  <c:v>1017</c:v>
                </c:pt>
                <c:pt idx="2">
                  <c:v>1026</c:v>
                </c:pt>
                <c:pt idx="3">
                  <c:v>1036</c:v>
                </c:pt>
                <c:pt idx="4">
                  <c:v>1062</c:v>
                </c:pt>
                <c:pt idx="5">
                  <c:v>1089</c:v>
                </c:pt>
                <c:pt idx="6">
                  <c:v>1103</c:v>
                </c:pt>
                <c:pt idx="7">
                  <c:v>1111</c:v>
                </c:pt>
                <c:pt idx="8">
                  <c:v>1119</c:v>
                </c:pt>
                <c:pt idx="9">
                  <c:v>1134</c:v>
                </c:pt>
                <c:pt idx="10">
                  <c:v>1173</c:v>
                </c:pt>
                <c:pt idx="11">
                  <c:v>1210</c:v>
                </c:pt>
                <c:pt idx="12">
                  <c:v>1219</c:v>
                </c:pt>
                <c:pt idx="13">
                  <c:v>1236</c:v>
                </c:pt>
                <c:pt idx="14">
                  <c:v>1265</c:v>
                </c:pt>
                <c:pt idx="15">
                  <c:v>1282</c:v>
                </c:pt>
                <c:pt idx="16">
                  <c:v>1307</c:v>
                </c:pt>
                <c:pt idx="17">
                  <c:v>1361</c:v>
                </c:pt>
                <c:pt idx="18">
                  <c:v>1383</c:v>
                </c:pt>
                <c:pt idx="19">
                  <c:v>1404</c:v>
                </c:pt>
                <c:pt idx="20">
                  <c:v>1414</c:v>
                </c:pt>
                <c:pt idx="21">
                  <c:v>1424</c:v>
                </c:pt>
                <c:pt idx="22">
                  <c:v>1441</c:v>
                </c:pt>
                <c:pt idx="23">
                  <c:v>1460</c:v>
                </c:pt>
                <c:pt idx="24">
                  <c:v>1498</c:v>
                </c:pt>
                <c:pt idx="25">
                  <c:v>1518</c:v>
                </c:pt>
                <c:pt idx="26">
                  <c:v>1519</c:v>
                </c:pt>
                <c:pt idx="27">
                  <c:v>1525</c:v>
                </c:pt>
                <c:pt idx="28">
                  <c:v>1550</c:v>
                </c:pt>
                <c:pt idx="29">
                  <c:v>1562</c:v>
                </c:pt>
                <c:pt idx="30">
                  <c:v>1572</c:v>
                </c:pt>
                <c:pt idx="31">
                  <c:v>1582</c:v>
                </c:pt>
                <c:pt idx="32">
                  <c:v>1585</c:v>
                </c:pt>
                <c:pt idx="33">
                  <c:v>1599</c:v>
                </c:pt>
                <c:pt idx="34">
                  <c:v>1630</c:v>
                </c:pt>
                <c:pt idx="35">
                  <c:v>1652</c:v>
                </c:pt>
                <c:pt idx="36">
                  <c:v>1663</c:v>
                </c:pt>
                <c:pt idx="37">
                  <c:v>1679</c:v>
                </c:pt>
                <c:pt idx="38">
                  <c:v>1711</c:v>
                </c:pt>
                <c:pt idx="39">
                  <c:v>1717</c:v>
                </c:pt>
                <c:pt idx="40">
                  <c:v>1753</c:v>
                </c:pt>
                <c:pt idx="41">
                  <c:v>1780</c:v>
                </c:pt>
                <c:pt idx="42">
                  <c:v>1787</c:v>
                </c:pt>
                <c:pt idx="43">
                  <c:v>1793</c:v>
                </c:pt>
                <c:pt idx="44">
                  <c:v>1799</c:v>
                </c:pt>
                <c:pt idx="45">
                  <c:v>1805</c:v>
                </c:pt>
                <c:pt idx="46">
                  <c:v>1824</c:v>
                </c:pt>
                <c:pt idx="47">
                  <c:v>1857</c:v>
                </c:pt>
                <c:pt idx="48">
                  <c:v>1863</c:v>
                </c:pt>
                <c:pt idx="49">
                  <c:v>1873</c:v>
                </c:pt>
                <c:pt idx="50">
                  <c:v>1879</c:v>
                </c:pt>
                <c:pt idx="51">
                  <c:v>1924</c:v>
                </c:pt>
                <c:pt idx="52">
                  <c:v>1932</c:v>
                </c:pt>
                <c:pt idx="53">
                  <c:v>1983</c:v>
                </c:pt>
                <c:pt idx="54">
                  <c:v>1990</c:v>
                </c:pt>
                <c:pt idx="55">
                  <c:v>2008</c:v>
                </c:pt>
                <c:pt idx="56">
                  <c:v>2034</c:v>
                </c:pt>
                <c:pt idx="57">
                  <c:v>2122</c:v>
                </c:pt>
                <c:pt idx="58">
                  <c:v>2165</c:v>
                </c:pt>
                <c:pt idx="59">
                  <c:v>2171</c:v>
                </c:pt>
                <c:pt idx="60">
                  <c:v>2181</c:v>
                </c:pt>
                <c:pt idx="61">
                  <c:v>2188</c:v>
                </c:pt>
                <c:pt idx="62">
                  <c:v>2195</c:v>
                </c:pt>
                <c:pt idx="63">
                  <c:v>2205</c:v>
                </c:pt>
                <c:pt idx="64">
                  <c:v>2215</c:v>
                </c:pt>
                <c:pt idx="65">
                  <c:v>2236</c:v>
                </c:pt>
                <c:pt idx="66">
                  <c:v>2324</c:v>
                </c:pt>
                <c:pt idx="67">
                  <c:v>2345</c:v>
                </c:pt>
                <c:pt idx="68">
                  <c:v>2362</c:v>
                </c:pt>
                <c:pt idx="69">
                  <c:v>2373</c:v>
                </c:pt>
                <c:pt idx="70">
                  <c:v>2403</c:v>
                </c:pt>
                <c:pt idx="71">
                  <c:v>2417</c:v>
                </c:pt>
                <c:pt idx="72">
                  <c:v>2428</c:v>
                </c:pt>
                <c:pt idx="73">
                  <c:v>2429</c:v>
                </c:pt>
                <c:pt idx="74">
                  <c:v>2531</c:v>
                </c:pt>
                <c:pt idx="75">
                  <c:v>2534</c:v>
                </c:pt>
                <c:pt idx="76">
                  <c:v>2555</c:v>
                </c:pt>
                <c:pt idx="77">
                  <c:v>2580</c:v>
                </c:pt>
                <c:pt idx="78">
                  <c:v>2599</c:v>
                </c:pt>
                <c:pt idx="79">
                  <c:v>2605</c:v>
                </c:pt>
                <c:pt idx="80">
                  <c:v>2640</c:v>
                </c:pt>
                <c:pt idx="81">
                  <c:v>2657</c:v>
                </c:pt>
                <c:pt idx="82">
                  <c:v>2667</c:v>
                </c:pt>
                <c:pt idx="83">
                  <c:v>2684</c:v>
                </c:pt>
                <c:pt idx="84">
                  <c:v>2690</c:v>
                </c:pt>
                <c:pt idx="85">
                  <c:v>2700</c:v>
                </c:pt>
                <c:pt idx="86">
                  <c:v>2746</c:v>
                </c:pt>
                <c:pt idx="87">
                  <c:v>2749</c:v>
                </c:pt>
                <c:pt idx="88">
                  <c:v>2757</c:v>
                </c:pt>
                <c:pt idx="89">
                  <c:v>2760</c:v>
                </c:pt>
                <c:pt idx="90">
                  <c:v>2771</c:v>
                </c:pt>
                <c:pt idx="91">
                  <c:v>2781</c:v>
                </c:pt>
                <c:pt idx="92">
                  <c:v>2807</c:v>
                </c:pt>
                <c:pt idx="93">
                  <c:v>2812</c:v>
                </c:pt>
                <c:pt idx="94">
                  <c:v>2842</c:v>
                </c:pt>
                <c:pt idx="95">
                  <c:v>2846</c:v>
                </c:pt>
                <c:pt idx="96">
                  <c:v>2848</c:v>
                </c:pt>
                <c:pt idx="97">
                  <c:v>2858</c:v>
                </c:pt>
                <c:pt idx="98">
                  <c:v>2895</c:v>
                </c:pt>
                <c:pt idx="99">
                  <c:v>2916</c:v>
                </c:pt>
                <c:pt idx="100">
                  <c:v>2922</c:v>
                </c:pt>
                <c:pt idx="101">
                  <c:v>2959</c:v>
                </c:pt>
                <c:pt idx="102">
                  <c:v>3012</c:v>
                </c:pt>
                <c:pt idx="103">
                  <c:v>3022</c:v>
                </c:pt>
                <c:pt idx="104">
                  <c:v>3051</c:v>
                </c:pt>
                <c:pt idx="105">
                  <c:v>3070</c:v>
                </c:pt>
                <c:pt idx="106">
                  <c:v>3086</c:v>
                </c:pt>
                <c:pt idx="107">
                  <c:v>3097</c:v>
                </c:pt>
                <c:pt idx="108">
                  <c:v>3108</c:v>
                </c:pt>
                <c:pt idx="109">
                  <c:v>3118</c:v>
                </c:pt>
                <c:pt idx="110">
                  <c:v>3135</c:v>
                </c:pt>
                <c:pt idx="111">
                  <c:v>3162</c:v>
                </c:pt>
                <c:pt idx="112">
                  <c:v>3164</c:v>
                </c:pt>
                <c:pt idx="113">
                  <c:v>3174</c:v>
                </c:pt>
                <c:pt idx="114">
                  <c:v>3191</c:v>
                </c:pt>
                <c:pt idx="115">
                  <c:v>3217</c:v>
                </c:pt>
                <c:pt idx="116">
                  <c:v>3232</c:v>
                </c:pt>
                <c:pt idx="117">
                  <c:v>3254</c:v>
                </c:pt>
                <c:pt idx="118">
                  <c:v>3279</c:v>
                </c:pt>
                <c:pt idx="119">
                  <c:v>3296</c:v>
                </c:pt>
                <c:pt idx="120">
                  <c:v>3318</c:v>
                </c:pt>
                <c:pt idx="121">
                  <c:v>3367</c:v>
                </c:pt>
                <c:pt idx="122">
                  <c:v>3377</c:v>
                </c:pt>
                <c:pt idx="123">
                  <c:v>3403</c:v>
                </c:pt>
                <c:pt idx="124">
                  <c:v>3436</c:v>
                </c:pt>
                <c:pt idx="125">
                  <c:v>3458</c:v>
                </c:pt>
                <c:pt idx="126">
                  <c:v>3470</c:v>
                </c:pt>
                <c:pt idx="127">
                  <c:v>3481</c:v>
                </c:pt>
                <c:pt idx="128">
                  <c:v>3614</c:v>
                </c:pt>
                <c:pt idx="129">
                  <c:v>3658</c:v>
                </c:pt>
                <c:pt idx="130">
                  <c:v>3668</c:v>
                </c:pt>
                <c:pt idx="131">
                  <c:v>3674</c:v>
                </c:pt>
                <c:pt idx="132">
                  <c:v>3686</c:v>
                </c:pt>
                <c:pt idx="133">
                  <c:v>3705</c:v>
                </c:pt>
                <c:pt idx="134">
                  <c:v>3723</c:v>
                </c:pt>
                <c:pt idx="135">
                  <c:v>3729</c:v>
                </c:pt>
                <c:pt idx="136">
                  <c:v>3775</c:v>
                </c:pt>
                <c:pt idx="137">
                  <c:v>3812</c:v>
                </c:pt>
                <c:pt idx="138">
                  <c:v>3829</c:v>
                </c:pt>
                <c:pt idx="139">
                  <c:v>3837</c:v>
                </c:pt>
                <c:pt idx="140">
                  <c:v>3840</c:v>
                </c:pt>
                <c:pt idx="141">
                  <c:v>3862</c:v>
                </c:pt>
                <c:pt idx="142">
                  <c:v>3883</c:v>
                </c:pt>
                <c:pt idx="143">
                  <c:v>3899</c:v>
                </c:pt>
                <c:pt idx="144">
                  <c:v>3908</c:v>
                </c:pt>
                <c:pt idx="145">
                  <c:v>3913</c:v>
                </c:pt>
                <c:pt idx="146">
                  <c:v>3921</c:v>
                </c:pt>
                <c:pt idx="147">
                  <c:v>3974</c:v>
                </c:pt>
                <c:pt idx="148">
                  <c:v>3981</c:v>
                </c:pt>
                <c:pt idx="149">
                  <c:v>3999</c:v>
                </c:pt>
              </c:strCache>
            </c:strRef>
          </c:cat>
          <c:val>
            <c:numRef>
              <c:f>Sheet6!$E$5:$E$155</c:f>
              <c:numCache>
                <c:formatCode>General</c:formatCode>
                <c:ptCount val="150"/>
                <c:pt idx="60">
                  <c:v>5</c:v>
                </c:pt>
                <c:pt idx="103">
                  <c:v>1</c:v>
                </c:pt>
                <c:pt idx="119">
                  <c:v>2</c:v>
                </c:pt>
                <c:pt idx="139">
                  <c:v>3</c:v>
                </c:pt>
                <c:pt idx="14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CAB-47A8-B8FB-11BCBD1E66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6467839"/>
        <c:axId val="36469503"/>
      </c:barChart>
      <c:catAx>
        <c:axId val="36467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69503"/>
        <c:crosses val="autoZero"/>
        <c:auto val="1"/>
        <c:lblAlgn val="ctr"/>
        <c:lblOffset val="100"/>
        <c:noMultiLvlLbl val="0"/>
      </c:catAx>
      <c:valAx>
        <c:axId val="36469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678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28600" y="254856"/>
            <a:ext cx="9601199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lang="en-GB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an Employee Performance Scorecard in Excel</a:t>
            </a:r>
            <a:endParaRPr lang="en-IN" sz="1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371600" y="326434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PRAVEEN KUMAR G		</a:t>
            </a:r>
            <a:endParaRPr lang="en-US" sz="2400" dirty="0"/>
          </a:p>
          <a:p>
            <a:r>
              <a:rPr lang="en-US" sz="2400" dirty="0"/>
              <a:t>REGISTER NO: </a:t>
            </a:r>
            <a:r>
              <a:rPr lang="en-US" sz="2400" dirty="0" smtClean="0"/>
              <a:t>312214538(A63C49CB3C24A72B3344B0F432452681)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B.COM(COMPUTER APPLICATION)</a:t>
            </a:r>
            <a:endParaRPr lang="en-US" sz="2400" dirty="0"/>
          </a:p>
          <a:p>
            <a:r>
              <a:rPr lang="en-US" sz="2400" dirty="0" smtClean="0"/>
              <a:t>COLLEGE: ST.THOMAS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995679" y="1600200"/>
            <a:ext cx="6096000" cy="343735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Modeling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 Employee Performance Scorecard in Excel involves creating a well-structured and dynamic spreadsheet that facilitates accurate performance evaluation and tracking. Here’s a step-by-step guide to model your scorecard: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Sheets and Sections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Sheet 1: Employee Data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Sheet 2: Performance Metrics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Sheet 3: Evaluation and Scoring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Sheet 4: Dashboard/Report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34" b="7011"/>
          <a:stretch/>
        </p:blipFill>
        <p:spPr>
          <a:xfrm>
            <a:off x="457200" y="1219200"/>
            <a:ext cx="8475687" cy="44957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6462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952751"/>
              </p:ext>
            </p:extLst>
          </p:nvPr>
        </p:nvGraphicFramePr>
        <p:xfrm>
          <a:off x="1219200" y="199044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2057400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400" dirty="0"/>
              <a:t>Developing an Employee Performance Scorecard in Excel is a powerful way to systematically assess, track, and enhance employee performance. By leveraging Excel’s capabilities, you can create a dynamic and user-friendly tool that provides valuable insights and facilitates informed decision-making. Here’s a summary of key points </a:t>
            </a:r>
            <a:r>
              <a:rPr lang="en-GB" sz="2400"/>
              <a:t>and </a:t>
            </a:r>
            <a:r>
              <a:rPr lang="en-GB" sz="2400" smtClean="0"/>
              <a:t>benefits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an Employee Performance Scorecard in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1138238" y="2106632"/>
            <a:ext cx="648176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Our organization currently faces challenges in consistently and objectively evaluating employee performance. The absence of a standardized performance assessment tool leads to inconsistencies across </a:t>
            </a:r>
            <a:r>
              <a:rPr lang="en-IN" dirty="0" smtClean="0"/>
              <a:t>teams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This inconsistency in performance evaluation results in unclear feedback, diminished employee morale, and potential bias in performance </a:t>
            </a:r>
            <a:r>
              <a:rPr lang="en-IN" dirty="0" smtClean="0"/>
              <a:t>reviews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To address these issues, there is a need to develop an employee performance scorecard that provides a structured and objective framework for evaluating employee performance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838200" y="205555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Employee Information Sections for employee name, position, department, and review period, Performance Metrics Columns for each KPI, criteria, and target benchmarks.</a:t>
            </a:r>
          </a:p>
          <a:p>
            <a:r>
              <a:rPr lang="en-IN" dirty="0"/>
              <a:t> 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Scoring System A method for rating performance (e.g., numerical scores, letter grades).	</a:t>
            </a:r>
          </a:p>
          <a:p>
            <a:r>
              <a:rPr lang="en-IN" dirty="0"/>
              <a:t> 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Comments/Feedback Area for qualitative feedback and observations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143000" y="2035240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HR Managers</a:t>
            </a:r>
            <a:r>
              <a:rPr lang="en-IN" dirty="0"/>
              <a:t>: They often design and manage the scorecard to ensure it aligns with organizational goals and performance </a:t>
            </a:r>
            <a:r>
              <a:rPr lang="en-IN" dirty="0" smtClean="0"/>
              <a:t>metrics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Team Leaders/Supervisors</a:t>
            </a:r>
            <a:r>
              <a:rPr lang="en-IN" dirty="0"/>
              <a:t>: These individuals use the scorecard to assess their team members' performance, provide feedback, and make decisions related to promotions, raises, or professional development</a:t>
            </a:r>
            <a:r>
              <a:rPr lang="en-IN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Employees</a:t>
            </a:r>
            <a:r>
              <a:rPr lang="en-IN" dirty="0"/>
              <a:t>: They are the subjects of the scorecard. Employees use it to understand how their performance is evaluated, which can help them improve and align their efforts with organizational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1905000" y="1883608"/>
            <a:ext cx="7010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Our solution is a customized Employee Performance Scorecard designed in Microsoft Excel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 </a:t>
            </a:r>
            <a:r>
              <a:rPr lang="en-GB" dirty="0"/>
              <a:t>It provides a comprehensive framework for evaluating and tracking employee performance based on a set of predefined metrics and criteria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endParaRPr lang="en-GB" dirty="0"/>
          </a:p>
          <a:p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The </a:t>
            </a:r>
            <a:r>
              <a:rPr lang="en-GB" dirty="0"/>
              <a:t>scorecard is built to be user-friendly, flexible, and easily </a:t>
            </a:r>
            <a:r>
              <a:rPr lang="en-GB" dirty="0" err="1"/>
              <a:t>integrable</a:t>
            </a:r>
            <a:r>
              <a:rPr lang="en-GB" dirty="0"/>
              <a:t> into existing performance management processes.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565081" y="2514600"/>
            <a:ext cx="353091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Kaagle- employee dataset</a:t>
            </a:r>
          </a:p>
          <a:p>
            <a:r>
              <a:rPr lang="en-IN" dirty="0"/>
              <a:t>26 feature</a:t>
            </a:r>
          </a:p>
          <a:p>
            <a:r>
              <a:rPr lang="en-IN" dirty="0"/>
              <a:t>9 features</a:t>
            </a:r>
          </a:p>
          <a:p>
            <a:r>
              <a:rPr lang="en-IN" dirty="0"/>
              <a:t>Emp id-numerical</a:t>
            </a:r>
          </a:p>
          <a:p>
            <a:r>
              <a:rPr lang="en-IN" dirty="0"/>
              <a:t>Fn-text</a:t>
            </a:r>
          </a:p>
          <a:p>
            <a:r>
              <a:rPr lang="en-IN" dirty="0" smtClean="0"/>
              <a:t>Ln-text</a:t>
            </a:r>
            <a:endParaRPr lang="en-IN" dirty="0"/>
          </a:p>
          <a:p>
            <a:r>
              <a:rPr lang="en-IN" dirty="0" smtClean="0"/>
              <a:t>Business </a:t>
            </a:r>
            <a:r>
              <a:rPr lang="en-IN" dirty="0"/>
              <a:t>unit-text</a:t>
            </a:r>
          </a:p>
          <a:p>
            <a:r>
              <a:rPr lang="en-IN" dirty="0"/>
              <a:t>Gender-male, female</a:t>
            </a:r>
          </a:p>
          <a:p>
            <a:r>
              <a:rPr lang="en-IN" dirty="0" smtClean="0"/>
              <a:t>Performance </a:t>
            </a:r>
            <a:r>
              <a:rPr lang="en-IN" dirty="0"/>
              <a:t>score-text</a:t>
            </a:r>
          </a:p>
          <a:p>
            <a:r>
              <a:rPr lang="en-IN" dirty="0"/>
              <a:t>Rating- numerical(5,4,3,2)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219200" y="2278825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02703" y="5078999"/>
            <a:ext cx="102352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/>
              <a:t>=IFS(Z8&gt;=5;”VERY </a:t>
            </a:r>
            <a:r>
              <a:rPr lang="en-GB" sz="1600" dirty="0"/>
              <a:t>HIGH”, IFS(Z8</a:t>
            </a:r>
            <a:r>
              <a:rPr lang="en-GB" sz="1600" dirty="0" smtClean="0"/>
              <a:t>&gt;=4,”HIGH”,</a:t>
            </a:r>
            <a:r>
              <a:rPr lang="en-GB" sz="1600" dirty="0"/>
              <a:t> IFS(Z8</a:t>
            </a:r>
            <a:r>
              <a:rPr lang="en-GB" sz="1600" dirty="0" smtClean="0"/>
              <a:t>&gt;=3,”MED”,TRUE,”TRUE,”LOW)</a:t>
            </a:r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</TotalTime>
  <Words>412</Words>
  <Application>Microsoft Office PowerPoint</Application>
  <PresentationFormat>Widescreen</PresentationFormat>
  <Paragraphs>82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Symbol</vt:lpstr>
      <vt:lpstr>Times New Roman</vt:lpstr>
      <vt:lpstr>Trebuchet MS</vt:lpstr>
      <vt:lpstr>Wingdings</vt:lpstr>
      <vt:lpstr>Office Theme</vt:lpstr>
      <vt:lpstr>Creating an Employee Performance Scorecard in Excel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29</cp:revision>
  <dcterms:created xsi:type="dcterms:W3CDTF">2024-03-29T15:07:22Z</dcterms:created>
  <dcterms:modified xsi:type="dcterms:W3CDTF">2024-08-30T08:40:02Z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