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5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5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16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7400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80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14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13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2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9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4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2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6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3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1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1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8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9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Failed Banking Transaction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  <a:p>
            <a:r>
              <a:rPr dirty="0"/>
              <a:t>By Praveen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demonstrates the ability to process and manage real-time</a:t>
            </a:r>
          </a:p>
          <a:p>
            <a:r>
              <a:t>banking transaction data using scalable and modern cloud services.</a:t>
            </a:r>
          </a:p>
          <a:p>
            <a:r>
              <a:t>It enables deeper insights into failure patterns for decision-making.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Presented by: Praveen Kumar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•</a:t>
            </a:r>
            <a:r>
              <a:rPr dirty="0"/>
              <a:t> Ingest banking transaction data from multiple CSVs into Google Cloud.</a:t>
            </a:r>
          </a:p>
          <a:p>
            <a:r>
              <a:rPr dirty="0"/>
              <a:t>• Clean and merge the data using </a:t>
            </a:r>
            <a:r>
              <a:rPr dirty="0" err="1"/>
              <a:t>PySpark</a:t>
            </a:r>
            <a:r>
              <a:rPr dirty="0"/>
              <a:t> on a </a:t>
            </a:r>
            <a:r>
              <a:rPr dirty="0" err="1"/>
              <a:t>Dataproc</a:t>
            </a:r>
            <a:r>
              <a:rPr dirty="0"/>
              <a:t> cluster.</a:t>
            </a:r>
          </a:p>
          <a:p>
            <a:r>
              <a:rPr dirty="0"/>
              <a:t>• Filter failed transactions and store them in Cloud SQL.</a:t>
            </a:r>
          </a:p>
          <a:p>
            <a:r>
              <a:rPr dirty="0"/>
              <a:t>• Enable advanced analysis and visualization using </a:t>
            </a:r>
            <a:r>
              <a:rPr dirty="0" err="1"/>
              <a:t>BigQuery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Google Cloud Storage (GCS)</a:t>
            </a:r>
          </a:p>
          <a:p>
            <a:r>
              <a:t>• Cloud SQL (MySQL)</a:t>
            </a:r>
          </a:p>
          <a:p>
            <a:r>
              <a:t>• Cloud Dataproc (PySpark)</a:t>
            </a:r>
          </a:p>
          <a:p>
            <a:r>
              <a:t>• PySpark &amp; Spark SQL</a:t>
            </a:r>
          </a:p>
          <a:p>
            <a:r>
              <a:t>• Google BigQuery</a:t>
            </a:r>
          </a:p>
          <a:p>
            <a:r>
              <a:t>• gsutil &amp; gcloud CLI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1. Upload CSVs to Cloud Storage bucket.</a:t>
            </a:r>
          </a:p>
          <a:p>
            <a:r>
              <a:t>2. Submit PySpark job on Dataproc to clean and merge the data.</a:t>
            </a:r>
          </a:p>
          <a:p>
            <a:r>
              <a:t>3. Store cleaned data in GCS and filter failed transactions.</a:t>
            </a:r>
          </a:p>
          <a:p>
            <a:r>
              <a:t>4. Insert failed transactions into Cloud SQL.</a:t>
            </a:r>
          </a:p>
          <a:p>
            <a:r>
              <a:t>5. Import into BigQuery for analytics.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Step-by-Step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• Step 1: Upload 15 CSVs from 3 cities, 5 branches each to GCS.</a:t>
            </a:r>
          </a:p>
          <a:p>
            <a:r>
              <a:t>• Step 2: Create Cloud SQL instance and 'bank_db' database.</a:t>
            </a:r>
          </a:p>
          <a:p>
            <a:r>
              <a:t>• Step 3: Launch Dataproc single-node cluster.</a:t>
            </a:r>
          </a:p>
          <a:p>
            <a:r>
              <a:t>• Step 4: Submit PySpark job to clean null/blank data.</a:t>
            </a:r>
          </a:p>
          <a:p>
            <a:r>
              <a:t>• Step 5: Submit PySpark job to filter 'FAILED' transactions.</a:t>
            </a:r>
          </a:p>
          <a:p>
            <a:r>
              <a:t>• Step 6: Load the final data into Cloud SQL.</a:t>
            </a:r>
          </a:p>
          <a:p>
            <a:r>
              <a:t>• Step 7: Import into BigQuery for querying.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Cleaned transaction data stored in GCS.</a:t>
            </a:r>
          </a:p>
          <a:p>
            <a:r>
              <a:t>• Failed transactions stored in Cloud SQL table 'failed_transactions'.</a:t>
            </a:r>
          </a:p>
          <a:p>
            <a:r>
              <a:t>• Structured and queryable data imported into BigQuery.</a:t>
            </a:r>
          </a:p>
          <a:p>
            <a:r>
              <a:t>• Ready for visualization and dashboarding.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Real-world GCP services integration and orchestration.</a:t>
            </a:r>
          </a:p>
          <a:p>
            <a:r>
              <a:t>• Writing PySpark jobs for data cleaning and transformation.</a:t>
            </a:r>
          </a:p>
          <a:p>
            <a:r>
              <a:t>• Efficient use of GCS, Cloud SQL, and BigQuery.</a:t>
            </a:r>
          </a:p>
          <a:p>
            <a:r>
              <a:t>• Working with CLI tools like gsutil and gcloud.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8D33B5-C8E5-77BA-BDED-0B85F6F9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68" y="804496"/>
            <a:ext cx="7621064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1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5870EC-757D-704F-0FC7-F6838D6A5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47" y="880707"/>
            <a:ext cx="7201905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73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</TotalTime>
  <Words>354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Failed Banking Transaction Analysis</vt:lpstr>
      <vt:lpstr>Project Objective</vt:lpstr>
      <vt:lpstr>Tools &amp; Technologies Used</vt:lpstr>
      <vt:lpstr>Architecture Overview</vt:lpstr>
      <vt:lpstr>Step-by-Step Workflow</vt:lpstr>
      <vt:lpstr>Key Outputs</vt:lpstr>
      <vt:lpstr>Key Learnings</vt:lpstr>
      <vt:lpstr>PowerPoint Presentation</vt:lpstr>
      <vt:lpstr>PowerPoint Presentation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Praveen Kumar S</cp:lastModifiedBy>
  <cp:revision>4</cp:revision>
  <dcterms:created xsi:type="dcterms:W3CDTF">2013-01-27T09:14:16Z</dcterms:created>
  <dcterms:modified xsi:type="dcterms:W3CDTF">2025-05-10T11:35:04Z</dcterms:modified>
  <cp:category/>
</cp:coreProperties>
</file>