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D296-A81E-4F90-1FEF-568863585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FF0000"/>
                </a:solidFill>
              </a:rPr>
              <a:t>Exploring Pizza Sales using SQL AND POWER BI </a:t>
            </a:r>
            <a:endParaRPr lang="en-IN" sz="60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E7751-86CD-E699-31F9-006D9E0B9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4009" y="3429000"/>
            <a:ext cx="3032348" cy="188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9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743E-9E96-3082-2B00-A2126644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800" y="685800"/>
            <a:ext cx="5715000" cy="14859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Project Outline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0757D-5459-DDD1-A93E-963F5F1B7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6928" y="2286000"/>
            <a:ext cx="6155871" cy="3581400"/>
          </a:xfrm>
        </p:spPr>
        <p:txBody>
          <a:bodyPr/>
          <a:lstStyle/>
          <a:p>
            <a:r>
              <a:rPr lang="en-US" dirty="0"/>
              <a:t>Importing Raw Data</a:t>
            </a:r>
          </a:p>
          <a:p>
            <a:r>
              <a:rPr lang="en-US" dirty="0"/>
              <a:t> Data Pre-processing in My SQL</a:t>
            </a:r>
          </a:p>
          <a:p>
            <a:r>
              <a:rPr lang="en-US" dirty="0"/>
              <a:t>Data Analysis in My SQL</a:t>
            </a:r>
          </a:p>
          <a:p>
            <a:r>
              <a:rPr lang="en-US" dirty="0"/>
              <a:t> Connecting and Shaping the Data in Power BI.</a:t>
            </a:r>
          </a:p>
          <a:p>
            <a:r>
              <a:rPr lang="en-US" dirty="0"/>
              <a:t>Creating a Data Model</a:t>
            </a:r>
          </a:p>
          <a:p>
            <a:r>
              <a:rPr lang="en-US" dirty="0"/>
              <a:t> Calculating Measures with DAX</a:t>
            </a:r>
          </a:p>
          <a:p>
            <a:r>
              <a:rPr lang="en-US" dirty="0"/>
              <a:t>Visualizing Data with Dashboards</a:t>
            </a:r>
          </a:p>
          <a:p>
            <a:r>
              <a:rPr lang="en-US" dirty="0"/>
              <a:t>Drawing Conclusions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E24B44-E8DC-F04C-2534-E08479E0B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28749" y="1085849"/>
            <a:ext cx="2996293" cy="489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6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F024-715A-250B-215F-F0E5AD13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408714" cy="97155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ANALYSIS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15855-DE8D-9FB4-63A2-553F0AF11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18607"/>
            <a:ext cx="9601200" cy="3948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KPI'S REQUIREMENT</a:t>
            </a:r>
          </a:p>
          <a:p>
            <a:r>
              <a:rPr lang="en-US" dirty="0"/>
              <a:t>We need to analyze key performance indicators for our pizza sales data to gain insights into our business performance. Specifically, we want to calculate following metrics;</a:t>
            </a:r>
          </a:p>
          <a:p>
            <a:pPr marL="0" indent="0">
              <a:buNone/>
            </a:pPr>
            <a:r>
              <a:rPr lang="en-US" dirty="0"/>
              <a:t>	1. Total Revenue</a:t>
            </a:r>
          </a:p>
          <a:p>
            <a:pPr marL="0" indent="0">
              <a:buNone/>
            </a:pPr>
            <a:r>
              <a:rPr lang="en-US" dirty="0"/>
              <a:t>	2. Average Order Value</a:t>
            </a:r>
          </a:p>
          <a:p>
            <a:pPr marL="0" indent="0">
              <a:buNone/>
            </a:pPr>
            <a:r>
              <a:rPr lang="en-US" dirty="0"/>
              <a:t>	3. Total Pizza Sold</a:t>
            </a:r>
          </a:p>
          <a:p>
            <a:pPr marL="0" indent="0">
              <a:buNone/>
            </a:pPr>
            <a:r>
              <a:rPr lang="en-US" dirty="0"/>
              <a:t>	4. Total Orders</a:t>
            </a:r>
          </a:p>
          <a:p>
            <a:pPr marL="0" indent="0">
              <a:buNone/>
            </a:pPr>
            <a:r>
              <a:rPr lang="en-US" dirty="0"/>
              <a:t>	5. Average Pizzas Per Order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252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CAB14-8B9F-6E1B-28F4-09607AFF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SECTOR WISE ANALYSIS</a:t>
            </a:r>
            <a:br>
              <a:rPr lang="en-US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04627-757E-882F-C8F4-5D655136E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Sales Performance Analysis</a:t>
            </a:r>
          </a:p>
          <a:p>
            <a:pPr marL="0" indent="0">
              <a:buNone/>
            </a:pPr>
            <a:r>
              <a:rPr lang="en-US" dirty="0"/>
              <a:t>	a. What is the revenue of pizza across different categories?</a:t>
            </a:r>
          </a:p>
          <a:p>
            <a:pPr marL="0" indent="0">
              <a:buNone/>
            </a:pPr>
            <a:r>
              <a:rPr lang="en-US" dirty="0"/>
              <a:t>	b. What is the revenue of pizza across different sizes?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2. Seasonal Analysis</a:t>
            </a:r>
          </a:p>
          <a:p>
            <a:pPr marL="0" indent="0">
              <a:buNone/>
            </a:pPr>
            <a:r>
              <a:rPr lang="en-US" dirty="0"/>
              <a:t>	a. Which days of the week have the highest number of orders?</a:t>
            </a:r>
          </a:p>
          <a:p>
            <a:pPr marL="0" indent="0">
              <a:buNone/>
            </a:pPr>
            <a:r>
              <a:rPr lang="en-US" dirty="0"/>
              <a:t>	b. At what time do most orders </a:t>
            </a:r>
            <a:r>
              <a:rPr lang="en-US" dirty="0" err="1"/>
              <a:t>occur?c</a:t>
            </a:r>
            <a:r>
              <a:rPr lang="en-US" dirty="0"/>
              <a:t>. Which month has the highest revenue?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157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2B3F8-4970-0CE9-0CA2-18FB4DDC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22514"/>
            <a:ext cx="9601200" cy="53448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3. Customer Behavior Analysis</a:t>
            </a:r>
          </a:p>
          <a:p>
            <a:pPr marL="0" indent="0">
              <a:buNone/>
            </a:pPr>
            <a:r>
              <a:rPr lang="en-US" dirty="0"/>
              <a:t>	a. Which pizza is the favorite of customers (most ordered pizza)?</a:t>
            </a:r>
          </a:p>
          <a:p>
            <a:pPr marL="0" indent="0">
              <a:buNone/>
            </a:pPr>
            <a:r>
              <a:rPr lang="en-US" dirty="0"/>
              <a:t>	b. Top 5 pizzas by revenue</a:t>
            </a:r>
          </a:p>
          <a:p>
            <a:pPr marL="0" indent="0">
              <a:buNone/>
            </a:pPr>
            <a:r>
              <a:rPr lang="en-US" dirty="0"/>
              <a:t>	c. Which pizzas have had the most orders over the past year of business at the 	     Pizza Restaurant?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4. Pizza Analysis</a:t>
            </a:r>
          </a:p>
          <a:p>
            <a:r>
              <a:rPr lang="en-US" dirty="0"/>
              <a:t>a. The pizza with the least price and highest price</a:t>
            </a:r>
          </a:p>
          <a:p>
            <a:r>
              <a:rPr lang="en-US" dirty="0"/>
              <a:t>b. Number of pizzas per category</a:t>
            </a:r>
          </a:p>
          <a:p>
            <a:r>
              <a:rPr lang="en-US" dirty="0"/>
              <a:t>c. Number of pizzas per size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5. Which ingredients does the restaurant need to make sure they have on hand to make the ordered pizzas?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31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03F1-F48E-D6C9-67B6-2FAFF737F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009936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{E8A0E017-D361-4207-B6E8-2914A3C85373}tf10001105</Template>
  <TotalTime>49</TotalTime>
  <Words>288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Exploring Pizza Sales using SQL AND POWER BI </vt:lpstr>
      <vt:lpstr>Project Outline</vt:lpstr>
      <vt:lpstr>DATA ANALYSIS</vt:lpstr>
      <vt:lpstr>SECTOR WISE ANALYSIS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praveen kumar Gundlapalli</dc:creator>
  <cp:lastModifiedBy>praveen kumar Gundlapalli</cp:lastModifiedBy>
  <cp:revision>1</cp:revision>
  <dcterms:created xsi:type="dcterms:W3CDTF">2024-07-31T05:11:47Z</dcterms:created>
  <dcterms:modified xsi:type="dcterms:W3CDTF">2024-07-31T06:01:41Z</dcterms:modified>
</cp:coreProperties>
</file>