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D13D2-5F2D-4D12-934E-FEA5EA8F6E69}" type="doc">
      <dgm:prSet loTypeId="urn:microsoft.com/office/officeart/2005/8/layout/chevron2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F2B374F4-7EF7-4FE6-B172-0EC4ECEBF045}">
      <dgm:prSet phldrT="[Text]"/>
      <dgm:spPr/>
      <dgm:t>
        <a:bodyPr/>
        <a:lstStyle/>
        <a:p>
          <a:r>
            <a:rPr lang="en-US" dirty="0"/>
            <a:t>Business Requirement Document	</a:t>
          </a:r>
        </a:p>
      </dgm:t>
    </dgm:pt>
    <dgm:pt modelId="{5A172243-5120-4555-A788-1E4CDAAC007D}" type="parTrans" cxnId="{F5E70FE5-D3E3-46BB-AED1-C844EA6B3461}">
      <dgm:prSet/>
      <dgm:spPr/>
      <dgm:t>
        <a:bodyPr/>
        <a:lstStyle/>
        <a:p>
          <a:endParaRPr lang="en-US"/>
        </a:p>
      </dgm:t>
    </dgm:pt>
    <dgm:pt modelId="{4EEFC47D-E31A-49D2-8AA7-FFE2B5303DEE}" type="sibTrans" cxnId="{F5E70FE5-D3E3-46BB-AED1-C844EA6B3461}">
      <dgm:prSet/>
      <dgm:spPr/>
      <dgm:t>
        <a:bodyPr/>
        <a:lstStyle/>
        <a:p>
          <a:endParaRPr lang="en-US"/>
        </a:p>
      </dgm:t>
    </dgm:pt>
    <dgm:pt modelId="{8D5D7FD9-A635-428F-89FD-FA19DDBE3955}">
      <dgm:prSet phldrT="[Text]"/>
      <dgm:spPr/>
      <dgm:t>
        <a:bodyPr/>
        <a:lstStyle/>
        <a:p>
          <a:r>
            <a:rPr lang="en-US" dirty="0"/>
            <a:t>BA/QA Team will prepare BRD</a:t>
          </a:r>
        </a:p>
      </dgm:t>
    </dgm:pt>
    <dgm:pt modelId="{00374114-CCC0-4A7B-92D4-69ECDE33C87E}" type="parTrans" cxnId="{AA4A6044-CF35-490E-9296-F168A2F3D550}">
      <dgm:prSet/>
      <dgm:spPr/>
      <dgm:t>
        <a:bodyPr/>
        <a:lstStyle/>
        <a:p>
          <a:endParaRPr lang="en-US"/>
        </a:p>
      </dgm:t>
    </dgm:pt>
    <dgm:pt modelId="{1FF099B2-722A-4F21-9C41-6963164AD104}" type="sibTrans" cxnId="{AA4A6044-CF35-490E-9296-F168A2F3D550}">
      <dgm:prSet/>
      <dgm:spPr/>
      <dgm:t>
        <a:bodyPr/>
        <a:lstStyle/>
        <a:p>
          <a:endParaRPr lang="en-US"/>
        </a:p>
      </dgm:t>
    </dgm:pt>
    <dgm:pt modelId="{595D4C23-49CB-42A1-9C73-0BC9A6ED4DEE}">
      <dgm:prSet phldrT="[Text]"/>
      <dgm:spPr/>
      <dgm:t>
        <a:bodyPr/>
        <a:lstStyle/>
        <a:p>
          <a:r>
            <a:rPr lang="en-US" dirty="0"/>
            <a:t>Client / Management Team will provide signoff.</a:t>
          </a:r>
        </a:p>
      </dgm:t>
    </dgm:pt>
    <dgm:pt modelId="{24C74475-E347-4355-AA1E-F242AFE3A159}" type="parTrans" cxnId="{96E7CE51-6A21-4F39-8001-88F9342823B4}">
      <dgm:prSet/>
      <dgm:spPr/>
      <dgm:t>
        <a:bodyPr/>
        <a:lstStyle/>
        <a:p>
          <a:endParaRPr lang="en-US"/>
        </a:p>
      </dgm:t>
    </dgm:pt>
    <dgm:pt modelId="{13D0C5F4-5BB5-49EF-90D5-BB266B85C0F0}" type="sibTrans" cxnId="{96E7CE51-6A21-4F39-8001-88F9342823B4}">
      <dgm:prSet/>
      <dgm:spPr/>
      <dgm:t>
        <a:bodyPr/>
        <a:lstStyle/>
        <a:p>
          <a:endParaRPr lang="en-US"/>
        </a:p>
      </dgm:t>
    </dgm:pt>
    <dgm:pt modelId="{AEAAED21-46FE-49C1-A4EE-4133690A3A49}">
      <dgm:prSet phldrT="[Text]"/>
      <dgm:spPr/>
      <dgm:t>
        <a:bodyPr/>
        <a:lstStyle/>
        <a:p>
          <a:r>
            <a:rPr lang="en-US" dirty="0"/>
            <a:t>Technical Specification	</a:t>
          </a:r>
        </a:p>
      </dgm:t>
    </dgm:pt>
    <dgm:pt modelId="{EC6789C7-AAA0-4F11-A0B2-84AB93B75C22}" type="parTrans" cxnId="{A5FD43FD-0016-46A6-A5FE-78DEAED8EFAA}">
      <dgm:prSet/>
      <dgm:spPr/>
      <dgm:t>
        <a:bodyPr/>
        <a:lstStyle/>
        <a:p>
          <a:endParaRPr lang="en-US"/>
        </a:p>
      </dgm:t>
    </dgm:pt>
    <dgm:pt modelId="{3968E052-3390-4B1D-AD9D-DF4892D79433}" type="sibTrans" cxnId="{A5FD43FD-0016-46A6-A5FE-78DEAED8EFAA}">
      <dgm:prSet/>
      <dgm:spPr/>
      <dgm:t>
        <a:bodyPr/>
        <a:lstStyle/>
        <a:p>
          <a:endParaRPr lang="en-US"/>
        </a:p>
      </dgm:t>
    </dgm:pt>
    <dgm:pt modelId="{D32FE325-1689-4E50-8CA9-B98D215509ED}">
      <dgm:prSet phldrT="[Text]"/>
      <dgm:spPr/>
      <dgm:t>
        <a:bodyPr/>
        <a:lstStyle/>
        <a:p>
          <a:r>
            <a:rPr lang="en-US" dirty="0"/>
            <a:t>After BRD signoff team lead will prepare TS</a:t>
          </a:r>
        </a:p>
      </dgm:t>
    </dgm:pt>
    <dgm:pt modelId="{82F9F513-E0B4-4A66-BA2A-912E26EDEF3B}" type="parTrans" cxnId="{46C39D2A-ADB0-4E67-9967-D79CA7BC8760}">
      <dgm:prSet/>
      <dgm:spPr/>
      <dgm:t>
        <a:bodyPr/>
        <a:lstStyle/>
        <a:p>
          <a:endParaRPr lang="en-US"/>
        </a:p>
      </dgm:t>
    </dgm:pt>
    <dgm:pt modelId="{016FCBAC-730C-4C4B-814C-41304251160D}" type="sibTrans" cxnId="{46C39D2A-ADB0-4E67-9967-D79CA7BC8760}">
      <dgm:prSet/>
      <dgm:spPr/>
      <dgm:t>
        <a:bodyPr/>
        <a:lstStyle/>
        <a:p>
          <a:endParaRPr lang="en-US"/>
        </a:p>
      </dgm:t>
    </dgm:pt>
    <dgm:pt modelId="{BC9810C0-3165-49F4-8D7E-4B2BA4683266}">
      <dgm:prSet phldrT="[Text]"/>
      <dgm:spPr/>
      <dgm:t>
        <a:bodyPr/>
        <a:lstStyle/>
        <a:p>
          <a:r>
            <a:rPr lang="en-US" dirty="0"/>
            <a:t>BA/QA team will provide signoff on TS</a:t>
          </a:r>
        </a:p>
      </dgm:t>
    </dgm:pt>
    <dgm:pt modelId="{EBD9FA4F-1798-4F15-9138-A14341EDFD18}" type="parTrans" cxnId="{B658025E-8B72-4668-A6FB-BD8160B8EBD6}">
      <dgm:prSet/>
      <dgm:spPr/>
      <dgm:t>
        <a:bodyPr/>
        <a:lstStyle/>
        <a:p>
          <a:endParaRPr lang="en-US"/>
        </a:p>
      </dgm:t>
    </dgm:pt>
    <dgm:pt modelId="{4B2CD4C7-DF9E-4E00-8192-F9F03807B358}" type="sibTrans" cxnId="{B658025E-8B72-4668-A6FB-BD8160B8EBD6}">
      <dgm:prSet/>
      <dgm:spPr/>
      <dgm:t>
        <a:bodyPr/>
        <a:lstStyle/>
        <a:p>
          <a:endParaRPr lang="en-US"/>
        </a:p>
      </dgm:t>
    </dgm:pt>
    <dgm:pt modelId="{061A9C4F-344D-4BD9-8653-473DE4558812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A5B61007-52CA-4E44-92E3-2FA0C36DAC99}" type="parTrans" cxnId="{8EC9BEB2-C5DD-4B1F-AFFC-98C936256938}">
      <dgm:prSet/>
      <dgm:spPr/>
      <dgm:t>
        <a:bodyPr/>
        <a:lstStyle/>
        <a:p>
          <a:endParaRPr lang="en-US"/>
        </a:p>
      </dgm:t>
    </dgm:pt>
    <dgm:pt modelId="{50013CFC-F30E-4F9A-AA21-00EB6E03D003}" type="sibTrans" cxnId="{8EC9BEB2-C5DD-4B1F-AFFC-98C936256938}">
      <dgm:prSet/>
      <dgm:spPr/>
      <dgm:t>
        <a:bodyPr/>
        <a:lstStyle/>
        <a:p>
          <a:endParaRPr lang="en-US"/>
        </a:p>
      </dgm:t>
    </dgm:pt>
    <dgm:pt modelId="{9B3CFBCD-77B8-4B9D-9560-9CC706FCF61E}">
      <dgm:prSet phldrT="[Text]"/>
      <dgm:spPr/>
      <dgm:t>
        <a:bodyPr/>
        <a:lstStyle/>
        <a:p>
          <a:r>
            <a:rPr lang="en-US" dirty="0"/>
            <a:t>After Technical Specification Signoff, developer will start development</a:t>
          </a:r>
        </a:p>
      </dgm:t>
    </dgm:pt>
    <dgm:pt modelId="{06803693-3994-4872-842F-6CA21618BCC0}" type="parTrans" cxnId="{B9D30148-9443-4C5E-8F7E-8214C9E101AC}">
      <dgm:prSet/>
      <dgm:spPr/>
      <dgm:t>
        <a:bodyPr/>
        <a:lstStyle/>
        <a:p>
          <a:endParaRPr lang="en-US"/>
        </a:p>
      </dgm:t>
    </dgm:pt>
    <dgm:pt modelId="{6E5A1569-D0D2-4C07-B3DC-3161ABAE7B2F}" type="sibTrans" cxnId="{B9D30148-9443-4C5E-8F7E-8214C9E101AC}">
      <dgm:prSet/>
      <dgm:spPr/>
      <dgm:t>
        <a:bodyPr/>
        <a:lstStyle/>
        <a:p>
          <a:endParaRPr lang="en-US"/>
        </a:p>
      </dgm:t>
    </dgm:pt>
    <dgm:pt modelId="{9FE73EA0-9474-4E56-89A0-1A9C850CA1EC}">
      <dgm:prSet phldrT="[Text]"/>
      <dgm:spPr/>
      <dgm:t>
        <a:bodyPr/>
        <a:lstStyle/>
        <a:p>
          <a:r>
            <a:rPr lang="en-US" dirty="0"/>
            <a:t>Developer will prepare Code Review and Unit Test Plan	</a:t>
          </a:r>
        </a:p>
      </dgm:t>
    </dgm:pt>
    <dgm:pt modelId="{6BDF5B99-B902-4C2F-9A4B-5951B22C1067}" type="parTrans" cxnId="{81DDFB9B-464D-4505-A852-4B3390D0DF97}">
      <dgm:prSet/>
      <dgm:spPr/>
      <dgm:t>
        <a:bodyPr/>
        <a:lstStyle/>
        <a:p>
          <a:endParaRPr lang="en-US"/>
        </a:p>
      </dgm:t>
    </dgm:pt>
    <dgm:pt modelId="{D48DE3F2-D731-48BA-8F48-037FFA9BD2A6}" type="sibTrans" cxnId="{81DDFB9B-464D-4505-A852-4B3390D0DF97}">
      <dgm:prSet/>
      <dgm:spPr/>
      <dgm:t>
        <a:bodyPr/>
        <a:lstStyle/>
        <a:p>
          <a:endParaRPr lang="en-US"/>
        </a:p>
      </dgm:t>
    </dgm:pt>
    <dgm:pt modelId="{10B1CC7D-1370-4AA2-AFD4-FC47728C05E2}">
      <dgm:prSet phldrT="[Text]"/>
      <dgm:spPr/>
      <dgm:t>
        <a:bodyPr/>
        <a:lstStyle/>
        <a:p>
          <a:r>
            <a:rPr lang="en-US" dirty="0"/>
            <a:t>Code Review Document</a:t>
          </a:r>
        </a:p>
      </dgm:t>
    </dgm:pt>
    <dgm:pt modelId="{84348B68-5F8C-4814-B224-5E1FFE0D4AAF}" type="parTrans" cxnId="{E14F4407-C03F-4462-96B3-EA1B8F3DEDF6}">
      <dgm:prSet/>
      <dgm:spPr/>
      <dgm:t>
        <a:bodyPr/>
        <a:lstStyle/>
        <a:p>
          <a:endParaRPr lang="en-US"/>
        </a:p>
      </dgm:t>
    </dgm:pt>
    <dgm:pt modelId="{F0A37621-585A-4B0E-996A-0B614066743C}" type="sibTrans" cxnId="{E14F4407-C03F-4462-96B3-EA1B8F3DEDF6}">
      <dgm:prSet/>
      <dgm:spPr/>
      <dgm:t>
        <a:bodyPr/>
        <a:lstStyle/>
        <a:p>
          <a:endParaRPr lang="en-US"/>
        </a:p>
      </dgm:t>
    </dgm:pt>
    <dgm:pt modelId="{DF6E23D4-9098-4E08-A816-33498C03FF0A}">
      <dgm:prSet phldrT="[Text]"/>
      <dgm:spPr/>
      <dgm:t>
        <a:bodyPr/>
        <a:lstStyle/>
        <a:p>
          <a:r>
            <a:rPr lang="en-US" dirty="0"/>
            <a:t>Developer will prepare Code Review Document</a:t>
          </a:r>
        </a:p>
      </dgm:t>
    </dgm:pt>
    <dgm:pt modelId="{B984FE0E-C8F6-41E8-B89B-295FF4EF8841}" type="parTrans" cxnId="{D57F7C20-A990-4158-8DC0-C9FBEFDE66DD}">
      <dgm:prSet/>
      <dgm:spPr/>
      <dgm:t>
        <a:bodyPr/>
        <a:lstStyle/>
        <a:p>
          <a:endParaRPr lang="en-US"/>
        </a:p>
      </dgm:t>
    </dgm:pt>
    <dgm:pt modelId="{FA9C8419-B1A0-4734-BBED-ABD1432DFA27}" type="sibTrans" cxnId="{D57F7C20-A990-4158-8DC0-C9FBEFDE66DD}">
      <dgm:prSet/>
      <dgm:spPr/>
      <dgm:t>
        <a:bodyPr/>
        <a:lstStyle/>
        <a:p>
          <a:endParaRPr lang="en-US"/>
        </a:p>
      </dgm:t>
    </dgm:pt>
    <dgm:pt modelId="{5D9F22B9-99AB-4A6A-B5B0-5F591EC62228}">
      <dgm:prSet phldrT="[Text]"/>
      <dgm:spPr/>
      <dgm:t>
        <a:bodyPr/>
        <a:lstStyle/>
        <a:p>
          <a:r>
            <a:rPr lang="en-US" dirty="0"/>
            <a:t>Team lead will signoff Code Review Document</a:t>
          </a:r>
        </a:p>
      </dgm:t>
    </dgm:pt>
    <dgm:pt modelId="{1054FC89-1DF4-4066-B710-2EBEBDC88EF9}" type="parTrans" cxnId="{B52BB329-C93E-4B82-A350-408F786AFB3C}">
      <dgm:prSet/>
      <dgm:spPr/>
      <dgm:t>
        <a:bodyPr/>
        <a:lstStyle/>
        <a:p>
          <a:endParaRPr lang="en-US"/>
        </a:p>
      </dgm:t>
    </dgm:pt>
    <dgm:pt modelId="{2281D995-F50B-4AD4-88BA-7B44CBF7FA15}" type="sibTrans" cxnId="{B52BB329-C93E-4B82-A350-408F786AFB3C}">
      <dgm:prSet/>
      <dgm:spPr/>
      <dgm:t>
        <a:bodyPr/>
        <a:lstStyle/>
        <a:p>
          <a:endParaRPr lang="en-US"/>
        </a:p>
      </dgm:t>
    </dgm:pt>
    <dgm:pt modelId="{9BFFDC17-1DC4-46D9-89F8-A15122633C20}">
      <dgm:prSet phldrT="[Text]"/>
      <dgm:spPr/>
      <dgm:t>
        <a:bodyPr/>
        <a:lstStyle/>
        <a:p>
          <a:r>
            <a:rPr lang="en-US" dirty="0"/>
            <a:t>Unit Test Plan</a:t>
          </a:r>
        </a:p>
      </dgm:t>
    </dgm:pt>
    <dgm:pt modelId="{C326E881-25BE-4F2E-A4E2-8E7C1099A3E6}" type="parTrans" cxnId="{2E87DB64-D96C-4274-8287-2EDA53B27E96}">
      <dgm:prSet/>
      <dgm:spPr/>
      <dgm:t>
        <a:bodyPr/>
        <a:lstStyle/>
        <a:p>
          <a:endParaRPr lang="en-US"/>
        </a:p>
      </dgm:t>
    </dgm:pt>
    <dgm:pt modelId="{3CD8F378-B5E1-4510-AB61-38501B7CEB23}" type="sibTrans" cxnId="{2E87DB64-D96C-4274-8287-2EDA53B27E96}">
      <dgm:prSet/>
      <dgm:spPr/>
      <dgm:t>
        <a:bodyPr/>
        <a:lstStyle/>
        <a:p>
          <a:endParaRPr lang="en-US"/>
        </a:p>
      </dgm:t>
    </dgm:pt>
    <dgm:pt modelId="{0654F630-BA73-4979-9C68-52FC7E868977}">
      <dgm:prSet phldrT="[Text]"/>
      <dgm:spPr/>
      <dgm:t>
        <a:bodyPr/>
        <a:lstStyle/>
        <a:p>
          <a:r>
            <a:rPr lang="en-US" dirty="0"/>
            <a:t>System Testing</a:t>
          </a:r>
        </a:p>
      </dgm:t>
    </dgm:pt>
    <dgm:pt modelId="{E0C09D61-E7EA-4908-A788-96657C0C44B4}" type="parTrans" cxnId="{AA5BBDC3-6168-443D-9329-73257E7511AD}">
      <dgm:prSet/>
      <dgm:spPr/>
      <dgm:t>
        <a:bodyPr/>
        <a:lstStyle/>
        <a:p>
          <a:endParaRPr lang="en-US"/>
        </a:p>
      </dgm:t>
    </dgm:pt>
    <dgm:pt modelId="{E89FF261-213E-4F91-99B8-830642B3519D}" type="sibTrans" cxnId="{AA5BBDC3-6168-443D-9329-73257E7511AD}">
      <dgm:prSet/>
      <dgm:spPr/>
      <dgm:t>
        <a:bodyPr/>
        <a:lstStyle/>
        <a:p>
          <a:endParaRPr lang="en-US"/>
        </a:p>
      </dgm:t>
    </dgm:pt>
    <dgm:pt modelId="{E7513453-4A3F-487B-B328-9F192606178F}">
      <dgm:prSet phldrT="[Text]"/>
      <dgm:spPr/>
      <dgm:t>
        <a:bodyPr/>
        <a:lstStyle/>
        <a:p>
          <a:r>
            <a:rPr lang="en-US" dirty="0"/>
            <a:t>UAT</a:t>
          </a:r>
        </a:p>
      </dgm:t>
    </dgm:pt>
    <dgm:pt modelId="{D243ACDA-12F9-4B9E-9FDB-B2A3B7031A9A}" type="parTrans" cxnId="{BFA8DCF1-6931-47F9-BF9E-0D7ECC7940FF}">
      <dgm:prSet/>
      <dgm:spPr/>
      <dgm:t>
        <a:bodyPr/>
        <a:lstStyle/>
        <a:p>
          <a:endParaRPr lang="en-US"/>
        </a:p>
      </dgm:t>
    </dgm:pt>
    <dgm:pt modelId="{4911697F-8160-40FA-8816-7CE0F5718F16}" type="sibTrans" cxnId="{BFA8DCF1-6931-47F9-BF9E-0D7ECC7940FF}">
      <dgm:prSet/>
      <dgm:spPr/>
      <dgm:t>
        <a:bodyPr/>
        <a:lstStyle/>
        <a:p>
          <a:endParaRPr lang="en-US"/>
        </a:p>
      </dgm:t>
    </dgm:pt>
    <dgm:pt modelId="{E8ADBCE0-64F8-4709-BDD8-3B260EF5E9BF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CDE70F1C-1052-410F-A23F-82EC66CB6173}" type="parTrans" cxnId="{A1838858-46CB-410E-A277-A9187917F968}">
      <dgm:prSet/>
      <dgm:spPr/>
      <dgm:t>
        <a:bodyPr/>
        <a:lstStyle/>
        <a:p>
          <a:endParaRPr lang="en-US"/>
        </a:p>
      </dgm:t>
    </dgm:pt>
    <dgm:pt modelId="{6CF08192-7927-43A1-8106-41A5B3FBF137}" type="sibTrans" cxnId="{A1838858-46CB-410E-A277-A9187917F968}">
      <dgm:prSet/>
      <dgm:spPr/>
      <dgm:t>
        <a:bodyPr/>
        <a:lstStyle/>
        <a:p>
          <a:endParaRPr lang="en-US"/>
        </a:p>
      </dgm:t>
    </dgm:pt>
    <dgm:pt modelId="{522F4A07-D9CA-472D-B4EE-EF0D2D52D34E}">
      <dgm:prSet phldrT="[Text]"/>
      <dgm:spPr/>
      <dgm:t>
        <a:bodyPr/>
        <a:lstStyle/>
        <a:p>
          <a:r>
            <a:rPr lang="en-US" dirty="0"/>
            <a:t>Developer will prepare Unit Test Plan Document</a:t>
          </a:r>
        </a:p>
      </dgm:t>
    </dgm:pt>
    <dgm:pt modelId="{83DA9F18-5256-4379-A395-2277A8F99A32}" type="parTrans" cxnId="{7C9726C8-D753-48FD-8448-BE587A8A7DF0}">
      <dgm:prSet/>
      <dgm:spPr/>
      <dgm:t>
        <a:bodyPr/>
        <a:lstStyle/>
        <a:p>
          <a:endParaRPr lang="en-US"/>
        </a:p>
      </dgm:t>
    </dgm:pt>
    <dgm:pt modelId="{89E52DBD-2772-4055-9A79-B75C43D83C71}" type="sibTrans" cxnId="{7C9726C8-D753-48FD-8448-BE587A8A7DF0}">
      <dgm:prSet/>
      <dgm:spPr/>
      <dgm:t>
        <a:bodyPr/>
        <a:lstStyle/>
        <a:p>
          <a:endParaRPr lang="en-US"/>
        </a:p>
      </dgm:t>
    </dgm:pt>
    <dgm:pt modelId="{E8CB822B-DFF2-43D0-981C-44FC54511E77}">
      <dgm:prSet phldrT="[Text]"/>
      <dgm:spPr/>
      <dgm:t>
        <a:bodyPr/>
        <a:lstStyle/>
        <a:p>
          <a:r>
            <a:rPr lang="en-US" dirty="0"/>
            <a:t>Team lead will signoff Unit Test Plan Document</a:t>
          </a:r>
        </a:p>
      </dgm:t>
    </dgm:pt>
    <dgm:pt modelId="{5F65E9C5-B7E5-43BD-99A4-11791604315F}" type="parTrans" cxnId="{BA1A9CD8-4136-47FF-8F32-2289DCD0D487}">
      <dgm:prSet/>
      <dgm:spPr/>
      <dgm:t>
        <a:bodyPr/>
        <a:lstStyle/>
        <a:p>
          <a:endParaRPr lang="en-US"/>
        </a:p>
      </dgm:t>
    </dgm:pt>
    <dgm:pt modelId="{18A02554-9A12-4626-83C3-2BA38957DA8F}" type="sibTrans" cxnId="{BA1A9CD8-4136-47FF-8F32-2289DCD0D487}">
      <dgm:prSet/>
      <dgm:spPr/>
      <dgm:t>
        <a:bodyPr/>
        <a:lstStyle/>
        <a:p>
          <a:endParaRPr lang="en-US"/>
        </a:p>
      </dgm:t>
    </dgm:pt>
    <dgm:pt modelId="{95D2026D-8834-4D0B-9340-96E0214AD517}">
      <dgm:prSet phldrT="[Text]"/>
      <dgm:spPr/>
      <dgm:t>
        <a:bodyPr/>
        <a:lstStyle/>
        <a:p>
          <a:r>
            <a:rPr lang="en-US" dirty="0"/>
            <a:t>After development, code review and Unit Test Team lead perform System Testing</a:t>
          </a:r>
        </a:p>
      </dgm:t>
    </dgm:pt>
    <dgm:pt modelId="{CF46C812-0753-4CF3-BF70-572BC51237B0}" type="parTrans" cxnId="{4CEE56E1-AFF8-4D82-88B3-6228FFAD614B}">
      <dgm:prSet/>
      <dgm:spPr/>
      <dgm:t>
        <a:bodyPr/>
        <a:lstStyle/>
        <a:p>
          <a:endParaRPr lang="en-US"/>
        </a:p>
      </dgm:t>
    </dgm:pt>
    <dgm:pt modelId="{225F9B8A-F5D6-4E94-9894-EB57D0A75E30}" type="sibTrans" cxnId="{4CEE56E1-AFF8-4D82-88B3-6228FFAD614B}">
      <dgm:prSet/>
      <dgm:spPr/>
      <dgm:t>
        <a:bodyPr/>
        <a:lstStyle/>
        <a:p>
          <a:endParaRPr lang="en-US"/>
        </a:p>
      </dgm:t>
    </dgm:pt>
    <dgm:pt modelId="{40514D82-1CFD-43DB-9601-A8C3F8A35792}">
      <dgm:prSet phldrT="[Text]"/>
      <dgm:spPr/>
      <dgm:t>
        <a:bodyPr/>
        <a:lstStyle/>
        <a:p>
          <a:r>
            <a:rPr lang="en-US" dirty="0"/>
            <a:t>Team lead will prepare system testing document and BA/QA team provide signoff.</a:t>
          </a:r>
        </a:p>
      </dgm:t>
    </dgm:pt>
    <dgm:pt modelId="{AD096C9C-7E51-43E1-A7D3-D0C77EB431FD}" type="parTrans" cxnId="{F8A8EA34-E86C-4372-B582-A7FF5BCE31D6}">
      <dgm:prSet/>
      <dgm:spPr/>
      <dgm:t>
        <a:bodyPr/>
        <a:lstStyle/>
        <a:p>
          <a:endParaRPr lang="en-US"/>
        </a:p>
      </dgm:t>
    </dgm:pt>
    <dgm:pt modelId="{8D5E0B11-6A73-4ADD-B2AA-328E00A8655A}" type="sibTrans" cxnId="{F8A8EA34-E86C-4372-B582-A7FF5BCE31D6}">
      <dgm:prSet/>
      <dgm:spPr/>
      <dgm:t>
        <a:bodyPr/>
        <a:lstStyle/>
        <a:p>
          <a:endParaRPr lang="en-US"/>
        </a:p>
      </dgm:t>
    </dgm:pt>
    <dgm:pt modelId="{23B24122-E046-4A2E-9D21-0E204193DB05}">
      <dgm:prSet/>
      <dgm:spPr/>
      <dgm:t>
        <a:bodyPr/>
        <a:lstStyle/>
        <a:p>
          <a:r>
            <a:rPr lang="en-US" dirty="0"/>
            <a:t>Once System Testing is completed team leader will release for UAT on UAT environment for UAT.</a:t>
          </a:r>
        </a:p>
      </dgm:t>
    </dgm:pt>
    <dgm:pt modelId="{A095C666-F4AD-44A8-89E5-2958734BD825}" type="parTrans" cxnId="{5E1A7F6B-46B7-4B70-9CF0-AD67CA304CBC}">
      <dgm:prSet/>
      <dgm:spPr/>
      <dgm:t>
        <a:bodyPr/>
        <a:lstStyle/>
        <a:p>
          <a:endParaRPr lang="en-US"/>
        </a:p>
      </dgm:t>
    </dgm:pt>
    <dgm:pt modelId="{866217A8-5D5D-41DA-90EC-31EF768966BC}" type="sibTrans" cxnId="{5E1A7F6B-46B7-4B70-9CF0-AD67CA304CBC}">
      <dgm:prSet/>
      <dgm:spPr/>
      <dgm:t>
        <a:bodyPr/>
        <a:lstStyle/>
        <a:p>
          <a:endParaRPr lang="en-US"/>
        </a:p>
      </dgm:t>
    </dgm:pt>
    <dgm:pt modelId="{3B52FA71-01A5-4473-AAEA-A5CFB1DD05EC}">
      <dgm:prSet/>
      <dgm:spPr/>
      <dgm:t>
        <a:bodyPr/>
        <a:lstStyle/>
        <a:p>
          <a:r>
            <a:rPr lang="en-US" dirty="0"/>
            <a:t>After UAT BA/QA team will provide signoff.</a:t>
          </a:r>
        </a:p>
      </dgm:t>
    </dgm:pt>
    <dgm:pt modelId="{12D05F9C-57F1-45EB-BCC0-36C886AEC9B0}" type="parTrans" cxnId="{B1B5534A-0AD2-480D-B952-73D7440E4708}">
      <dgm:prSet/>
      <dgm:spPr/>
      <dgm:t>
        <a:bodyPr/>
        <a:lstStyle/>
        <a:p>
          <a:endParaRPr lang="en-US"/>
        </a:p>
      </dgm:t>
    </dgm:pt>
    <dgm:pt modelId="{4259C51C-5E4B-4F72-9C5A-F559A7B44E2B}" type="sibTrans" cxnId="{B1B5534A-0AD2-480D-B952-73D7440E4708}">
      <dgm:prSet/>
      <dgm:spPr/>
      <dgm:t>
        <a:bodyPr/>
        <a:lstStyle/>
        <a:p>
          <a:endParaRPr lang="en-US"/>
        </a:p>
      </dgm:t>
    </dgm:pt>
    <dgm:pt modelId="{0BAC6F86-1A14-4A8F-A324-11548E7443FC}">
      <dgm:prSet/>
      <dgm:spPr/>
      <dgm:t>
        <a:bodyPr/>
        <a:lstStyle/>
        <a:p>
          <a:r>
            <a:rPr lang="en-US" dirty="0"/>
            <a:t>After UAT Signoff development team will prepare release document.</a:t>
          </a:r>
        </a:p>
      </dgm:t>
    </dgm:pt>
    <dgm:pt modelId="{E05D1BF8-F3E4-44F7-9635-DB07E9325A50}" type="parTrans" cxnId="{C8662151-3806-4B46-846F-B58E87D5C4CA}">
      <dgm:prSet/>
      <dgm:spPr/>
      <dgm:t>
        <a:bodyPr/>
        <a:lstStyle/>
        <a:p>
          <a:endParaRPr lang="en-US"/>
        </a:p>
      </dgm:t>
    </dgm:pt>
    <dgm:pt modelId="{96818A9F-8768-4535-9E11-01C68C4D2A57}" type="sibTrans" cxnId="{C8662151-3806-4B46-846F-B58E87D5C4CA}">
      <dgm:prSet/>
      <dgm:spPr/>
      <dgm:t>
        <a:bodyPr/>
        <a:lstStyle/>
        <a:p>
          <a:endParaRPr lang="en-US"/>
        </a:p>
      </dgm:t>
    </dgm:pt>
    <dgm:pt modelId="{25203D3D-BE1B-4DFD-A9F2-3C95B47D433C}">
      <dgm:prSet/>
      <dgm:spPr/>
      <dgm:t>
        <a:bodyPr/>
        <a:lstStyle/>
        <a:p>
          <a:r>
            <a:rPr lang="en-US" dirty="0"/>
            <a:t>Release on Production environment.</a:t>
          </a:r>
        </a:p>
      </dgm:t>
    </dgm:pt>
    <dgm:pt modelId="{FE1953B5-3C90-42B4-A586-6C2A5CE8C593}" type="parTrans" cxnId="{D296765C-0D9B-4932-8B18-EAE7B0D37E9D}">
      <dgm:prSet/>
      <dgm:spPr/>
      <dgm:t>
        <a:bodyPr/>
        <a:lstStyle/>
        <a:p>
          <a:endParaRPr lang="en-US"/>
        </a:p>
      </dgm:t>
    </dgm:pt>
    <dgm:pt modelId="{7548C207-C1D0-4CEB-AA2E-41DBEB6BCEBB}" type="sibTrans" cxnId="{D296765C-0D9B-4932-8B18-EAE7B0D37E9D}">
      <dgm:prSet/>
      <dgm:spPr/>
      <dgm:t>
        <a:bodyPr/>
        <a:lstStyle/>
        <a:p>
          <a:endParaRPr lang="en-US"/>
        </a:p>
      </dgm:t>
    </dgm:pt>
    <dgm:pt modelId="{C0304FD3-0BBA-44A6-9DBF-461DF034FBD7}" type="pres">
      <dgm:prSet presAssocID="{F25D13D2-5F2D-4D12-934E-FEA5EA8F6E6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9E5DC9E-F98E-4B62-AF92-94499831BAE4}" type="pres">
      <dgm:prSet presAssocID="{F2B374F4-7EF7-4FE6-B172-0EC4ECEBF045}" presName="composite" presStyleCnt="0"/>
      <dgm:spPr/>
    </dgm:pt>
    <dgm:pt modelId="{87BF1BB0-23B2-43F4-A905-21DF124CD952}" type="pres">
      <dgm:prSet presAssocID="{F2B374F4-7EF7-4FE6-B172-0EC4ECEBF045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6DEA62-95F5-4EBF-87E5-F21D072462D3}" type="pres">
      <dgm:prSet presAssocID="{F2B374F4-7EF7-4FE6-B172-0EC4ECEBF045}" presName="descendantText" presStyleLbl="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595F40-475C-47F3-BC29-D662451BD8EC}" type="pres">
      <dgm:prSet presAssocID="{4EEFC47D-E31A-49D2-8AA7-FFE2B5303DEE}" presName="sp" presStyleCnt="0"/>
      <dgm:spPr/>
    </dgm:pt>
    <dgm:pt modelId="{71B6A312-6ACD-4695-A110-740DC551013F}" type="pres">
      <dgm:prSet presAssocID="{AEAAED21-46FE-49C1-A4EE-4133690A3A49}" presName="composite" presStyleCnt="0"/>
      <dgm:spPr/>
    </dgm:pt>
    <dgm:pt modelId="{EE4F5BE8-2215-4005-829F-C94BF7C7EDFF}" type="pres">
      <dgm:prSet presAssocID="{AEAAED21-46FE-49C1-A4EE-4133690A3A49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90C058-3517-42EF-940C-55CBA7A11BB0}" type="pres">
      <dgm:prSet presAssocID="{AEAAED21-46FE-49C1-A4EE-4133690A3A49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84BF40-1B70-4979-949D-DF2728BF0267}" type="pres">
      <dgm:prSet presAssocID="{3968E052-3390-4B1D-AD9D-DF4892D79433}" presName="sp" presStyleCnt="0"/>
      <dgm:spPr/>
    </dgm:pt>
    <dgm:pt modelId="{352876DE-C0B8-4E9D-809B-C051EE331708}" type="pres">
      <dgm:prSet presAssocID="{061A9C4F-344D-4BD9-8653-473DE4558812}" presName="composite" presStyleCnt="0"/>
      <dgm:spPr/>
    </dgm:pt>
    <dgm:pt modelId="{410E6BC2-E7AC-4E96-92FF-1F427905326A}" type="pres">
      <dgm:prSet presAssocID="{061A9C4F-344D-4BD9-8653-473DE4558812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B39447-1601-499A-AE04-3C3308717BC1}" type="pres">
      <dgm:prSet presAssocID="{061A9C4F-344D-4BD9-8653-473DE4558812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46126E-2581-4E7C-8DAE-99BF173B7DFD}" type="pres">
      <dgm:prSet presAssocID="{50013CFC-F30E-4F9A-AA21-00EB6E03D003}" presName="sp" presStyleCnt="0"/>
      <dgm:spPr/>
    </dgm:pt>
    <dgm:pt modelId="{EBC2385E-B02B-4FB8-85DE-A6FB20393F36}" type="pres">
      <dgm:prSet presAssocID="{10B1CC7D-1370-4AA2-AFD4-FC47728C05E2}" presName="composite" presStyleCnt="0"/>
      <dgm:spPr/>
    </dgm:pt>
    <dgm:pt modelId="{A9AF7E91-4037-4D5B-BA55-9AF6AB8ACAF0}" type="pres">
      <dgm:prSet presAssocID="{10B1CC7D-1370-4AA2-AFD4-FC47728C05E2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65F6B0-5AFB-4780-A08F-3B22E80C26AD}" type="pres">
      <dgm:prSet presAssocID="{10B1CC7D-1370-4AA2-AFD4-FC47728C0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DD2D26-C6A9-4B18-BEDA-5D64E19EECC8}" type="pres">
      <dgm:prSet presAssocID="{F0A37621-585A-4B0E-996A-0B614066743C}" presName="sp" presStyleCnt="0"/>
      <dgm:spPr/>
    </dgm:pt>
    <dgm:pt modelId="{FC7D02CE-E4E6-478E-89DB-96D906FC204A}" type="pres">
      <dgm:prSet presAssocID="{9BFFDC17-1DC4-46D9-89F8-A15122633C20}" presName="composite" presStyleCnt="0"/>
      <dgm:spPr/>
    </dgm:pt>
    <dgm:pt modelId="{124B070F-1F59-4077-84EE-CA6DB77DCBB0}" type="pres">
      <dgm:prSet presAssocID="{9BFFDC17-1DC4-46D9-89F8-A15122633C20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790F4E-8F2C-46E9-80FF-A4A59DBEF869}" type="pres">
      <dgm:prSet presAssocID="{9BFFDC17-1DC4-46D9-89F8-A15122633C20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BFFF4B-08C3-4C1F-9956-055FEB4F7CCA}" type="pres">
      <dgm:prSet presAssocID="{3CD8F378-B5E1-4510-AB61-38501B7CEB23}" presName="sp" presStyleCnt="0"/>
      <dgm:spPr/>
    </dgm:pt>
    <dgm:pt modelId="{4A7ECA13-A8B1-4346-9634-1DC34DA9222E}" type="pres">
      <dgm:prSet presAssocID="{0654F630-BA73-4979-9C68-52FC7E868977}" presName="composite" presStyleCnt="0"/>
      <dgm:spPr/>
    </dgm:pt>
    <dgm:pt modelId="{6E1A21B7-F71E-4F07-A9FA-7FFA36FF7660}" type="pres">
      <dgm:prSet presAssocID="{0654F630-BA73-4979-9C68-52FC7E868977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A1730C-A07D-43A7-ACE7-CF5D1AC80ED8}" type="pres">
      <dgm:prSet presAssocID="{0654F630-BA73-4979-9C68-52FC7E868977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A63F1E-6047-4453-97C3-1E47EB82C724}" type="pres">
      <dgm:prSet presAssocID="{E89FF261-213E-4F91-99B8-830642B3519D}" presName="sp" presStyleCnt="0"/>
      <dgm:spPr/>
    </dgm:pt>
    <dgm:pt modelId="{46D2FB60-F6D7-42EE-8C74-4509207BD7C8}" type="pres">
      <dgm:prSet presAssocID="{E7513453-4A3F-487B-B328-9F192606178F}" presName="composite" presStyleCnt="0"/>
      <dgm:spPr/>
    </dgm:pt>
    <dgm:pt modelId="{5B40502E-C8BB-41E4-9DE4-DDCA56F168A5}" type="pres">
      <dgm:prSet presAssocID="{E7513453-4A3F-487B-B328-9F192606178F}" presName="parentText" presStyleLbl="align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448044-C623-4219-8A26-2EE130BFBAEB}" type="pres">
      <dgm:prSet presAssocID="{E7513453-4A3F-487B-B328-9F192606178F}" presName="descendantText" presStyleLbl="alignAcc1" presStyleIdx="6" presStyleCnt="8" custLinFactNeighborY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6578C3-309D-4425-9CF7-D4A6E0E83AF0}" type="pres">
      <dgm:prSet presAssocID="{4911697F-8160-40FA-8816-7CE0F5718F16}" presName="sp" presStyleCnt="0"/>
      <dgm:spPr/>
    </dgm:pt>
    <dgm:pt modelId="{0088A032-97DA-4B4A-B3AC-7BC6A68BDC36}" type="pres">
      <dgm:prSet presAssocID="{E8ADBCE0-64F8-4709-BDD8-3B260EF5E9BF}" presName="composite" presStyleCnt="0"/>
      <dgm:spPr/>
    </dgm:pt>
    <dgm:pt modelId="{69B383E5-7ACA-4903-A027-C62FC3815529}" type="pres">
      <dgm:prSet presAssocID="{E8ADBCE0-64F8-4709-BDD8-3B260EF5E9BF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325C84-91A9-4650-BA24-5DB3981119B9}" type="pres">
      <dgm:prSet presAssocID="{E8ADBCE0-64F8-4709-BDD8-3B260EF5E9BF}" presName="descendantText" presStyleLbl="alignAcc1" presStyleIdx="7" presStyleCnt="8" custLinFactNeighborY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E1A7F6B-46B7-4B70-9CF0-AD67CA304CBC}" srcId="{E7513453-4A3F-487B-B328-9F192606178F}" destId="{23B24122-E046-4A2E-9D21-0E204193DB05}" srcOrd="0" destOrd="0" parTransId="{A095C666-F4AD-44A8-89E5-2958734BD825}" sibTransId="{866217A8-5D5D-41DA-90EC-31EF768966BC}"/>
    <dgm:cxn modelId="{53A7AB2A-3D67-478F-8178-9E57CC23C620}" type="presOf" srcId="{3B52FA71-01A5-4473-AAEA-A5CFB1DD05EC}" destId="{3E448044-C623-4219-8A26-2EE130BFBAEB}" srcOrd="0" destOrd="1" presId="urn:microsoft.com/office/officeart/2005/8/layout/chevron2"/>
    <dgm:cxn modelId="{95DA5997-C0F8-4173-9ED0-BC42E1A9A544}" type="presOf" srcId="{10B1CC7D-1370-4AA2-AFD4-FC47728C05E2}" destId="{A9AF7E91-4037-4D5B-BA55-9AF6AB8ACAF0}" srcOrd="0" destOrd="0" presId="urn:microsoft.com/office/officeart/2005/8/layout/chevron2"/>
    <dgm:cxn modelId="{BA1A9CD8-4136-47FF-8F32-2289DCD0D487}" srcId="{9BFFDC17-1DC4-46D9-89F8-A15122633C20}" destId="{E8CB822B-DFF2-43D0-981C-44FC54511E77}" srcOrd="1" destOrd="0" parTransId="{5F65E9C5-B7E5-43BD-99A4-11791604315F}" sibTransId="{18A02554-9A12-4626-83C3-2BA38957DA8F}"/>
    <dgm:cxn modelId="{29EE153D-8811-4D80-9E33-DEFE4171CC7B}" type="presOf" srcId="{E7513453-4A3F-487B-B328-9F192606178F}" destId="{5B40502E-C8BB-41E4-9DE4-DDCA56F168A5}" srcOrd="0" destOrd="0" presId="urn:microsoft.com/office/officeart/2005/8/layout/chevron2"/>
    <dgm:cxn modelId="{AC200EA0-132B-4FAE-89B2-379FE358956A}" type="presOf" srcId="{AEAAED21-46FE-49C1-A4EE-4133690A3A49}" destId="{EE4F5BE8-2215-4005-829F-C94BF7C7EDFF}" srcOrd="0" destOrd="0" presId="urn:microsoft.com/office/officeart/2005/8/layout/chevron2"/>
    <dgm:cxn modelId="{32A22DE6-2719-4F0F-B49A-61CC7C0FDE3A}" type="presOf" srcId="{23B24122-E046-4A2E-9D21-0E204193DB05}" destId="{3E448044-C623-4219-8A26-2EE130BFBAEB}" srcOrd="0" destOrd="0" presId="urn:microsoft.com/office/officeart/2005/8/layout/chevron2"/>
    <dgm:cxn modelId="{88D1873A-759E-403E-BD9F-BCF4E4361378}" type="presOf" srcId="{8D5D7FD9-A635-428F-89FD-FA19DDBE3955}" destId="{326DEA62-95F5-4EBF-87E5-F21D072462D3}" srcOrd="0" destOrd="0" presId="urn:microsoft.com/office/officeart/2005/8/layout/chevron2"/>
    <dgm:cxn modelId="{A5FD43FD-0016-46A6-A5FE-78DEAED8EFAA}" srcId="{F25D13D2-5F2D-4D12-934E-FEA5EA8F6E69}" destId="{AEAAED21-46FE-49C1-A4EE-4133690A3A49}" srcOrd="1" destOrd="0" parTransId="{EC6789C7-AAA0-4F11-A0B2-84AB93B75C22}" sibTransId="{3968E052-3390-4B1D-AD9D-DF4892D79433}"/>
    <dgm:cxn modelId="{8EC9BEB2-C5DD-4B1F-AFFC-98C936256938}" srcId="{F25D13D2-5F2D-4D12-934E-FEA5EA8F6E69}" destId="{061A9C4F-344D-4BD9-8653-473DE4558812}" srcOrd="2" destOrd="0" parTransId="{A5B61007-52CA-4E44-92E3-2FA0C36DAC99}" sibTransId="{50013CFC-F30E-4F9A-AA21-00EB6E03D003}"/>
    <dgm:cxn modelId="{40C8BE51-0BB1-4C06-A4B6-6FAEF29EF298}" type="presOf" srcId="{F25D13D2-5F2D-4D12-934E-FEA5EA8F6E69}" destId="{C0304FD3-0BBA-44A6-9DBF-461DF034FBD7}" srcOrd="0" destOrd="0" presId="urn:microsoft.com/office/officeart/2005/8/layout/chevron2"/>
    <dgm:cxn modelId="{57CFD7F6-242D-4585-A463-BFA61441B66D}" type="presOf" srcId="{BC9810C0-3165-49F4-8D7E-4B2BA4683266}" destId="{3F90C058-3517-42EF-940C-55CBA7A11BB0}" srcOrd="0" destOrd="1" presId="urn:microsoft.com/office/officeart/2005/8/layout/chevron2"/>
    <dgm:cxn modelId="{26BFB5D8-4AEB-46BF-96FC-765090D4B2EC}" type="presOf" srcId="{25203D3D-BE1B-4DFD-A9F2-3C95B47D433C}" destId="{BD325C84-91A9-4650-BA24-5DB3981119B9}" srcOrd="0" destOrd="1" presId="urn:microsoft.com/office/officeart/2005/8/layout/chevron2"/>
    <dgm:cxn modelId="{81DDFB9B-464D-4505-A852-4B3390D0DF97}" srcId="{061A9C4F-344D-4BD9-8653-473DE4558812}" destId="{9FE73EA0-9474-4E56-89A0-1A9C850CA1EC}" srcOrd="1" destOrd="0" parTransId="{6BDF5B99-B902-4C2F-9A4B-5951B22C1067}" sibTransId="{D48DE3F2-D731-48BA-8F48-037FFA9BD2A6}"/>
    <dgm:cxn modelId="{F71CE071-F7BB-4A67-9573-3F777B8D151D}" type="presOf" srcId="{D32FE325-1689-4E50-8CA9-B98D215509ED}" destId="{3F90C058-3517-42EF-940C-55CBA7A11BB0}" srcOrd="0" destOrd="0" presId="urn:microsoft.com/office/officeart/2005/8/layout/chevron2"/>
    <dgm:cxn modelId="{5DC36AC1-BE60-4FDC-9525-06A545E574A9}" type="presOf" srcId="{DF6E23D4-9098-4E08-A816-33498C03FF0A}" destId="{1665F6B0-5AFB-4780-A08F-3B22E80C26AD}" srcOrd="0" destOrd="0" presId="urn:microsoft.com/office/officeart/2005/8/layout/chevron2"/>
    <dgm:cxn modelId="{B658025E-8B72-4668-A6FB-BD8160B8EBD6}" srcId="{AEAAED21-46FE-49C1-A4EE-4133690A3A49}" destId="{BC9810C0-3165-49F4-8D7E-4B2BA4683266}" srcOrd="1" destOrd="0" parTransId="{EBD9FA4F-1798-4F15-9138-A14341EDFD18}" sibTransId="{4B2CD4C7-DF9E-4E00-8192-F9F03807B358}"/>
    <dgm:cxn modelId="{B9D30148-9443-4C5E-8F7E-8214C9E101AC}" srcId="{061A9C4F-344D-4BD9-8653-473DE4558812}" destId="{9B3CFBCD-77B8-4B9D-9560-9CC706FCF61E}" srcOrd="0" destOrd="0" parTransId="{06803693-3994-4872-842F-6CA21618BCC0}" sibTransId="{6E5A1569-D0D2-4C07-B3DC-3161ABAE7B2F}"/>
    <dgm:cxn modelId="{E14F4407-C03F-4462-96B3-EA1B8F3DEDF6}" srcId="{F25D13D2-5F2D-4D12-934E-FEA5EA8F6E69}" destId="{10B1CC7D-1370-4AA2-AFD4-FC47728C05E2}" srcOrd="3" destOrd="0" parTransId="{84348B68-5F8C-4814-B224-5E1FFE0D4AAF}" sibTransId="{F0A37621-585A-4B0E-996A-0B614066743C}"/>
    <dgm:cxn modelId="{96E7CE51-6A21-4F39-8001-88F9342823B4}" srcId="{F2B374F4-7EF7-4FE6-B172-0EC4ECEBF045}" destId="{595D4C23-49CB-42A1-9C73-0BC9A6ED4DEE}" srcOrd="1" destOrd="0" parTransId="{24C74475-E347-4355-AA1E-F242AFE3A159}" sibTransId="{13D0C5F4-5BB5-49EF-90D5-BB266B85C0F0}"/>
    <dgm:cxn modelId="{7E93C944-E879-4CBC-AA34-E8AFE8C71EF8}" type="presOf" srcId="{061A9C4F-344D-4BD9-8653-473DE4558812}" destId="{410E6BC2-E7AC-4E96-92FF-1F427905326A}" srcOrd="0" destOrd="0" presId="urn:microsoft.com/office/officeart/2005/8/layout/chevron2"/>
    <dgm:cxn modelId="{1E8BD089-0C79-434B-98BD-C8EFAB3EC0C2}" type="presOf" srcId="{0654F630-BA73-4979-9C68-52FC7E868977}" destId="{6E1A21B7-F71E-4F07-A9FA-7FFA36FF7660}" srcOrd="0" destOrd="0" presId="urn:microsoft.com/office/officeart/2005/8/layout/chevron2"/>
    <dgm:cxn modelId="{C8662151-3806-4B46-846F-B58E87D5C4CA}" srcId="{E8ADBCE0-64F8-4709-BDD8-3B260EF5E9BF}" destId="{0BAC6F86-1A14-4A8F-A324-11548E7443FC}" srcOrd="0" destOrd="0" parTransId="{E05D1BF8-F3E4-44F7-9635-DB07E9325A50}" sibTransId="{96818A9F-8768-4535-9E11-01C68C4D2A57}"/>
    <dgm:cxn modelId="{55B80E28-80E3-4CB3-8AD6-EE924616CB48}" type="presOf" srcId="{9BFFDC17-1DC4-46D9-89F8-A15122633C20}" destId="{124B070F-1F59-4077-84EE-CA6DB77DCBB0}" srcOrd="0" destOrd="0" presId="urn:microsoft.com/office/officeart/2005/8/layout/chevron2"/>
    <dgm:cxn modelId="{AA5BBDC3-6168-443D-9329-73257E7511AD}" srcId="{F25D13D2-5F2D-4D12-934E-FEA5EA8F6E69}" destId="{0654F630-BA73-4979-9C68-52FC7E868977}" srcOrd="5" destOrd="0" parTransId="{E0C09D61-E7EA-4908-A788-96657C0C44B4}" sibTransId="{E89FF261-213E-4F91-99B8-830642B3519D}"/>
    <dgm:cxn modelId="{4CEE56E1-AFF8-4D82-88B3-6228FFAD614B}" srcId="{0654F630-BA73-4979-9C68-52FC7E868977}" destId="{95D2026D-8834-4D0B-9340-96E0214AD517}" srcOrd="0" destOrd="0" parTransId="{CF46C812-0753-4CF3-BF70-572BC51237B0}" sibTransId="{225F9B8A-F5D6-4E94-9894-EB57D0A75E30}"/>
    <dgm:cxn modelId="{B1B5534A-0AD2-480D-B952-73D7440E4708}" srcId="{E7513453-4A3F-487B-B328-9F192606178F}" destId="{3B52FA71-01A5-4473-AAEA-A5CFB1DD05EC}" srcOrd="1" destOrd="0" parTransId="{12D05F9C-57F1-45EB-BCC0-36C886AEC9B0}" sibTransId="{4259C51C-5E4B-4F72-9C5A-F559A7B44E2B}"/>
    <dgm:cxn modelId="{F5E70FE5-D3E3-46BB-AED1-C844EA6B3461}" srcId="{F25D13D2-5F2D-4D12-934E-FEA5EA8F6E69}" destId="{F2B374F4-7EF7-4FE6-B172-0EC4ECEBF045}" srcOrd="0" destOrd="0" parTransId="{5A172243-5120-4555-A788-1E4CDAAC007D}" sibTransId="{4EEFC47D-E31A-49D2-8AA7-FFE2B5303DEE}"/>
    <dgm:cxn modelId="{F8A8EA34-E86C-4372-B582-A7FF5BCE31D6}" srcId="{0654F630-BA73-4979-9C68-52FC7E868977}" destId="{40514D82-1CFD-43DB-9601-A8C3F8A35792}" srcOrd="1" destOrd="0" parTransId="{AD096C9C-7E51-43E1-A7D3-D0C77EB431FD}" sibTransId="{8D5E0B11-6A73-4ADD-B2AA-328E00A8655A}"/>
    <dgm:cxn modelId="{2E87DB64-D96C-4274-8287-2EDA53B27E96}" srcId="{F25D13D2-5F2D-4D12-934E-FEA5EA8F6E69}" destId="{9BFFDC17-1DC4-46D9-89F8-A15122633C20}" srcOrd="4" destOrd="0" parTransId="{C326E881-25BE-4F2E-A4E2-8E7C1099A3E6}" sibTransId="{3CD8F378-B5E1-4510-AB61-38501B7CEB23}"/>
    <dgm:cxn modelId="{40471667-3273-4C57-A64C-EFC9961247FA}" type="presOf" srcId="{E8CB822B-DFF2-43D0-981C-44FC54511E77}" destId="{7B790F4E-8F2C-46E9-80FF-A4A59DBEF869}" srcOrd="0" destOrd="1" presId="urn:microsoft.com/office/officeart/2005/8/layout/chevron2"/>
    <dgm:cxn modelId="{7C9726C8-D753-48FD-8448-BE587A8A7DF0}" srcId="{9BFFDC17-1DC4-46D9-89F8-A15122633C20}" destId="{522F4A07-D9CA-472D-B4EE-EF0D2D52D34E}" srcOrd="0" destOrd="0" parTransId="{83DA9F18-5256-4379-A395-2277A8F99A32}" sibTransId="{89E52DBD-2772-4055-9A79-B75C43D83C71}"/>
    <dgm:cxn modelId="{DCB7519F-CBE5-4CAB-984E-197D79302614}" type="presOf" srcId="{522F4A07-D9CA-472D-B4EE-EF0D2D52D34E}" destId="{7B790F4E-8F2C-46E9-80FF-A4A59DBEF869}" srcOrd="0" destOrd="0" presId="urn:microsoft.com/office/officeart/2005/8/layout/chevron2"/>
    <dgm:cxn modelId="{D296765C-0D9B-4932-8B18-EAE7B0D37E9D}" srcId="{E8ADBCE0-64F8-4709-BDD8-3B260EF5E9BF}" destId="{25203D3D-BE1B-4DFD-A9F2-3C95B47D433C}" srcOrd="1" destOrd="0" parTransId="{FE1953B5-3C90-42B4-A586-6C2A5CE8C593}" sibTransId="{7548C207-C1D0-4CEB-AA2E-41DBEB6BCEBB}"/>
    <dgm:cxn modelId="{576AB566-3504-455D-A0DA-245A64BF94C1}" type="presOf" srcId="{9B3CFBCD-77B8-4B9D-9560-9CC706FCF61E}" destId="{EDB39447-1601-499A-AE04-3C3308717BC1}" srcOrd="0" destOrd="0" presId="urn:microsoft.com/office/officeart/2005/8/layout/chevron2"/>
    <dgm:cxn modelId="{F3ABDC2B-48AF-4ACC-BD13-0A6B83800F41}" type="presOf" srcId="{E8ADBCE0-64F8-4709-BDD8-3B260EF5E9BF}" destId="{69B383E5-7ACA-4903-A027-C62FC3815529}" srcOrd="0" destOrd="0" presId="urn:microsoft.com/office/officeart/2005/8/layout/chevron2"/>
    <dgm:cxn modelId="{BFA8DCF1-6931-47F9-BF9E-0D7ECC7940FF}" srcId="{F25D13D2-5F2D-4D12-934E-FEA5EA8F6E69}" destId="{E7513453-4A3F-487B-B328-9F192606178F}" srcOrd="6" destOrd="0" parTransId="{D243ACDA-12F9-4B9E-9FDB-B2A3B7031A9A}" sibTransId="{4911697F-8160-40FA-8816-7CE0F5718F16}"/>
    <dgm:cxn modelId="{88AD7AEF-FF9D-4ED7-A19E-B846B31C0E77}" type="presOf" srcId="{595D4C23-49CB-42A1-9C73-0BC9A6ED4DEE}" destId="{326DEA62-95F5-4EBF-87E5-F21D072462D3}" srcOrd="0" destOrd="1" presId="urn:microsoft.com/office/officeart/2005/8/layout/chevron2"/>
    <dgm:cxn modelId="{D57F7C20-A990-4158-8DC0-C9FBEFDE66DD}" srcId="{10B1CC7D-1370-4AA2-AFD4-FC47728C05E2}" destId="{DF6E23D4-9098-4E08-A816-33498C03FF0A}" srcOrd="0" destOrd="0" parTransId="{B984FE0E-C8F6-41E8-B89B-295FF4EF8841}" sibTransId="{FA9C8419-B1A0-4734-BBED-ABD1432DFA27}"/>
    <dgm:cxn modelId="{04CF7BA2-45CA-4556-9952-B58A0A952A2D}" type="presOf" srcId="{95D2026D-8834-4D0B-9340-96E0214AD517}" destId="{69A1730C-A07D-43A7-ACE7-CF5D1AC80ED8}" srcOrd="0" destOrd="0" presId="urn:microsoft.com/office/officeart/2005/8/layout/chevron2"/>
    <dgm:cxn modelId="{2CE87D23-F5B3-46C4-A599-40AC1F069355}" type="presOf" srcId="{9FE73EA0-9474-4E56-89A0-1A9C850CA1EC}" destId="{EDB39447-1601-499A-AE04-3C3308717BC1}" srcOrd="0" destOrd="1" presId="urn:microsoft.com/office/officeart/2005/8/layout/chevron2"/>
    <dgm:cxn modelId="{8488A5F6-1C28-4C4C-A61C-14768E697FB9}" type="presOf" srcId="{F2B374F4-7EF7-4FE6-B172-0EC4ECEBF045}" destId="{87BF1BB0-23B2-43F4-A905-21DF124CD952}" srcOrd="0" destOrd="0" presId="urn:microsoft.com/office/officeart/2005/8/layout/chevron2"/>
    <dgm:cxn modelId="{A1838858-46CB-410E-A277-A9187917F968}" srcId="{F25D13D2-5F2D-4D12-934E-FEA5EA8F6E69}" destId="{E8ADBCE0-64F8-4709-BDD8-3B260EF5E9BF}" srcOrd="7" destOrd="0" parTransId="{CDE70F1C-1052-410F-A23F-82EC66CB6173}" sibTransId="{6CF08192-7927-43A1-8106-41A5B3FBF137}"/>
    <dgm:cxn modelId="{534D712E-D13C-42B5-AA4A-7DF461A1AE09}" type="presOf" srcId="{5D9F22B9-99AB-4A6A-B5B0-5F591EC62228}" destId="{1665F6B0-5AFB-4780-A08F-3B22E80C26AD}" srcOrd="0" destOrd="1" presId="urn:microsoft.com/office/officeart/2005/8/layout/chevron2"/>
    <dgm:cxn modelId="{46C39D2A-ADB0-4E67-9967-D79CA7BC8760}" srcId="{AEAAED21-46FE-49C1-A4EE-4133690A3A49}" destId="{D32FE325-1689-4E50-8CA9-B98D215509ED}" srcOrd="0" destOrd="0" parTransId="{82F9F513-E0B4-4A66-BA2A-912E26EDEF3B}" sibTransId="{016FCBAC-730C-4C4B-814C-41304251160D}"/>
    <dgm:cxn modelId="{A0925FB7-DA23-4B93-A111-02792DC0958B}" type="presOf" srcId="{0BAC6F86-1A14-4A8F-A324-11548E7443FC}" destId="{BD325C84-91A9-4650-BA24-5DB3981119B9}" srcOrd="0" destOrd="0" presId="urn:microsoft.com/office/officeart/2005/8/layout/chevron2"/>
    <dgm:cxn modelId="{4857BAC1-F8BA-4C77-9F7B-970970FDDD9B}" type="presOf" srcId="{40514D82-1CFD-43DB-9601-A8C3F8A35792}" destId="{69A1730C-A07D-43A7-ACE7-CF5D1AC80ED8}" srcOrd="0" destOrd="1" presId="urn:microsoft.com/office/officeart/2005/8/layout/chevron2"/>
    <dgm:cxn modelId="{AA4A6044-CF35-490E-9296-F168A2F3D550}" srcId="{F2B374F4-7EF7-4FE6-B172-0EC4ECEBF045}" destId="{8D5D7FD9-A635-428F-89FD-FA19DDBE3955}" srcOrd="0" destOrd="0" parTransId="{00374114-CCC0-4A7B-92D4-69ECDE33C87E}" sibTransId="{1FF099B2-722A-4F21-9C41-6963164AD104}"/>
    <dgm:cxn modelId="{B52BB329-C93E-4B82-A350-408F786AFB3C}" srcId="{10B1CC7D-1370-4AA2-AFD4-FC47728C05E2}" destId="{5D9F22B9-99AB-4A6A-B5B0-5F591EC62228}" srcOrd="1" destOrd="0" parTransId="{1054FC89-1DF4-4066-B710-2EBEBDC88EF9}" sibTransId="{2281D995-F50B-4AD4-88BA-7B44CBF7FA15}"/>
    <dgm:cxn modelId="{86709700-EB11-4113-A9DC-D35FD3D37FAC}" type="presParOf" srcId="{C0304FD3-0BBA-44A6-9DBF-461DF034FBD7}" destId="{19E5DC9E-F98E-4B62-AF92-94499831BAE4}" srcOrd="0" destOrd="0" presId="urn:microsoft.com/office/officeart/2005/8/layout/chevron2"/>
    <dgm:cxn modelId="{C8C5CF19-4A63-410B-8B8D-6E3C399791A6}" type="presParOf" srcId="{19E5DC9E-F98E-4B62-AF92-94499831BAE4}" destId="{87BF1BB0-23B2-43F4-A905-21DF124CD952}" srcOrd="0" destOrd="0" presId="urn:microsoft.com/office/officeart/2005/8/layout/chevron2"/>
    <dgm:cxn modelId="{63407B14-462E-48B2-A184-F928058C37B0}" type="presParOf" srcId="{19E5DC9E-F98E-4B62-AF92-94499831BAE4}" destId="{326DEA62-95F5-4EBF-87E5-F21D072462D3}" srcOrd="1" destOrd="0" presId="urn:microsoft.com/office/officeart/2005/8/layout/chevron2"/>
    <dgm:cxn modelId="{E1DCCC09-6EC1-4C39-BB07-E56C42BC71DE}" type="presParOf" srcId="{C0304FD3-0BBA-44A6-9DBF-461DF034FBD7}" destId="{52595F40-475C-47F3-BC29-D662451BD8EC}" srcOrd="1" destOrd="0" presId="urn:microsoft.com/office/officeart/2005/8/layout/chevron2"/>
    <dgm:cxn modelId="{458FDBC0-4163-449C-91B6-20AD9255D18F}" type="presParOf" srcId="{C0304FD3-0BBA-44A6-9DBF-461DF034FBD7}" destId="{71B6A312-6ACD-4695-A110-740DC551013F}" srcOrd="2" destOrd="0" presId="urn:microsoft.com/office/officeart/2005/8/layout/chevron2"/>
    <dgm:cxn modelId="{07C2733E-5547-4D62-ACAA-8807192DAA3B}" type="presParOf" srcId="{71B6A312-6ACD-4695-A110-740DC551013F}" destId="{EE4F5BE8-2215-4005-829F-C94BF7C7EDFF}" srcOrd="0" destOrd="0" presId="urn:microsoft.com/office/officeart/2005/8/layout/chevron2"/>
    <dgm:cxn modelId="{36CD8BD1-509A-4AEB-80CB-B108F0994796}" type="presParOf" srcId="{71B6A312-6ACD-4695-A110-740DC551013F}" destId="{3F90C058-3517-42EF-940C-55CBA7A11BB0}" srcOrd="1" destOrd="0" presId="urn:microsoft.com/office/officeart/2005/8/layout/chevron2"/>
    <dgm:cxn modelId="{5AF1100F-261F-488B-9C3C-E7720CD3D0FE}" type="presParOf" srcId="{C0304FD3-0BBA-44A6-9DBF-461DF034FBD7}" destId="{2684BF40-1B70-4979-949D-DF2728BF0267}" srcOrd="3" destOrd="0" presId="urn:microsoft.com/office/officeart/2005/8/layout/chevron2"/>
    <dgm:cxn modelId="{2C388F7E-EA3A-434B-851A-F6DACBC4930A}" type="presParOf" srcId="{C0304FD3-0BBA-44A6-9DBF-461DF034FBD7}" destId="{352876DE-C0B8-4E9D-809B-C051EE331708}" srcOrd="4" destOrd="0" presId="urn:microsoft.com/office/officeart/2005/8/layout/chevron2"/>
    <dgm:cxn modelId="{A35620F2-C12A-4128-889B-E0A95B516C45}" type="presParOf" srcId="{352876DE-C0B8-4E9D-809B-C051EE331708}" destId="{410E6BC2-E7AC-4E96-92FF-1F427905326A}" srcOrd="0" destOrd="0" presId="urn:microsoft.com/office/officeart/2005/8/layout/chevron2"/>
    <dgm:cxn modelId="{90EDB0E7-9704-4B24-BB92-A7A51791BF4A}" type="presParOf" srcId="{352876DE-C0B8-4E9D-809B-C051EE331708}" destId="{EDB39447-1601-499A-AE04-3C3308717BC1}" srcOrd="1" destOrd="0" presId="urn:microsoft.com/office/officeart/2005/8/layout/chevron2"/>
    <dgm:cxn modelId="{B2145A2E-9523-4AC2-A52D-EE3C8C527DED}" type="presParOf" srcId="{C0304FD3-0BBA-44A6-9DBF-461DF034FBD7}" destId="{1246126E-2581-4E7C-8DAE-99BF173B7DFD}" srcOrd="5" destOrd="0" presId="urn:microsoft.com/office/officeart/2005/8/layout/chevron2"/>
    <dgm:cxn modelId="{032FADA6-A4B3-4E90-B601-20850C7E5608}" type="presParOf" srcId="{C0304FD3-0BBA-44A6-9DBF-461DF034FBD7}" destId="{EBC2385E-B02B-4FB8-85DE-A6FB20393F36}" srcOrd="6" destOrd="0" presId="urn:microsoft.com/office/officeart/2005/8/layout/chevron2"/>
    <dgm:cxn modelId="{B031CB61-5709-4323-BC0A-D650E96130BA}" type="presParOf" srcId="{EBC2385E-B02B-4FB8-85DE-A6FB20393F36}" destId="{A9AF7E91-4037-4D5B-BA55-9AF6AB8ACAF0}" srcOrd="0" destOrd="0" presId="urn:microsoft.com/office/officeart/2005/8/layout/chevron2"/>
    <dgm:cxn modelId="{CB1E6163-F8EB-493D-B4A3-9DB8B8A28E8E}" type="presParOf" srcId="{EBC2385E-B02B-4FB8-85DE-A6FB20393F36}" destId="{1665F6B0-5AFB-4780-A08F-3B22E80C26AD}" srcOrd="1" destOrd="0" presId="urn:microsoft.com/office/officeart/2005/8/layout/chevron2"/>
    <dgm:cxn modelId="{D4027480-FBB9-449A-99CE-BA7AECDFEE1E}" type="presParOf" srcId="{C0304FD3-0BBA-44A6-9DBF-461DF034FBD7}" destId="{85DD2D26-C6A9-4B18-BEDA-5D64E19EECC8}" srcOrd="7" destOrd="0" presId="urn:microsoft.com/office/officeart/2005/8/layout/chevron2"/>
    <dgm:cxn modelId="{736F7D91-CDDB-4CDD-B39B-BC57D52AB981}" type="presParOf" srcId="{C0304FD3-0BBA-44A6-9DBF-461DF034FBD7}" destId="{FC7D02CE-E4E6-478E-89DB-96D906FC204A}" srcOrd="8" destOrd="0" presId="urn:microsoft.com/office/officeart/2005/8/layout/chevron2"/>
    <dgm:cxn modelId="{422FE01E-2352-4D61-ACD3-BA35AC509D2F}" type="presParOf" srcId="{FC7D02CE-E4E6-478E-89DB-96D906FC204A}" destId="{124B070F-1F59-4077-84EE-CA6DB77DCBB0}" srcOrd="0" destOrd="0" presId="urn:microsoft.com/office/officeart/2005/8/layout/chevron2"/>
    <dgm:cxn modelId="{DD2159CD-B6EC-4158-989F-8B7DE71D64A6}" type="presParOf" srcId="{FC7D02CE-E4E6-478E-89DB-96D906FC204A}" destId="{7B790F4E-8F2C-46E9-80FF-A4A59DBEF869}" srcOrd="1" destOrd="0" presId="urn:microsoft.com/office/officeart/2005/8/layout/chevron2"/>
    <dgm:cxn modelId="{CBDD25E1-FE20-4CE3-903E-AA491C87E2F6}" type="presParOf" srcId="{C0304FD3-0BBA-44A6-9DBF-461DF034FBD7}" destId="{51BFFF4B-08C3-4C1F-9956-055FEB4F7CCA}" srcOrd="9" destOrd="0" presId="urn:microsoft.com/office/officeart/2005/8/layout/chevron2"/>
    <dgm:cxn modelId="{1D64C340-7845-4F40-997C-91F4C9F5F123}" type="presParOf" srcId="{C0304FD3-0BBA-44A6-9DBF-461DF034FBD7}" destId="{4A7ECA13-A8B1-4346-9634-1DC34DA9222E}" srcOrd="10" destOrd="0" presId="urn:microsoft.com/office/officeart/2005/8/layout/chevron2"/>
    <dgm:cxn modelId="{8E6814A9-3FE7-468E-94E3-158D4C76D7A8}" type="presParOf" srcId="{4A7ECA13-A8B1-4346-9634-1DC34DA9222E}" destId="{6E1A21B7-F71E-4F07-A9FA-7FFA36FF7660}" srcOrd="0" destOrd="0" presId="urn:microsoft.com/office/officeart/2005/8/layout/chevron2"/>
    <dgm:cxn modelId="{67F57435-ED23-4B28-99BB-A871A5A09B52}" type="presParOf" srcId="{4A7ECA13-A8B1-4346-9634-1DC34DA9222E}" destId="{69A1730C-A07D-43A7-ACE7-CF5D1AC80ED8}" srcOrd="1" destOrd="0" presId="urn:microsoft.com/office/officeart/2005/8/layout/chevron2"/>
    <dgm:cxn modelId="{256A0F40-42DF-4E76-BA6A-9DD5A35E85C0}" type="presParOf" srcId="{C0304FD3-0BBA-44A6-9DBF-461DF034FBD7}" destId="{C8A63F1E-6047-4453-97C3-1E47EB82C724}" srcOrd="11" destOrd="0" presId="urn:microsoft.com/office/officeart/2005/8/layout/chevron2"/>
    <dgm:cxn modelId="{9BA735D1-4D96-410D-84B5-5FC422FDF762}" type="presParOf" srcId="{C0304FD3-0BBA-44A6-9DBF-461DF034FBD7}" destId="{46D2FB60-F6D7-42EE-8C74-4509207BD7C8}" srcOrd="12" destOrd="0" presId="urn:microsoft.com/office/officeart/2005/8/layout/chevron2"/>
    <dgm:cxn modelId="{8B8D0221-7FAB-49A5-A152-482571E57AE6}" type="presParOf" srcId="{46D2FB60-F6D7-42EE-8C74-4509207BD7C8}" destId="{5B40502E-C8BB-41E4-9DE4-DDCA56F168A5}" srcOrd="0" destOrd="0" presId="urn:microsoft.com/office/officeart/2005/8/layout/chevron2"/>
    <dgm:cxn modelId="{75AF83B3-D557-45F4-8789-6DC629BF8B2E}" type="presParOf" srcId="{46D2FB60-F6D7-42EE-8C74-4509207BD7C8}" destId="{3E448044-C623-4219-8A26-2EE130BFBAEB}" srcOrd="1" destOrd="0" presId="urn:microsoft.com/office/officeart/2005/8/layout/chevron2"/>
    <dgm:cxn modelId="{8A679F22-9BF0-4EE3-82DC-36E47CDD5FAF}" type="presParOf" srcId="{C0304FD3-0BBA-44A6-9DBF-461DF034FBD7}" destId="{C36578C3-309D-4425-9CF7-D4A6E0E83AF0}" srcOrd="13" destOrd="0" presId="urn:microsoft.com/office/officeart/2005/8/layout/chevron2"/>
    <dgm:cxn modelId="{0A76D229-D130-4B23-A047-52E86A4364F8}" type="presParOf" srcId="{C0304FD3-0BBA-44A6-9DBF-461DF034FBD7}" destId="{0088A032-97DA-4B4A-B3AC-7BC6A68BDC36}" srcOrd="14" destOrd="0" presId="urn:microsoft.com/office/officeart/2005/8/layout/chevron2"/>
    <dgm:cxn modelId="{444CB452-8246-4D3A-9C09-A34F07DEE26D}" type="presParOf" srcId="{0088A032-97DA-4B4A-B3AC-7BC6A68BDC36}" destId="{69B383E5-7ACA-4903-A027-C62FC3815529}" srcOrd="0" destOrd="0" presId="urn:microsoft.com/office/officeart/2005/8/layout/chevron2"/>
    <dgm:cxn modelId="{A5BDE659-47BB-4C74-B6D2-1F270D65B94F}" type="presParOf" srcId="{0088A032-97DA-4B4A-B3AC-7BC6A68BDC36}" destId="{BD325C84-91A9-4650-BA24-5DB3981119B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BF1BB0-23B2-43F4-A905-21DF124CD952}">
      <dsp:nvSpPr>
        <dsp:cNvPr id="0" name=""/>
        <dsp:cNvSpPr/>
      </dsp:nvSpPr>
      <dsp:spPr>
        <a:xfrm rot="5400000">
          <a:off x="-100415" y="106134"/>
          <a:ext cx="669435" cy="4686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Business Requirement Document	</a:t>
          </a:r>
        </a:p>
      </dsp:txBody>
      <dsp:txXfrm rot="5400000">
        <a:off x="-100415" y="106134"/>
        <a:ext cx="669435" cy="468604"/>
      </dsp:txXfrm>
    </dsp:sp>
    <dsp:sp modelId="{326DEA62-95F5-4EBF-87E5-F21D072462D3}">
      <dsp:nvSpPr>
        <dsp:cNvPr id="0" name=""/>
        <dsp:cNvSpPr/>
      </dsp:nvSpPr>
      <dsp:spPr>
        <a:xfrm rot="5400000">
          <a:off x="4624906" y="-4150583"/>
          <a:ext cx="435361" cy="8747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BA/QA Team will prepare BRD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Client / Management Team will provide signoff.</a:t>
          </a:r>
        </a:p>
      </dsp:txBody>
      <dsp:txXfrm rot="5400000">
        <a:off x="4624906" y="-4150583"/>
        <a:ext cx="435361" cy="8747966"/>
      </dsp:txXfrm>
    </dsp:sp>
    <dsp:sp modelId="{EE4F5BE8-2215-4005-829F-C94BF7C7EDFF}">
      <dsp:nvSpPr>
        <dsp:cNvPr id="0" name=""/>
        <dsp:cNvSpPr/>
      </dsp:nvSpPr>
      <dsp:spPr>
        <a:xfrm rot="5400000">
          <a:off x="-100415" y="701619"/>
          <a:ext cx="669435" cy="46860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Technical Specification	</a:t>
          </a:r>
        </a:p>
      </dsp:txBody>
      <dsp:txXfrm rot="5400000">
        <a:off x="-100415" y="701619"/>
        <a:ext cx="669435" cy="468604"/>
      </dsp:txXfrm>
    </dsp:sp>
    <dsp:sp modelId="{3F90C058-3517-42EF-940C-55CBA7A11BB0}">
      <dsp:nvSpPr>
        <dsp:cNvPr id="0" name=""/>
        <dsp:cNvSpPr/>
      </dsp:nvSpPr>
      <dsp:spPr>
        <a:xfrm rot="5400000">
          <a:off x="4625021" y="-3555211"/>
          <a:ext cx="435133" cy="8747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After BRD signoff team lead will prepare 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BA/QA team will provide signoff on TS</a:t>
          </a:r>
        </a:p>
      </dsp:txBody>
      <dsp:txXfrm rot="5400000">
        <a:off x="4625021" y="-3555211"/>
        <a:ext cx="435133" cy="8747966"/>
      </dsp:txXfrm>
    </dsp:sp>
    <dsp:sp modelId="{410E6BC2-E7AC-4E96-92FF-1F427905326A}">
      <dsp:nvSpPr>
        <dsp:cNvPr id="0" name=""/>
        <dsp:cNvSpPr/>
      </dsp:nvSpPr>
      <dsp:spPr>
        <a:xfrm rot="5400000">
          <a:off x="-100415" y="1297105"/>
          <a:ext cx="669435" cy="46860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Development</a:t>
          </a:r>
        </a:p>
      </dsp:txBody>
      <dsp:txXfrm rot="5400000">
        <a:off x="-100415" y="1297105"/>
        <a:ext cx="669435" cy="468604"/>
      </dsp:txXfrm>
    </dsp:sp>
    <dsp:sp modelId="{EDB39447-1601-499A-AE04-3C3308717BC1}">
      <dsp:nvSpPr>
        <dsp:cNvPr id="0" name=""/>
        <dsp:cNvSpPr/>
      </dsp:nvSpPr>
      <dsp:spPr>
        <a:xfrm rot="5400000">
          <a:off x="4625021" y="-2959726"/>
          <a:ext cx="435133" cy="8747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After Technical Specification Signoff, developer will start development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Developer will prepare Code Review and Unit Test Plan	</a:t>
          </a:r>
        </a:p>
      </dsp:txBody>
      <dsp:txXfrm rot="5400000">
        <a:off x="4625021" y="-2959726"/>
        <a:ext cx="435133" cy="8747966"/>
      </dsp:txXfrm>
    </dsp:sp>
    <dsp:sp modelId="{A9AF7E91-4037-4D5B-BA55-9AF6AB8ACAF0}">
      <dsp:nvSpPr>
        <dsp:cNvPr id="0" name=""/>
        <dsp:cNvSpPr/>
      </dsp:nvSpPr>
      <dsp:spPr>
        <a:xfrm rot="5400000">
          <a:off x="-100415" y="1892591"/>
          <a:ext cx="669435" cy="46860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Code Review Document</a:t>
          </a:r>
        </a:p>
      </dsp:txBody>
      <dsp:txXfrm rot="5400000">
        <a:off x="-100415" y="1892591"/>
        <a:ext cx="669435" cy="468604"/>
      </dsp:txXfrm>
    </dsp:sp>
    <dsp:sp modelId="{1665F6B0-5AFB-4780-A08F-3B22E80C26AD}">
      <dsp:nvSpPr>
        <dsp:cNvPr id="0" name=""/>
        <dsp:cNvSpPr/>
      </dsp:nvSpPr>
      <dsp:spPr>
        <a:xfrm rot="5400000">
          <a:off x="4625021" y="-2364240"/>
          <a:ext cx="435133" cy="8747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Developer will prepare Code Review Document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Team lead will signoff Code Review Document</a:t>
          </a:r>
        </a:p>
      </dsp:txBody>
      <dsp:txXfrm rot="5400000">
        <a:off x="4625021" y="-2364240"/>
        <a:ext cx="435133" cy="8747966"/>
      </dsp:txXfrm>
    </dsp:sp>
    <dsp:sp modelId="{124B070F-1F59-4077-84EE-CA6DB77DCBB0}">
      <dsp:nvSpPr>
        <dsp:cNvPr id="0" name=""/>
        <dsp:cNvSpPr/>
      </dsp:nvSpPr>
      <dsp:spPr>
        <a:xfrm rot="5400000">
          <a:off x="-100415" y="2488076"/>
          <a:ext cx="669435" cy="46860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Unit Test Plan</a:t>
          </a:r>
        </a:p>
      </dsp:txBody>
      <dsp:txXfrm rot="5400000">
        <a:off x="-100415" y="2488076"/>
        <a:ext cx="669435" cy="468604"/>
      </dsp:txXfrm>
    </dsp:sp>
    <dsp:sp modelId="{7B790F4E-8F2C-46E9-80FF-A4A59DBEF869}">
      <dsp:nvSpPr>
        <dsp:cNvPr id="0" name=""/>
        <dsp:cNvSpPr/>
      </dsp:nvSpPr>
      <dsp:spPr>
        <a:xfrm rot="5400000">
          <a:off x="4625021" y="-1768754"/>
          <a:ext cx="435133" cy="8747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Developer will prepare Unit Test Plan Document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Team lead will signoff Unit Test Plan Document</a:t>
          </a:r>
        </a:p>
      </dsp:txBody>
      <dsp:txXfrm rot="5400000">
        <a:off x="4625021" y="-1768754"/>
        <a:ext cx="435133" cy="8747966"/>
      </dsp:txXfrm>
    </dsp:sp>
    <dsp:sp modelId="{6E1A21B7-F71E-4F07-A9FA-7FFA36FF7660}">
      <dsp:nvSpPr>
        <dsp:cNvPr id="0" name=""/>
        <dsp:cNvSpPr/>
      </dsp:nvSpPr>
      <dsp:spPr>
        <a:xfrm rot="5400000">
          <a:off x="-100415" y="3083562"/>
          <a:ext cx="669435" cy="4686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System Testing</a:t>
          </a:r>
        </a:p>
      </dsp:txBody>
      <dsp:txXfrm rot="5400000">
        <a:off x="-100415" y="3083562"/>
        <a:ext cx="669435" cy="468604"/>
      </dsp:txXfrm>
    </dsp:sp>
    <dsp:sp modelId="{69A1730C-A07D-43A7-ACE7-CF5D1AC80ED8}">
      <dsp:nvSpPr>
        <dsp:cNvPr id="0" name=""/>
        <dsp:cNvSpPr/>
      </dsp:nvSpPr>
      <dsp:spPr>
        <a:xfrm rot="5400000">
          <a:off x="4625021" y="-1173269"/>
          <a:ext cx="435133" cy="8747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After development, code review and Unit Test Team lead perform System Testing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Team lead will prepare system testing document and BA/QA team provide signoff.</a:t>
          </a:r>
        </a:p>
      </dsp:txBody>
      <dsp:txXfrm rot="5400000">
        <a:off x="4625021" y="-1173269"/>
        <a:ext cx="435133" cy="8747966"/>
      </dsp:txXfrm>
    </dsp:sp>
    <dsp:sp modelId="{5B40502E-C8BB-41E4-9DE4-DDCA56F168A5}">
      <dsp:nvSpPr>
        <dsp:cNvPr id="0" name=""/>
        <dsp:cNvSpPr/>
      </dsp:nvSpPr>
      <dsp:spPr>
        <a:xfrm rot="5400000">
          <a:off x="-100415" y="3679048"/>
          <a:ext cx="669435" cy="46860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UAT</a:t>
          </a:r>
        </a:p>
      </dsp:txBody>
      <dsp:txXfrm rot="5400000">
        <a:off x="-100415" y="3679048"/>
        <a:ext cx="669435" cy="468604"/>
      </dsp:txXfrm>
    </dsp:sp>
    <dsp:sp modelId="{3E448044-C623-4219-8A26-2EE130BFBAEB}">
      <dsp:nvSpPr>
        <dsp:cNvPr id="0" name=""/>
        <dsp:cNvSpPr/>
      </dsp:nvSpPr>
      <dsp:spPr>
        <a:xfrm rot="5400000">
          <a:off x="4625021" y="-577783"/>
          <a:ext cx="435133" cy="8747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Once System Testing is completed team leader will release for UAT on UAT environment for UAT.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After UAT BA/QA team will provide signoff.</a:t>
          </a:r>
        </a:p>
      </dsp:txBody>
      <dsp:txXfrm rot="5400000">
        <a:off x="4625021" y="-577783"/>
        <a:ext cx="435133" cy="8747966"/>
      </dsp:txXfrm>
    </dsp:sp>
    <dsp:sp modelId="{69B383E5-7ACA-4903-A027-C62FC3815529}">
      <dsp:nvSpPr>
        <dsp:cNvPr id="0" name=""/>
        <dsp:cNvSpPr/>
      </dsp:nvSpPr>
      <dsp:spPr>
        <a:xfrm rot="5400000">
          <a:off x="-100415" y="4274533"/>
          <a:ext cx="669435" cy="46860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Release</a:t>
          </a:r>
        </a:p>
      </dsp:txBody>
      <dsp:txXfrm rot="5400000">
        <a:off x="-100415" y="4274533"/>
        <a:ext cx="669435" cy="468604"/>
      </dsp:txXfrm>
    </dsp:sp>
    <dsp:sp modelId="{BD325C84-91A9-4650-BA24-5DB3981119B9}">
      <dsp:nvSpPr>
        <dsp:cNvPr id="0" name=""/>
        <dsp:cNvSpPr/>
      </dsp:nvSpPr>
      <dsp:spPr>
        <a:xfrm rot="5400000">
          <a:off x="4625021" y="17702"/>
          <a:ext cx="435133" cy="8747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After UAT Signoff development team will prepare release document.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Release on Production environment.</a:t>
          </a:r>
        </a:p>
      </dsp:txBody>
      <dsp:txXfrm rot="5400000">
        <a:off x="4625021" y="17702"/>
        <a:ext cx="435133" cy="8747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7357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7916"/>
          </a:xfrm>
        </p:spPr>
        <p:txBody>
          <a:bodyPr/>
          <a:lstStyle/>
          <a:p>
            <a:r>
              <a:rPr lang="en-IN" dirty="0"/>
              <a:t>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99684259"/>
              </p:ext>
            </p:extLst>
          </p:nvPr>
        </p:nvGraphicFramePr>
        <p:xfrm>
          <a:off x="2351314" y="1814285"/>
          <a:ext cx="9216571" cy="4849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77816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63121" y="1094276"/>
            <a:ext cx="1424066" cy="554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Recruitment Template</a:t>
            </a:r>
            <a:endParaRPr lang="en-IN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23082" y="1888760"/>
            <a:ext cx="131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Skills Est.</a:t>
            </a:r>
            <a:endParaRPr lang="en-IN" sz="1400" b="1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3575154" y="1648912"/>
            <a:ext cx="7496" cy="239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13810" y="2503356"/>
            <a:ext cx="1066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Tasks Est.</a:t>
            </a:r>
            <a:endParaRPr lang="en-IN" sz="1400" b="1" dirty="0"/>
          </a:p>
        </p:txBody>
      </p:sp>
      <p:cxnSp>
        <p:nvCxnSpPr>
          <p:cNvPr id="11" name="Shape 10"/>
          <p:cNvCxnSpPr>
            <a:stCxn id="5" idx="1"/>
            <a:endCxn id="9" idx="0"/>
          </p:cNvCxnSpPr>
          <p:nvPr/>
        </p:nvCxnSpPr>
        <p:spPr>
          <a:xfrm rot="10800000" flipV="1">
            <a:off x="2347252" y="2042648"/>
            <a:ext cx="575830" cy="4607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53123" y="3015521"/>
            <a:ext cx="1419074" cy="554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Task </a:t>
            </a:r>
            <a:r>
              <a:rPr lang="en-US" sz="1400" b="1" dirty="0" err="1" smtClean="0"/>
              <a:t>Alloc</a:t>
            </a:r>
            <a:r>
              <a:rPr lang="en-US" sz="1400" b="1" dirty="0" smtClean="0"/>
              <a:t>. &amp; Exec.</a:t>
            </a:r>
            <a:endParaRPr lang="en-IN" sz="1400" b="1" dirty="0"/>
          </a:p>
        </p:txBody>
      </p:sp>
      <p:cxnSp>
        <p:nvCxnSpPr>
          <p:cNvPr id="14" name="Shape 13"/>
          <p:cNvCxnSpPr>
            <a:stCxn id="9" idx="2"/>
            <a:endCxn id="12" idx="1"/>
          </p:cNvCxnSpPr>
          <p:nvPr/>
        </p:nvCxnSpPr>
        <p:spPr>
          <a:xfrm rot="16200000" flipH="1">
            <a:off x="2359334" y="2799050"/>
            <a:ext cx="481706" cy="5058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830512" y="1773837"/>
            <a:ext cx="1144254" cy="554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Training</a:t>
            </a:r>
            <a:endParaRPr lang="en-IN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841824" y="1786332"/>
            <a:ext cx="143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Training Need Analysis</a:t>
            </a:r>
            <a:endParaRPr lang="en-IN" sz="1400" b="1" dirty="0"/>
          </a:p>
        </p:txBody>
      </p:sp>
      <p:cxnSp>
        <p:nvCxnSpPr>
          <p:cNvPr id="17" name="Shape 16"/>
          <p:cNvCxnSpPr>
            <a:stCxn id="5" idx="3"/>
            <a:endCxn id="16" idx="1"/>
          </p:cNvCxnSpPr>
          <p:nvPr/>
        </p:nvCxnSpPr>
        <p:spPr>
          <a:xfrm>
            <a:off x="4242217" y="2042649"/>
            <a:ext cx="599607" cy="52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16"/>
          <p:cNvCxnSpPr>
            <a:stCxn id="16" idx="3"/>
            <a:endCxn id="15" idx="1"/>
          </p:cNvCxnSpPr>
          <p:nvPr/>
        </p:nvCxnSpPr>
        <p:spPr>
          <a:xfrm>
            <a:off x="6280880" y="2047942"/>
            <a:ext cx="549632" cy="32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5" idx="2"/>
            <a:endCxn id="5" idx="2"/>
          </p:cNvCxnSpPr>
          <p:nvPr/>
        </p:nvCxnSpPr>
        <p:spPr>
          <a:xfrm rot="5400000" flipH="1">
            <a:off x="5426677" y="352511"/>
            <a:ext cx="131936" cy="3819989"/>
          </a:xfrm>
          <a:prstGeom prst="bentConnector3">
            <a:avLst>
              <a:gd name="adj1" fmla="val -1732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15" idx="2"/>
            <a:endCxn id="12" idx="3"/>
          </p:cNvCxnSpPr>
          <p:nvPr/>
        </p:nvCxnSpPr>
        <p:spPr>
          <a:xfrm rot="5400000">
            <a:off x="5355235" y="1245435"/>
            <a:ext cx="964366" cy="3130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51" idx="3"/>
          </p:cNvCxnSpPr>
          <p:nvPr/>
        </p:nvCxnSpPr>
        <p:spPr>
          <a:xfrm flipV="1">
            <a:off x="4274696" y="2309553"/>
            <a:ext cx="1286656" cy="17402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 txBox="1">
            <a:spLocks/>
          </p:cNvSpPr>
          <p:nvPr/>
        </p:nvSpPr>
        <p:spPr>
          <a:xfrm>
            <a:off x="2053653" y="219375"/>
            <a:ext cx="9435970" cy="67791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Performance Management</a:t>
            </a:r>
            <a:r>
              <a:rPr kumimoji="0" lang="en-IN" sz="3600" b="0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Process Flow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855622" y="3827488"/>
            <a:ext cx="1419074" cy="44470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Reviews</a:t>
            </a:r>
            <a:endParaRPr lang="en-IN" sz="1400" b="1" dirty="0"/>
          </a:p>
        </p:txBody>
      </p:sp>
      <p:cxnSp>
        <p:nvCxnSpPr>
          <p:cNvPr id="52" name="Straight Arrow Connector 51"/>
          <p:cNvCxnSpPr>
            <a:stCxn id="12" idx="2"/>
            <a:endCxn id="51" idx="0"/>
          </p:cNvCxnSpPr>
          <p:nvPr/>
        </p:nvCxnSpPr>
        <p:spPr>
          <a:xfrm>
            <a:off x="3562660" y="3570157"/>
            <a:ext cx="2499" cy="257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15" idx="3"/>
            <a:endCxn id="61" idx="0"/>
          </p:cNvCxnSpPr>
          <p:nvPr/>
        </p:nvCxnSpPr>
        <p:spPr>
          <a:xfrm>
            <a:off x="7974766" y="2051155"/>
            <a:ext cx="1025575" cy="3622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8302046" y="2413416"/>
            <a:ext cx="1396590" cy="4422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Assessments</a:t>
            </a:r>
            <a:endParaRPr lang="en-IN" sz="14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879419" y="3979887"/>
            <a:ext cx="1419074" cy="35227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Code Quality</a:t>
            </a:r>
            <a:endParaRPr lang="en-IN" sz="12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881917" y="4492051"/>
            <a:ext cx="1419074" cy="35227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Deliveries</a:t>
            </a:r>
            <a:endParaRPr lang="en-IN" sz="1200" b="1" dirty="0"/>
          </a:p>
        </p:txBody>
      </p:sp>
      <p:sp>
        <p:nvSpPr>
          <p:cNvPr id="67" name="Rounded Rectangle 66"/>
          <p:cNvSpPr/>
          <p:nvPr/>
        </p:nvSpPr>
        <p:spPr>
          <a:xfrm>
            <a:off x="884416" y="5034195"/>
            <a:ext cx="1419074" cy="35227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Defects</a:t>
            </a:r>
            <a:endParaRPr lang="en-IN" sz="1200" b="1" dirty="0"/>
          </a:p>
        </p:txBody>
      </p:sp>
      <p:cxnSp>
        <p:nvCxnSpPr>
          <p:cNvPr id="68" name="Shape 67"/>
          <p:cNvCxnSpPr>
            <a:stCxn id="51" idx="1"/>
            <a:endCxn id="65" idx="0"/>
          </p:cNvCxnSpPr>
          <p:nvPr/>
        </p:nvCxnSpPr>
        <p:spPr>
          <a:xfrm rot="10800000">
            <a:off x="1588956" y="3979887"/>
            <a:ext cx="1266666" cy="69956"/>
          </a:xfrm>
          <a:prstGeom prst="bentConnector4">
            <a:avLst>
              <a:gd name="adj1" fmla="val 21992"/>
              <a:gd name="adj2" fmla="val 4267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5" idx="2"/>
            <a:endCxn id="66" idx="0"/>
          </p:cNvCxnSpPr>
          <p:nvPr/>
        </p:nvCxnSpPr>
        <p:spPr>
          <a:xfrm>
            <a:off x="1588956" y="4332164"/>
            <a:ext cx="2498" cy="159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6" idx="2"/>
            <a:endCxn id="67" idx="0"/>
          </p:cNvCxnSpPr>
          <p:nvPr/>
        </p:nvCxnSpPr>
        <p:spPr>
          <a:xfrm>
            <a:off x="1591454" y="4844328"/>
            <a:ext cx="2499" cy="189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67" idx="2"/>
            <a:endCxn id="51" idx="1"/>
          </p:cNvCxnSpPr>
          <p:nvPr/>
        </p:nvCxnSpPr>
        <p:spPr>
          <a:xfrm rot="5400000" flipH="1" flipV="1">
            <a:off x="1556472" y="4087323"/>
            <a:ext cx="1336629" cy="1261669"/>
          </a:xfrm>
          <a:prstGeom prst="bentConnector4">
            <a:avLst>
              <a:gd name="adj1" fmla="val -17103"/>
              <a:gd name="adj2" fmla="val 781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89" idx="2"/>
            <a:endCxn id="109" idx="3"/>
          </p:cNvCxnSpPr>
          <p:nvPr/>
        </p:nvCxnSpPr>
        <p:spPr>
          <a:xfrm rot="5400000">
            <a:off x="8336402" y="3505825"/>
            <a:ext cx="577117" cy="7607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2863115" y="4522040"/>
            <a:ext cx="1396590" cy="40972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Scores (A)</a:t>
            </a:r>
            <a:endParaRPr lang="en-IN" sz="1400" b="1" dirty="0"/>
          </a:p>
        </p:txBody>
      </p:sp>
      <p:cxnSp>
        <p:nvCxnSpPr>
          <p:cNvPr id="86" name="Straight Arrow Connector 85"/>
          <p:cNvCxnSpPr>
            <a:stCxn id="51" idx="2"/>
            <a:endCxn id="83" idx="0"/>
          </p:cNvCxnSpPr>
          <p:nvPr/>
        </p:nvCxnSpPr>
        <p:spPr>
          <a:xfrm flipH="1">
            <a:off x="3561410" y="4272197"/>
            <a:ext cx="3749" cy="249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8307043" y="3160428"/>
            <a:ext cx="1396590" cy="43721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Scores (B)</a:t>
            </a:r>
            <a:endParaRPr lang="en-IN" sz="1400" b="1" dirty="0"/>
          </a:p>
        </p:txBody>
      </p:sp>
      <p:cxnSp>
        <p:nvCxnSpPr>
          <p:cNvPr id="90" name="Straight Arrow Connector 89"/>
          <p:cNvCxnSpPr>
            <a:stCxn id="61" idx="2"/>
            <a:endCxn id="89" idx="0"/>
          </p:cNvCxnSpPr>
          <p:nvPr/>
        </p:nvCxnSpPr>
        <p:spPr>
          <a:xfrm>
            <a:off x="9000341" y="2855627"/>
            <a:ext cx="4997" cy="304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5943594" y="5314022"/>
            <a:ext cx="2525850" cy="55463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Performance Card</a:t>
            </a:r>
          </a:p>
          <a:p>
            <a:pPr algn="ctr"/>
            <a:r>
              <a:rPr lang="en-US" sz="1100" b="1" dirty="0" smtClean="0"/>
              <a:t>(A+B+C)</a:t>
            </a:r>
            <a:endParaRPr lang="en-IN" sz="1200" b="1" dirty="0"/>
          </a:p>
        </p:txBody>
      </p:sp>
      <p:cxnSp>
        <p:nvCxnSpPr>
          <p:cNvPr id="96" name="Shape 79"/>
          <p:cNvCxnSpPr>
            <a:stCxn id="83" idx="3"/>
            <a:endCxn id="109" idx="1"/>
          </p:cNvCxnSpPr>
          <p:nvPr/>
        </p:nvCxnSpPr>
        <p:spPr>
          <a:xfrm flipV="1">
            <a:off x="4259705" y="4174762"/>
            <a:ext cx="1913731" cy="5521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6173436" y="3957406"/>
            <a:ext cx="2071146" cy="43471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Monthly Reviews</a:t>
            </a:r>
            <a:endParaRPr lang="en-IN" sz="1400" b="1" dirty="0"/>
          </a:p>
        </p:txBody>
      </p:sp>
      <p:sp>
        <p:nvSpPr>
          <p:cNvPr id="116" name="Rounded Rectangle 115"/>
          <p:cNvSpPr/>
          <p:nvPr/>
        </p:nvSpPr>
        <p:spPr>
          <a:xfrm>
            <a:off x="6510722" y="4631966"/>
            <a:ext cx="1396590" cy="40473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Scores (C)</a:t>
            </a:r>
            <a:endParaRPr lang="en-IN" sz="1400" b="1" dirty="0"/>
          </a:p>
        </p:txBody>
      </p:sp>
      <p:cxnSp>
        <p:nvCxnSpPr>
          <p:cNvPr id="117" name="Straight Arrow Connector 116"/>
          <p:cNvCxnSpPr>
            <a:stCxn id="109" idx="2"/>
            <a:endCxn id="116" idx="0"/>
          </p:cNvCxnSpPr>
          <p:nvPr/>
        </p:nvCxnSpPr>
        <p:spPr>
          <a:xfrm>
            <a:off x="7209009" y="4392118"/>
            <a:ext cx="8" cy="239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6" idx="2"/>
            <a:endCxn id="95" idx="0"/>
          </p:cNvCxnSpPr>
          <p:nvPr/>
        </p:nvCxnSpPr>
        <p:spPr>
          <a:xfrm flipH="1">
            <a:off x="7206519" y="5036703"/>
            <a:ext cx="2498" cy="277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5946092" y="6093504"/>
            <a:ext cx="2525850" cy="55463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Annual Appraisal</a:t>
            </a:r>
            <a:endParaRPr lang="en-IN" sz="1200" b="1" dirty="0"/>
          </a:p>
        </p:txBody>
      </p:sp>
      <p:cxnSp>
        <p:nvCxnSpPr>
          <p:cNvPr id="138" name="Straight Arrow Connector 137"/>
          <p:cNvCxnSpPr>
            <a:stCxn id="95" idx="2"/>
            <a:endCxn id="129" idx="0"/>
          </p:cNvCxnSpPr>
          <p:nvPr/>
        </p:nvCxnSpPr>
        <p:spPr>
          <a:xfrm>
            <a:off x="7206519" y="5868658"/>
            <a:ext cx="2498" cy="224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9361351" y="5309021"/>
            <a:ext cx="1476538" cy="5521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Quarterly Incentives</a:t>
            </a:r>
            <a:endParaRPr lang="en-IN" sz="1400" b="1" dirty="0"/>
          </a:p>
        </p:txBody>
      </p:sp>
      <p:sp>
        <p:nvSpPr>
          <p:cNvPr id="142" name="Rounded Rectangle 141"/>
          <p:cNvSpPr/>
          <p:nvPr/>
        </p:nvSpPr>
        <p:spPr>
          <a:xfrm>
            <a:off x="9333869" y="6091008"/>
            <a:ext cx="1476538" cy="5521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Annual Increments</a:t>
            </a:r>
            <a:endParaRPr lang="en-IN" sz="1400" b="1" dirty="0"/>
          </a:p>
        </p:txBody>
      </p:sp>
      <p:cxnSp>
        <p:nvCxnSpPr>
          <p:cNvPr id="143" name="Straight Arrow Connector 142"/>
          <p:cNvCxnSpPr>
            <a:stCxn id="95" idx="3"/>
            <a:endCxn id="141" idx="1"/>
          </p:cNvCxnSpPr>
          <p:nvPr/>
        </p:nvCxnSpPr>
        <p:spPr>
          <a:xfrm flipV="1">
            <a:off x="8469444" y="5585088"/>
            <a:ext cx="891907" cy="6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29" idx="3"/>
            <a:endCxn id="142" idx="1"/>
          </p:cNvCxnSpPr>
          <p:nvPr/>
        </p:nvCxnSpPr>
        <p:spPr>
          <a:xfrm flipV="1">
            <a:off x="8471942" y="6367075"/>
            <a:ext cx="861927" cy="3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53653" y="219375"/>
            <a:ext cx="9435970" cy="67791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Development Process Flow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74166" y="1708875"/>
            <a:ext cx="1424066" cy="40472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Client</a:t>
            </a:r>
            <a:endParaRPr lang="en-IN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18751" y="2113610"/>
            <a:ext cx="79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Business </a:t>
            </a:r>
            <a:r>
              <a:rPr lang="en-US" sz="1200" dirty="0" err="1" smtClean="0"/>
              <a:t>Reqts</a:t>
            </a:r>
            <a:endParaRPr lang="en-IN" sz="1200" dirty="0"/>
          </a:p>
        </p:txBody>
      </p:sp>
      <p:cxnSp>
        <p:nvCxnSpPr>
          <p:cNvPr id="7" name="Shape 6"/>
          <p:cNvCxnSpPr>
            <a:stCxn id="100" idx="2"/>
            <a:endCxn id="112" idx="3"/>
          </p:cNvCxnSpPr>
          <p:nvPr/>
        </p:nvCxnSpPr>
        <p:spPr>
          <a:xfrm rot="5400000">
            <a:off x="7079888" y="2806129"/>
            <a:ext cx="153645" cy="8422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279159" y="2595792"/>
            <a:ext cx="1419074" cy="3872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BA Team</a:t>
            </a:r>
            <a:endParaRPr lang="en-IN" sz="1400" b="1" dirty="0"/>
          </a:p>
        </p:txBody>
      </p:sp>
      <p:cxnSp>
        <p:nvCxnSpPr>
          <p:cNvPr id="18" name="Straight Arrow Connector 17"/>
          <p:cNvCxnSpPr>
            <a:stCxn id="3" idx="2"/>
            <a:endCxn id="8" idx="0"/>
          </p:cNvCxnSpPr>
          <p:nvPr/>
        </p:nvCxnSpPr>
        <p:spPr>
          <a:xfrm>
            <a:off x="1986199" y="2113602"/>
            <a:ext cx="2497" cy="482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12" idx="1"/>
            <a:endCxn id="95" idx="1"/>
          </p:cNvCxnSpPr>
          <p:nvPr/>
        </p:nvCxnSpPr>
        <p:spPr>
          <a:xfrm rot="10800000">
            <a:off x="5311510" y="2588305"/>
            <a:ext cx="4996" cy="715777"/>
          </a:xfrm>
          <a:prstGeom prst="bentConnector3">
            <a:avLst>
              <a:gd name="adj1" fmla="val 4675661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0915330" y="3897429"/>
            <a:ext cx="769500" cy="38974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Dev</a:t>
            </a:r>
            <a:endParaRPr lang="en-IN" sz="1400" b="1" dirty="0"/>
          </a:p>
        </p:txBody>
      </p:sp>
      <p:cxnSp>
        <p:nvCxnSpPr>
          <p:cNvPr id="24" name="Shape 23"/>
          <p:cNvCxnSpPr>
            <a:stCxn id="29" idx="3"/>
            <a:endCxn id="31" idx="2"/>
          </p:cNvCxnSpPr>
          <p:nvPr/>
        </p:nvCxnSpPr>
        <p:spPr>
          <a:xfrm flipV="1">
            <a:off x="2713222" y="2533340"/>
            <a:ext cx="784799" cy="10692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274160" y="3397775"/>
            <a:ext cx="1439062" cy="40972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BRD</a:t>
            </a:r>
            <a:endParaRPr lang="en-IN" sz="1400" b="1" dirty="0" smtClean="0"/>
          </a:p>
        </p:txBody>
      </p:sp>
      <p:sp>
        <p:nvSpPr>
          <p:cNvPr id="31" name="Rounded Rectangle 30"/>
          <p:cNvSpPr/>
          <p:nvPr/>
        </p:nvSpPr>
        <p:spPr>
          <a:xfrm>
            <a:off x="2799726" y="2145256"/>
            <a:ext cx="1396590" cy="38808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Review BRD</a:t>
            </a:r>
            <a:endParaRPr lang="en-IN" sz="1400" b="1" dirty="0"/>
          </a:p>
        </p:txBody>
      </p:sp>
      <p:cxnSp>
        <p:nvCxnSpPr>
          <p:cNvPr id="34" name="Shape 79"/>
          <p:cNvCxnSpPr>
            <a:stCxn id="75" idx="2"/>
            <a:endCxn id="41" idx="1"/>
          </p:cNvCxnSpPr>
          <p:nvPr/>
        </p:nvCxnSpPr>
        <p:spPr>
          <a:xfrm rot="5400000" flipH="1" flipV="1">
            <a:off x="1959954" y="1962468"/>
            <a:ext cx="3397768" cy="3295319"/>
          </a:xfrm>
          <a:prstGeom prst="bentConnector4">
            <a:avLst>
              <a:gd name="adj1" fmla="val -6728"/>
              <a:gd name="adj2" fmla="val 795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907836" y="3237875"/>
            <a:ext cx="769500" cy="40473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TL</a:t>
            </a:r>
            <a:endParaRPr lang="en-IN" sz="14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5306498" y="1708878"/>
            <a:ext cx="1439056" cy="40473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Developer</a:t>
            </a:r>
            <a:endParaRPr lang="en-IN" sz="1400" b="1" dirty="0"/>
          </a:p>
        </p:txBody>
      </p:sp>
      <p:cxnSp>
        <p:nvCxnSpPr>
          <p:cNvPr id="51" name="Straight Arrow Connector 50"/>
          <p:cNvCxnSpPr>
            <a:stCxn id="8" idx="2"/>
            <a:endCxn id="29" idx="0"/>
          </p:cNvCxnSpPr>
          <p:nvPr/>
        </p:nvCxnSpPr>
        <p:spPr>
          <a:xfrm>
            <a:off x="1988696" y="2983040"/>
            <a:ext cx="4995" cy="414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16200000">
            <a:off x="4559521" y="2838145"/>
            <a:ext cx="761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Sign off</a:t>
            </a:r>
            <a:endParaRPr lang="en-IN" sz="1200" dirty="0"/>
          </a:p>
        </p:txBody>
      </p:sp>
      <p:cxnSp>
        <p:nvCxnSpPr>
          <p:cNvPr id="70" name="Shape 69"/>
          <p:cNvCxnSpPr>
            <a:stCxn id="31" idx="0"/>
            <a:endCxn id="3" idx="3"/>
          </p:cNvCxnSpPr>
          <p:nvPr/>
        </p:nvCxnSpPr>
        <p:spPr>
          <a:xfrm rot="16200000" flipV="1">
            <a:off x="2981119" y="1628353"/>
            <a:ext cx="234017" cy="7997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291648" y="4899287"/>
            <a:ext cx="1439062" cy="40972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Tech. Spec.</a:t>
            </a:r>
            <a:endParaRPr lang="en-IN" sz="1400" b="1" dirty="0" smtClean="0"/>
          </a:p>
        </p:txBody>
      </p:sp>
      <p:sp>
        <p:nvSpPr>
          <p:cNvPr id="76" name="Rounded Rectangle 75"/>
          <p:cNvSpPr/>
          <p:nvPr/>
        </p:nvSpPr>
        <p:spPr>
          <a:xfrm>
            <a:off x="1296648" y="4142277"/>
            <a:ext cx="1419074" cy="3872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Team Leader</a:t>
            </a:r>
            <a:endParaRPr lang="en-IN" sz="1400" b="1" dirty="0"/>
          </a:p>
        </p:txBody>
      </p:sp>
      <p:cxnSp>
        <p:nvCxnSpPr>
          <p:cNvPr id="77" name="Straight Arrow Connector 76"/>
          <p:cNvCxnSpPr>
            <a:stCxn id="29" idx="2"/>
            <a:endCxn id="76" idx="0"/>
          </p:cNvCxnSpPr>
          <p:nvPr/>
        </p:nvCxnSpPr>
        <p:spPr>
          <a:xfrm>
            <a:off x="1993691" y="3807500"/>
            <a:ext cx="12494" cy="334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2"/>
            <a:endCxn id="75" idx="0"/>
          </p:cNvCxnSpPr>
          <p:nvPr/>
        </p:nvCxnSpPr>
        <p:spPr>
          <a:xfrm>
            <a:off x="2006185" y="4529525"/>
            <a:ext cx="4994" cy="369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hape 82"/>
          <p:cNvCxnSpPr>
            <a:stCxn id="75" idx="3"/>
            <a:endCxn id="84" idx="2"/>
          </p:cNvCxnSpPr>
          <p:nvPr/>
        </p:nvCxnSpPr>
        <p:spPr>
          <a:xfrm flipV="1">
            <a:off x="2730710" y="4499545"/>
            <a:ext cx="1070555" cy="6046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3102970" y="4111461"/>
            <a:ext cx="1396590" cy="38808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Review TS</a:t>
            </a:r>
            <a:endParaRPr lang="en-IN" sz="1400" b="1" dirty="0"/>
          </a:p>
        </p:txBody>
      </p:sp>
      <p:cxnSp>
        <p:nvCxnSpPr>
          <p:cNvPr id="85" name="Shape 84"/>
          <p:cNvCxnSpPr>
            <a:stCxn id="84" idx="0"/>
            <a:endCxn id="8" idx="3"/>
          </p:cNvCxnSpPr>
          <p:nvPr/>
        </p:nvCxnSpPr>
        <p:spPr>
          <a:xfrm rot="16200000" flipV="1">
            <a:off x="2588727" y="2898923"/>
            <a:ext cx="1322045" cy="1103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5311510" y="2383441"/>
            <a:ext cx="1439062" cy="40972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Code</a:t>
            </a:r>
            <a:endParaRPr lang="en-IN" sz="1400" b="1" dirty="0" smtClean="0"/>
          </a:p>
        </p:txBody>
      </p:sp>
      <p:cxnSp>
        <p:nvCxnSpPr>
          <p:cNvPr id="96" name="Straight Arrow Connector 95"/>
          <p:cNvCxnSpPr>
            <a:stCxn id="41" idx="2"/>
            <a:endCxn id="95" idx="0"/>
          </p:cNvCxnSpPr>
          <p:nvPr/>
        </p:nvCxnSpPr>
        <p:spPr>
          <a:xfrm>
            <a:off x="6026026" y="2113609"/>
            <a:ext cx="5015" cy="26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95" idx="3"/>
            <a:endCxn id="100" idx="0"/>
          </p:cNvCxnSpPr>
          <p:nvPr/>
        </p:nvCxnSpPr>
        <p:spPr>
          <a:xfrm>
            <a:off x="6750572" y="2588304"/>
            <a:ext cx="827267" cy="174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879544" y="2762352"/>
            <a:ext cx="1396590" cy="38808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Code Review</a:t>
            </a:r>
            <a:endParaRPr lang="en-IN" sz="1400" b="1" dirty="0"/>
          </a:p>
        </p:txBody>
      </p:sp>
      <p:sp>
        <p:nvSpPr>
          <p:cNvPr id="112" name="Rounded Rectangle 111"/>
          <p:cNvSpPr/>
          <p:nvPr/>
        </p:nvSpPr>
        <p:spPr>
          <a:xfrm>
            <a:off x="5316506" y="3110457"/>
            <a:ext cx="1419074" cy="3872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Team Leader</a:t>
            </a:r>
            <a:endParaRPr lang="en-IN" sz="1400" b="1" dirty="0"/>
          </a:p>
        </p:txBody>
      </p:sp>
      <p:cxnSp>
        <p:nvCxnSpPr>
          <p:cNvPr id="113" name="Straight Arrow Connector 112"/>
          <p:cNvCxnSpPr>
            <a:stCxn id="95" idx="2"/>
            <a:endCxn id="112" idx="0"/>
          </p:cNvCxnSpPr>
          <p:nvPr/>
        </p:nvCxnSpPr>
        <p:spPr>
          <a:xfrm flipH="1">
            <a:off x="6026043" y="2793166"/>
            <a:ext cx="4998" cy="31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 rot="16200000">
            <a:off x="499683" y="2630779"/>
            <a:ext cx="761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Sign off</a:t>
            </a:r>
            <a:endParaRPr lang="en-IN" sz="1200" dirty="0"/>
          </a:p>
        </p:txBody>
      </p:sp>
      <p:cxnSp>
        <p:nvCxnSpPr>
          <p:cNvPr id="124" name="Shape 18"/>
          <p:cNvCxnSpPr>
            <a:stCxn id="3" idx="1"/>
            <a:endCxn id="29" idx="1"/>
          </p:cNvCxnSpPr>
          <p:nvPr/>
        </p:nvCxnSpPr>
        <p:spPr>
          <a:xfrm rot="10800000" flipV="1">
            <a:off x="1274160" y="1911238"/>
            <a:ext cx="6" cy="1691399"/>
          </a:xfrm>
          <a:prstGeom prst="bentConnector3">
            <a:avLst>
              <a:gd name="adj1" fmla="val 381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 rot="16200000">
            <a:off x="172395" y="3832491"/>
            <a:ext cx="761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Sign off</a:t>
            </a:r>
            <a:endParaRPr lang="en-IN" sz="1200" dirty="0"/>
          </a:p>
        </p:txBody>
      </p:sp>
      <p:cxnSp>
        <p:nvCxnSpPr>
          <p:cNvPr id="140" name="Shape 18"/>
          <p:cNvCxnSpPr>
            <a:stCxn id="8" idx="1"/>
            <a:endCxn id="75" idx="1"/>
          </p:cNvCxnSpPr>
          <p:nvPr/>
        </p:nvCxnSpPr>
        <p:spPr>
          <a:xfrm rot="10800000" flipH="1" flipV="1">
            <a:off x="1279158" y="2789416"/>
            <a:ext cx="12489" cy="2314734"/>
          </a:xfrm>
          <a:prstGeom prst="bentConnector3">
            <a:avLst>
              <a:gd name="adj1" fmla="val -4591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5319004" y="4327161"/>
            <a:ext cx="1419074" cy="3872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QA Team</a:t>
            </a:r>
            <a:endParaRPr lang="en-IN" sz="1400" b="1" dirty="0"/>
          </a:p>
        </p:txBody>
      </p:sp>
      <p:cxnSp>
        <p:nvCxnSpPr>
          <p:cNvPr id="149" name="Straight Arrow Connector 148"/>
          <p:cNvCxnSpPr>
            <a:stCxn id="112" idx="2"/>
            <a:endCxn id="151" idx="0"/>
          </p:cNvCxnSpPr>
          <p:nvPr/>
        </p:nvCxnSpPr>
        <p:spPr>
          <a:xfrm>
            <a:off x="6026043" y="3497705"/>
            <a:ext cx="2501" cy="187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5309013" y="3685091"/>
            <a:ext cx="1439062" cy="40972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Test Scenarios</a:t>
            </a:r>
            <a:endParaRPr lang="en-IN" sz="1400" b="1" dirty="0" smtClean="0"/>
          </a:p>
        </p:txBody>
      </p:sp>
      <p:cxnSp>
        <p:nvCxnSpPr>
          <p:cNvPr id="155" name="Shape 154"/>
          <p:cNvCxnSpPr>
            <a:stCxn id="8" idx="3"/>
            <a:endCxn id="151" idx="1"/>
          </p:cNvCxnSpPr>
          <p:nvPr/>
        </p:nvCxnSpPr>
        <p:spPr>
          <a:xfrm>
            <a:off x="2698233" y="2789416"/>
            <a:ext cx="2610780" cy="11005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5311511" y="4946757"/>
            <a:ext cx="1439062" cy="40972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Test Cases</a:t>
            </a:r>
            <a:endParaRPr lang="en-IN" sz="1400" b="1" dirty="0" smtClean="0"/>
          </a:p>
        </p:txBody>
      </p:sp>
      <p:cxnSp>
        <p:nvCxnSpPr>
          <p:cNvPr id="161" name="Straight Arrow Connector 160"/>
          <p:cNvCxnSpPr>
            <a:stCxn id="151" idx="2"/>
            <a:endCxn id="148" idx="0"/>
          </p:cNvCxnSpPr>
          <p:nvPr/>
        </p:nvCxnSpPr>
        <p:spPr>
          <a:xfrm flipH="1">
            <a:off x="6028541" y="4094816"/>
            <a:ext cx="3" cy="232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48" idx="2"/>
            <a:endCxn id="160" idx="0"/>
          </p:cNvCxnSpPr>
          <p:nvPr/>
        </p:nvCxnSpPr>
        <p:spPr>
          <a:xfrm>
            <a:off x="6028541" y="4714409"/>
            <a:ext cx="2501" cy="232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hape 18"/>
          <p:cNvCxnSpPr>
            <a:stCxn id="151" idx="3"/>
            <a:endCxn id="160" idx="3"/>
          </p:cNvCxnSpPr>
          <p:nvPr/>
        </p:nvCxnSpPr>
        <p:spPr>
          <a:xfrm>
            <a:off x="6748075" y="3889954"/>
            <a:ext cx="2498" cy="1261666"/>
          </a:xfrm>
          <a:prstGeom prst="bentConnector3">
            <a:avLst>
              <a:gd name="adj1" fmla="val 50507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18"/>
          <p:cNvCxnSpPr>
            <a:stCxn id="160" idx="1"/>
            <a:endCxn id="112" idx="1"/>
          </p:cNvCxnSpPr>
          <p:nvPr/>
        </p:nvCxnSpPr>
        <p:spPr>
          <a:xfrm rot="10800000" flipH="1">
            <a:off x="5311510" y="3304082"/>
            <a:ext cx="4995" cy="1847539"/>
          </a:xfrm>
          <a:prstGeom prst="bentConnector3">
            <a:avLst>
              <a:gd name="adj1" fmla="val -787772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 rot="16200000">
            <a:off x="4412119" y="4204743"/>
            <a:ext cx="761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Sign off</a:t>
            </a:r>
            <a:endParaRPr lang="en-IN" sz="1200" dirty="0"/>
          </a:p>
        </p:txBody>
      </p:sp>
      <p:cxnSp>
        <p:nvCxnSpPr>
          <p:cNvPr id="175" name="Shape 79"/>
          <p:cNvCxnSpPr>
            <a:stCxn id="160" idx="2"/>
            <a:endCxn id="198" idx="1"/>
          </p:cNvCxnSpPr>
          <p:nvPr/>
        </p:nvCxnSpPr>
        <p:spPr>
          <a:xfrm rot="5400000" flipH="1" flipV="1">
            <a:off x="5732489" y="2109866"/>
            <a:ext cx="3545169" cy="2948064"/>
          </a:xfrm>
          <a:prstGeom prst="bentConnector4">
            <a:avLst>
              <a:gd name="adj1" fmla="val -6448"/>
              <a:gd name="adj2" fmla="val 886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179"/>
          <p:cNvCxnSpPr>
            <a:stCxn id="182" idx="0"/>
            <a:endCxn id="112" idx="3"/>
          </p:cNvCxnSpPr>
          <p:nvPr/>
        </p:nvCxnSpPr>
        <p:spPr>
          <a:xfrm rot="16200000" flipV="1">
            <a:off x="6968943" y="3070719"/>
            <a:ext cx="683303" cy="11500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hape 180"/>
          <p:cNvCxnSpPr>
            <a:stCxn id="160" idx="3"/>
            <a:endCxn id="182" idx="2"/>
          </p:cNvCxnSpPr>
          <p:nvPr/>
        </p:nvCxnSpPr>
        <p:spPr>
          <a:xfrm flipV="1">
            <a:off x="6750573" y="4502047"/>
            <a:ext cx="1135034" cy="6495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7256793" y="3987384"/>
            <a:ext cx="1257627" cy="51466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Test Case Rev.</a:t>
            </a:r>
            <a:endParaRPr lang="en-IN" sz="1400" b="1" dirty="0"/>
          </a:p>
        </p:txBody>
      </p:sp>
      <p:sp>
        <p:nvSpPr>
          <p:cNvPr id="198" name="Rounded Rectangle 197"/>
          <p:cNvSpPr/>
          <p:nvPr/>
        </p:nvSpPr>
        <p:spPr>
          <a:xfrm>
            <a:off x="8979106" y="1543987"/>
            <a:ext cx="1419074" cy="53465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Dev. / Stage Release</a:t>
            </a:r>
            <a:endParaRPr lang="en-IN" sz="1400" b="1" dirty="0"/>
          </a:p>
        </p:txBody>
      </p:sp>
      <p:sp>
        <p:nvSpPr>
          <p:cNvPr id="199" name="Rounded Rectangle 198"/>
          <p:cNvSpPr/>
          <p:nvPr/>
        </p:nvSpPr>
        <p:spPr>
          <a:xfrm>
            <a:off x="8971613" y="2910587"/>
            <a:ext cx="1439062" cy="40972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Sys. Testing</a:t>
            </a:r>
            <a:endParaRPr lang="en-IN" sz="1400" b="1" dirty="0" smtClean="0"/>
          </a:p>
        </p:txBody>
      </p:sp>
      <p:cxnSp>
        <p:nvCxnSpPr>
          <p:cNvPr id="200" name="Straight Arrow Connector 199"/>
          <p:cNvCxnSpPr>
            <a:stCxn id="234" idx="2"/>
            <a:endCxn id="199" idx="0"/>
          </p:cNvCxnSpPr>
          <p:nvPr/>
        </p:nvCxnSpPr>
        <p:spPr>
          <a:xfrm>
            <a:off x="9688640" y="2678245"/>
            <a:ext cx="2504" cy="232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213" idx="3"/>
            <a:endCxn id="36" idx="1"/>
          </p:cNvCxnSpPr>
          <p:nvPr/>
        </p:nvCxnSpPr>
        <p:spPr>
          <a:xfrm flipV="1">
            <a:off x="10413173" y="3440244"/>
            <a:ext cx="494663" cy="3097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36" idx="2"/>
            <a:endCxn id="20" idx="0"/>
          </p:cNvCxnSpPr>
          <p:nvPr/>
        </p:nvCxnSpPr>
        <p:spPr>
          <a:xfrm>
            <a:off x="11292586" y="3642612"/>
            <a:ext cx="7494" cy="254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20" idx="1"/>
            <a:endCxn id="213" idx="3"/>
          </p:cNvCxnSpPr>
          <p:nvPr/>
        </p:nvCxnSpPr>
        <p:spPr>
          <a:xfrm rot="10800000">
            <a:off x="10413174" y="3750038"/>
            <a:ext cx="502157" cy="3422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ounded Rectangle 212"/>
          <p:cNvSpPr/>
          <p:nvPr/>
        </p:nvSpPr>
        <p:spPr>
          <a:xfrm>
            <a:off x="8974111" y="3542673"/>
            <a:ext cx="1439062" cy="41473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Defects</a:t>
            </a:r>
            <a:endParaRPr lang="en-IN" sz="1400" b="1" dirty="0" smtClean="0"/>
          </a:p>
        </p:txBody>
      </p:sp>
      <p:cxnSp>
        <p:nvCxnSpPr>
          <p:cNvPr id="214" name="Straight Arrow Connector 213"/>
          <p:cNvCxnSpPr>
            <a:stCxn id="199" idx="2"/>
            <a:endCxn id="213" idx="0"/>
          </p:cNvCxnSpPr>
          <p:nvPr/>
        </p:nvCxnSpPr>
        <p:spPr>
          <a:xfrm>
            <a:off x="9691144" y="3320312"/>
            <a:ext cx="2498" cy="222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ounded Rectangle 218"/>
          <p:cNvSpPr/>
          <p:nvPr/>
        </p:nvSpPr>
        <p:spPr>
          <a:xfrm>
            <a:off x="8779234" y="4794349"/>
            <a:ext cx="1848792" cy="70703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Production Release</a:t>
            </a:r>
            <a:endParaRPr lang="en-IN" sz="1400" b="1" dirty="0" smtClean="0"/>
          </a:p>
        </p:txBody>
      </p:sp>
      <p:cxnSp>
        <p:nvCxnSpPr>
          <p:cNvPr id="220" name="Straight Arrow Connector 219"/>
          <p:cNvCxnSpPr>
            <a:stCxn id="226" idx="2"/>
            <a:endCxn id="219" idx="0"/>
          </p:cNvCxnSpPr>
          <p:nvPr/>
        </p:nvCxnSpPr>
        <p:spPr>
          <a:xfrm>
            <a:off x="9698638" y="4547009"/>
            <a:ext cx="4992" cy="247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225"/>
          <p:cNvSpPr/>
          <p:nvPr/>
        </p:nvSpPr>
        <p:spPr>
          <a:xfrm>
            <a:off x="8989101" y="4159761"/>
            <a:ext cx="1419074" cy="38724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Final Code</a:t>
            </a:r>
            <a:endParaRPr lang="en-IN" sz="1400" b="1" dirty="0" smtClean="0"/>
          </a:p>
        </p:txBody>
      </p:sp>
      <p:cxnSp>
        <p:nvCxnSpPr>
          <p:cNvPr id="227" name="Straight Arrow Connector 226"/>
          <p:cNvCxnSpPr>
            <a:stCxn id="213" idx="2"/>
            <a:endCxn id="226" idx="0"/>
          </p:cNvCxnSpPr>
          <p:nvPr/>
        </p:nvCxnSpPr>
        <p:spPr>
          <a:xfrm>
            <a:off x="9693642" y="3957403"/>
            <a:ext cx="4996" cy="202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ounded Rectangle 233"/>
          <p:cNvSpPr/>
          <p:nvPr/>
        </p:nvSpPr>
        <p:spPr>
          <a:xfrm>
            <a:off x="8979103" y="2290997"/>
            <a:ext cx="1419074" cy="3872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QA Team</a:t>
            </a:r>
            <a:endParaRPr lang="en-IN" sz="1400" b="1" dirty="0"/>
          </a:p>
        </p:txBody>
      </p:sp>
      <p:cxnSp>
        <p:nvCxnSpPr>
          <p:cNvPr id="235" name="Straight Arrow Connector 234"/>
          <p:cNvCxnSpPr>
            <a:stCxn id="198" idx="2"/>
            <a:endCxn id="234" idx="0"/>
          </p:cNvCxnSpPr>
          <p:nvPr/>
        </p:nvCxnSpPr>
        <p:spPr>
          <a:xfrm flipH="1">
            <a:off x="9688640" y="2078639"/>
            <a:ext cx="3" cy="212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Marker trans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6794" y="3646034"/>
            <a:ext cx="2399209" cy="2095531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outerShdw blurRad="127000" dir="7560000" sx="35000" sy="35000" algn="ctr" rotWithShape="0">
              <a:srgbClr val="000000"/>
            </a:outerShdw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5956"/>
            <a:ext cx="8502103" cy="4545266"/>
          </a:xfrm>
        </p:spPr>
        <p:txBody>
          <a:bodyPr/>
          <a:lstStyle/>
          <a:p>
            <a:r>
              <a:rPr lang="en-IN" dirty="0"/>
              <a:t>Client is organization or person who will give the business requirements.</a:t>
            </a:r>
          </a:p>
          <a:p>
            <a:r>
              <a:rPr lang="en-IN" dirty="0"/>
              <a:t>Client could be an external entity or it could be an internal entity.</a:t>
            </a:r>
          </a:p>
          <a:p>
            <a:endParaRPr lang="en-IN" dirty="0"/>
          </a:p>
        </p:txBody>
      </p:sp>
      <p:pic>
        <p:nvPicPr>
          <p:cNvPr id="1038" name="Picture 14" descr="Image result for building vecto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1" y="3666315"/>
            <a:ext cx="2201084" cy="220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6285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BRD (</a:t>
            </a:r>
            <a:r>
              <a:rPr lang="en-IN" b="1" dirty="0"/>
              <a:t>B</a:t>
            </a:r>
            <a:r>
              <a:rPr lang="en-IN" dirty="0"/>
              <a:t>usiness </a:t>
            </a:r>
            <a:r>
              <a:rPr lang="en-IN" b="1" dirty="0"/>
              <a:t>R</a:t>
            </a:r>
            <a:r>
              <a:rPr lang="en-IN" dirty="0"/>
              <a:t>equirement </a:t>
            </a:r>
            <a:r>
              <a:rPr lang="en-IN" b="1" dirty="0"/>
              <a:t>D</a:t>
            </a:r>
            <a:r>
              <a:rPr lang="en-IN" dirty="0"/>
              <a:t>ocument)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2400"/>
            <a:ext cx="8915400" cy="4488822"/>
          </a:xfrm>
        </p:spPr>
        <p:txBody>
          <a:bodyPr/>
          <a:lstStyle/>
          <a:p>
            <a:r>
              <a:rPr lang="en-IN" dirty="0"/>
              <a:t>BA or QA team will translate client’s business requirement into BRD.</a:t>
            </a:r>
          </a:p>
          <a:p>
            <a:r>
              <a:rPr lang="en-IN" dirty="0"/>
              <a:t>We will share this BRD document with client and we may get signoff from client. </a:t>
            </a:r>
          </a:p>
          <a:p>
            <a:r>
              <a:rPr lang="en-IN" dirty="0" smtClean="0"/>
              <a:t>In case of external client, we may get a signoff </a:t>
            </a:r>
            <a:r>
              <a:rPr lang="en-IN" dirty="0"/>
              <a:t>from </a:t>
            </a:r>
            <a:r>
              <a:rPr lang="en-IN" dirty="0" smtClean="0"/>
              <a:t>the </a:t>
            </a:r>
            <a:r>
              <a:rPr lang="en-IN" dirty="0"/>
              <a:t>client</a:t>
            </a:r>
            <a:r>
              <a:rPr lang="en-IN" dirty="0" smtClean="0"/>
              <a:t>.</a:t>
            </a:r>
          </a:p>
          <a:p>
            <a:r>
              <a:rPr lang="en-US" dirty="0" smtClean="0"/>
              <a:t>Based on BRD, QA team will prepare a Test Scenarios Document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Marker trans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80271" y="3704758"/>
            <a:ext cx="1002526" cy="875632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outerShdw blurRad="127000" dir="7560000" sx="35000" sy="35000" algn="ctr" rotWithShape="0">
              <a:srgbClr val="000000"/>
            </a:outerShdw>
            <a:softEdge rad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Image result for building vector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60334" y="4683800"/>
            <a:ext cx="855351" cy="85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ocu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9423" y="3410419"/>
            <a:ext cx="2005577" cy="254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Left 7"/>
          <p:cNvSpPr/>
          <p:nvPr/>
        </p:nvSpPr>
        <p:spPr>
          <a:xfrm>
            <a:off x="5406571" y="3425111"/>
            <a:ext cx="3185357" cy="7584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 Requirement</a:t>
            </a:r>
          </a:p>
        </p:txBody>
      </p:sp>
      <p:sp>
        <p:nvSpPr>
          <p:cNvPr id="13" name="Arrow: Right 12"/>
          <p:cNvSpPr/>
          <p:nvPr/>
        </p:nvSpPr>
        <p:spPr>
          <a:xfrm>
            <a:off x="5497914" y="4203712"/>
            <a:ext cx="3118104" cy="746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Signoff Request</a:t>
            </a:r>
          </a:p>
        </p:txBody>
      </p:sp>
      <p:sp>
        <p:nvSpPr>
          <p:cNvPr id="14" name="Arrow: Left 13"/>
          <p:cNvSpPr/>
          <p:nvPr/>
        </p:nvSpPr>
        <p:spPr>
          <a:xfrm>
            <a:off x="5423503" y="5078933"/>
            <a:ext cx="3185357" cy="7584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Signoff</a:t>
            </a:r>
          </a:p>
        </p:txBody>
      </p:sp>
      <p:pic>
        <p:nvPicPr>
          <p:cNvPr id="15" name="Picture 4" descr="Image result for 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7830" y="4981158"/>
            <a:ext cx="599474" cy="57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59671" y="4013463"/>
            <a:ext cx="588181" cy="56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5459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820"/>
          </a:xfrm>
        </p:spPr>
        <p:txBody>
          <a:bodyPr/>
          <a:lstStyle/>
          <a:p>
            <a:r>
              <a:rPr lang="en-IN" b="1" dirty="0"/>
              <a:t>T</a:t>
            </a:r>
            <a:r>
              <a:rPr lang="en-IN" dirty="0"/>
              <a:t>echnical </a:t>
            </a:r>
            <a:r>
              <a:rPr lang="en-IN" b="1" dirty="0"/>
              <a:t>S</a:t>
            </a:r>
            <a:r>
              <a:rPr lang="en-IN" dirty="0"/>
              <a:t>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1111"/>
            <a:ext cx="8915400" cy="4500111"/>
          </a:xfrm>
        </p:spPr>
        <p:txBody>
          <a:bodyPr/>
          <a:lstStyle/>
          <a:p>
            <a:r>
              <a:rPr lang="en-IN" dirty="0"/>
              <a:t>Technical specification is design document which contain all technical specification of business requirement which are mentioned in BRD.</a:t>
            </a:r>
          </a:p>
          <a:p>
            <a:r>
              <a:rPr lang="en-IN" dirty="0" smtClean="0"/>
              <a:t>Post BRD signoff, </a:t>
            </a:r>
            <a:r>
              <a:rPr lang="en-IN" dirty="0"/>
              <a:t>Team Lead will translate BRD into technical specification </a:t>
            </a:r>
            <a:r>
              <a:rPr lang="en-IN" dirty="0">
                <a:solidFill>
                  <a:srgbClr val="FF0000"/>
                </a:solidFill>
              </a:rPr>
              <a:t>and request for signoff from BA / QA Team</a:t>
            </a:r>
            <a:r>
              <a:rPr lang="en-IN" dirty="0" smtClean="0">
                <a:solidFill>
                  <a:srgbClr val="FF0000"/>
                </a:solidFill>
              </a:rPr>
              <a:t>. ??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BA team will review the technical specification &amp; will provide the signoff</a:t>
            </a:r>
            <a:r>
              <a:rPr lang="en-IN" dirty="0" smtClean="0">
                <a:solidFill>
                  <a:srgbClr val="FF0000"/>
                </a:solidFill>
              </a:rPr>
              <a:t>. ??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Arrow: Left 4"/>
          <p:cNvSpPr/>
          <p:nvPr/>
        </p:nvSpPr>
        <p:spPr>
          <a:xfrm>
            <a:off x="5451727" y="3613131"/>
            <a:ext cx="3185357" cy="689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Technical Specification</a:t>
            </a:r>
          </a:p>
        </p:txBody>
      </p:sp>
      <p:sp>
        <p:nvSpPr>
          <p:cNvPr id="6" name="Arrow: Right 5"/>
          <p:cNvSpPr/>
          <p:nvPr/>
        </p:nvSpPr>
        <p:spPr>
          <a:xfrm>
            <a:off x="5509203" y="4492385"/>
            <a:ext cx="3118104" cy="678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Signoff</a:t>
            </a:r>
          </a:p>
        </p:txBody>
      </p:sp>
      <p:pic>
        <p:nvPicPr>
          <p:cNvPr id="3074" name="Picture 2" descr="Image result for documen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6634" y="3388330"/>
            <a:ext cx="2882168" cy="28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Left 8"/>
          <p:cNvSpPr/>
          <p:nvPr/>
        </p:nvSpPr>
        <p:spPr>
          <a:xfrm>
            <a:off x="5451726" y="5282373"/>
            <a:ext cx="3185357" cy="689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Signoff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329001" y="3140664"/>
            <a:ext cx="1369836" cy="1581338"/>
            <a:chOff x="9398756" y="3214545"/>
            <a:chExt cx="2005577" cy="2546761"/>
          </a:xfrm>
        </p:grpSpPr>
        <p:pic>
          <p:nvPicPr>
            <p:cNvPr id="4" name="Picture 4" descr="Image result for Docu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8756" y="3214545"/>
              <a:ext cx="2005577" cy="2546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Image result for righ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7829" y="4543043"/>
              <a:ext cx="1056675" cy="101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4" descr="Image result for righ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2472" y="4959343"/>
            <a:ext cx="1056675" cy="10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rouped users interface symbol for group verification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22752" y="4653916"/>
            <a:ext cx="1384955" cy="13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8348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4667"/>
            <a:ext cx="8915400" cy="4556555"/>
          </a:xfrm>
        </p:spPr>
        <p:txBody>
          <a:bodyPr/>
          <a:lstStyle/>
          <a:p>
            <a:r>
              <a:rPr lang="en-IN" dirty="0"/>
              <a:t>Once technical specification signoff is received, Developer </a:t>
            </a:r>
            <a:r>
              <a:rPr lang="en-IN" dirty="0" smtClean="0"/>
              <a:t>initiates coding process.</a:t>
            </a:r>
            <a:endParaRPr lang="en-IN" dirty="0"/>
          </a:p>
          <a:p>
            <a:r>
              <a:rPr lang="en-IN" dirty="0" smtClean="0"/>
              <a:t>Based </a:t>
            </a:r>
            <a:r>
              <a:rPr lang="en-IN" dirty="0"/>
              <a:t>on technical specification developer will prepare for </a:t>
            </a:r>
            <a:r>
              <a:rPr lang="en-IN" b="1" dirty="0"/>
              <a:t>U</a:t>
            </a:r>
            <a:r>
              <a:rPr lang="en-IN" dirty="0"/>
              <a:t>nit </a:t>
            </a:r>
            <a:r>
              <a:rPr lang="en-IN" b="1" dirty="0"/>
              <a:t>T</a:t>
            </a:r>
            <a:r>
              <a:rPr lang="en-IN" dirty="0"/>
              <a:t>est </a:t>
            </a:r>
            <a:r>
              <a:rPr lang="en-IN" b="1" dirty="0"/>
              <a:t>P</a:t>
            </a:r>
            <a:r>
              <a:rPr lang="en-IN" dirty="0"/>
              <a:t>lan Document, and </a:t>
            </a:r>
            <a:r>
              <a:rPr lang="en-IN" b="1" dirty="0"/>
              <a:t>C</a:t>
            </a:r>
            <a:r>
              <a:rPr lang="en-IN" dirty="0"/>
              <a:t>ode </a:t>
            </a:r>
            <a:r>
              <a:rPr lang="en-IN" b="1" dirty="0"/>
              <a:t>R</a:t>
            </a:r>
            <a:r>
              <a:rPr lang="en-IN" dirty="0"/>
              <a:t>eview Document &amp; send to team lead for signoff.</a:t>
            </a:r>
          </a:p>
          <a:p>
            <a:r>
              <a:rPr lang="en-IN" dirty="0"/>
              <a:t>After review team lead will signoff these documents.</a:t>
            </a:r>
          </a:p>
          <a:p>
            <a:endParaRPr lang="en-IN" dirty="0"/>
          </a:p>
        </p:txBody>
      </p:sp>
      <p:sp>
        <p:nvSpPr>
          <p:cNvPr id="4" name="Arrow: Right 3"/>
          <p:cNvSpPr/>
          <p:nvPr/>
        </p:nvSpPr>
        <p:spPr>
          <a:xfrm>
            <a:off x="5509203" y="4313481"/>
            <a:ext cx="3118104" cy="678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 / UTP Signoff Request</a:t>
            </a:r>
          </a:p>
        </p:txBody>
      </p:sp>
      <p:sp>
        <p:nvSpPr>
          <p:cNvPr id="5" name="Arrow: Left 4"/>
          <p:cNvSpPr/>
          <p:nvPr/>
        </p:nvSpPr>
        <p:spPr>
          <a:xfrm>
            <a:off x="5464172" y="5512163"/>
            <a:ext cx="3185357" cy="5698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Signoff</a:t>
            </a:r>
          </a:p>
        </p:txBody>
      </p:sp>
      <p:sp>
        <p:nvSpPr>
          <p:cNvPr id="6" name="Arrow: Left 5"/>
          <p:cNvSpPr/>
          <p:nvPr/>
        </p:nvSpPr>
        <p:spPr>
          <a:xfrm>
            <a:off x="5372213" y="3217418"/>
            <a:ext cx="3185357" cy="6268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Development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982371" y="2683667"/>
            <a:ext cx="1789599" cy="1789599"/>
            <a:chOff x="9578716" y="3508620"/>
            <a:chExt cx="1789599" cy="1789599"/>
          </a:xfrm>
        </p:grpSpPr>
        <p:pic>
          <p:nvPicPr>
            <p:cNvPr id="7" name="Picture 2" descr="Image result for document 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8716" y="3508620"/>
              <a:ext cx="1789599" cy="178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righ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0310" y="4439581"/>
              <a:ext cx="596465" cy="571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6" name="Picture 10" descr="Image result for computer mobi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1921" y="2938731"/>
            <a:ext cx="1454727" cy="145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727120" y="4536167"/>
            <a:ext cx="1588565" cy="1514297"/>
            <a:chOff x="2647692" y="4506372"/>
            <a:chExt cx="1747421" cy="1832300"/>
          </a:xfrm>
        </p:grpSpPr>
        <p:pic>
          <p:nvPicPr>
            <p:cNvPr id="4108" name="Picture 12" descr="Related imag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7692" y="4506372"/>
              <a:ext cx="1346545" cy="167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Related imag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568" y="4658772"/>
              <a:ext cx="1346545" cy="167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6" descr="Grouped users interface symbol for group verification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22752" y="4614158"/>
            <a:ext cx="1384955" cy="13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rig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2753" y="5151264"/>
            <a:ext cx="656112" cy="62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395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0557"/>
          </a:xfrm>
        </p:spPr>
        <p:txBody>
          <a:bodyPr/>
          <a:lstStyle/>
          <a:p>
            <a:r>
              <a:rPr lang="en-IN" b="1" dirty="0"/>
              <a:t>S</a:t>
            </a:r>
            <a:r>
              <a:rPr lang="en-IN" dirty="0"/>
              <a:t>ystem </a:t>
            </a:r>
            <a:r>
              <a:rPr lang="en-IN" b="1" dirty="0"/>
              <a:t>T</a:t>
            </a:r>
            <a:r>
              <a:rPr lang="en-IN" dirty="0"/>
              <a:t>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4667"/>
            <a:ext cx="8915400" cy="4556555"/>
          </a:xfrm>
        </p:spPr>
        <p:txBody>
          <a:bodyPr/>
          <a:lstStyle/>
          <a:p>
            <a:r>
              <a:rPr lang="en-IN" dirty="0"/>
              <a:t>Once development, code </a:t>
            </a:r>
            <a:r>
              <a:rPr lang="en-IN" dirty="0" smtClean="0"/>
              <a:t>review, iterations (if any) </a:t>
            </a:r>
            <a:r>
              <a:rPr lang="en-IN" dirty="0"/>
              <a:t>&amp; unit test </a:t>
            </a:r>
            <a:r>
              <a:rPr lang="en-IN" dirty="0" smtClean="0"/>
              <a:t>are complete, </a:t>
            </a:r>
            <a:r>
              <a:rPr lang="en-IN" dirty="0"/>
              <a:t>developer will deliver for system testing. </a:t>
            </a:r>
          </a:p>
          <a:p>
            <a:r>
              <a:rPr lang="en-IN" sz="1400" dirty="0">
                <a:solidFill>
                  <a:srgbClr val="FF0000"/>
                </a:solidFill>
              </a:rPr>
              <a:t>Team lead will do the system testing and prepare system testing document</a:t>
            </a:r>
            <a:r>
              <a:rPr lang="en-IN" sz="1400" dirty="0" smtClean="0">
                <a:solidFill>
                  <a:srgbClr val="FF0000"/>
                </a:solidFill>
              </a:rPr>
              <a:t>.?? </a:t>
            </a:r>
            <a:endParaRPr lang="en-IN" sz="1400" dirty="0">
              <a:solidFill>
                <a:srgbClr val="FF0000"/>
              </a:solidFill>
            </a:endParaRPr>
          </a:p>
          <a:p>
            <a:r>
              <a:rPr lang="en-IN" sz="1400" dirty="0">
                <a:solidFill>
                  <a:srgbClr val="FF0000"/>
                </a:solidFill>
              </a:rPr>
              <a:t>Team Lead will send this system testing document to BA/QA team, they will review and provide signoff</a:t>
            </a:r>
            <a:r>
              <a:rPr lang="en-IN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QA team will use test scenario doc and test the system thoroughly and present test document to TL with comments/defects.</a:t>
            </a:r>
          </a:p>
          <a:p>
            <a:r>
              <a:rPr lang="en-US" dirty="0" smtClean="0"/>
              <a:t>TL will get the defects rectified and iterate back to QA. This loop continues till all </a:t>
            </a:r>
            <a:r>
              <a:rPr lang="en-US" dirty="0" err="1" smtClean="0"/>
              <a:t>defcts</a:t>
            </a:r>
            <a:r>
              <a:rPr lang="en-US" dirty="0" smtClean="0"/>
              <a:t> are resolved.</a:t>
            </a:r>
            <a:endParaRPr lang="en-IN" dirty="0"/>
          </a:p>
          <a:p>
            <a:endParaRPr lang="en-IN" dirty="0"/>
          </a:p>
        </p:txBody>
      </p:sp>
      <p:sp>
        <p:nvSpPr>
          <p:cNvPr id="4" name="Arrow: Right 3"/>
          <p:cNvSpPr/>
          <p:nvPr/>
        </p:nvSpPr>
        <p:spPr>
          <a:xfrm>
            <a:off x="5494689" y="4908951"/>
            <a:ext cx="3118104" cy="678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 Signoff Request</a:t>
            </a:r>
          </a:p>
        </p:txBody>
      </p:sp>
      <p:sp>
        <p:nvSpPr>
          <p:cNvPr id="5" name="Arrow: Left 4"/>
          <p:cNvSpPr/>
          <p:nvPr/>
        </p:nvSpPr>
        <p:spPr>
          <a:xfrm>
            <a:off x="5449658" y="6047999"/>
            <a:ext cx="3185357" cy="5698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Signoff</a:t>
            </a:r>
          </a:p>
        </p:txBody>
      </p:sp>
      <p:sp>
        <p:nvSpPr>
          <p:cNvPr id="6" name="Arrow: Left 5"/>
          <p:cNvSpPr/>
          <p:nvPr/>
        </p:nvSpPr>
        <p:spPr>
          <a:xfrm>
            <a:off x="5357699" y="3961973"/>
            <a:ext cx="3185357" cy="6268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 Testing</a:t>
            </a:r>
          </a:p>
        </p:txBody>
      </p:sp>
      <p:pic>
        <p:nvPicPr>
          <p:cNvPr id="19" name="Picture 6" descr="Grouped users interface symbol for group verificati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08238" y="5229016"/>
            <a:ext cx="1384955" cy="13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mage result for computer mob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35501" y="3506247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2480394" y="3613441"/>
            <a:ext cx="1936242" cy="1760220"/>
            <a:chOff x="2649184" y="3084653"/>
            <a:chExt cx="1600200" cy="1600200"/>
          </a:xfrm>
        </p:grpSpPr>
        <p:pic>
          <p:nvPicPr>
            <p:cNvPr id="22" name="Picture 2" descr="Related 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638" y="3265749"/>
              <a:ext cx="1121290" cy="1092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0" descr="Image result for computer mobil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9184" y="3084653"/>
              <a:ext cx="16002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0565" y="5387686"/>
            <a:ext cx="1470314" cy="147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7085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481162" y="2736288"/>
            <a:ext cx="1936244" cy="1760222"/>
            <a:chOff x="2649183" y="2816298"/>
            <a:chExt cx="1600202" cy="1600202"/>
          </a:xfrm>
        </p:grpSpPr>
        <p:pic>
          <p:nvPicPr>
            <p:cNvPr id="5122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574" y="3002403"/>
              <a:ext cx="1233419" cy="1201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Image result for computer mobil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9183" y="2816298"/>
              <a:ext cx="1600202" cy="1600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0557"/>
          </a:xfrm>
        </p:spPr>
        <p:txBody>
          <a:bodyPr/>
          <a:lstStyle/>
          <a:p>
            <a:r>
              <a:rPr lang="en-IN" b="1" dirty="0"/>
              <a:t>U</a:t>
            </a:r>
            <a:r>
              <a:rPr lang="en-IN" dirty="0"/>
              <a:t>ser </a:t>
            </a:r>
            <a:r>
              <a:rPr lang="en-IN" b="1" dirty="0"/>
              <a:t>A</a:t>
            </a:r>
            <a:r>
              <a:rPr lang="en-IN" dirty="0"/>
              <a:t>cceptance </a:t>
            </a:r>
            <a:r>
              <a:rPr lang="en-IN" b="1" dirty="0"/>
              <a:t>T</a:t>
            </a:r>
            <a:r>
              <a:rPr lang="en-IN" dirty="0"/>
              <a:t>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4667"/>
            <a:ext cx="8915400" cy="4556555"/>
          </a:xfrm>
        </p:spPr>
        <p:txBody>
          <a:bodyPr/>
          <a:lstStyle/>
          <a:p>
            <a:r>
              <a:rPr lang="en-IN" dirty="0"/>
              <a:t>Once system testing is completed team lead deliver system on UAT environment for UAT</a:t>
            </a:r>
            <a:r>
              <a:rPr lang="en-IN" dirty="0" smtClean="0"/>
              <a:t>. </a:t>
            </a:r>
            <a:endParaRPr lang="en-IN" dirty="0"/>
          </a:p>
          <a:p>
            <a:r>
              <a:rPr lang="en-IN" dirty="0" smtClean="0"/>
              <a:t>A demo must be </a:t>
            </a:r>
            <a:r>
              <a:rPr lang="en-IN" dirty="0" smtClean="0"/>
              <a:t>provided to internal team before it is presented to external customer</a:t>
            </a:r>
            <a:endParaRPr lang="en-IN" dirty="0" smtClean="0"/>
          </a:p>
          <a:p>
            <a:r>
              <a:rPr lang="en-IN" dirty="0" smtClean="0"/>
              <a:t>BA/QA </a:t>
            </a:r>
            <a:r>
              <a:rPr lang="en-IN" dirty="0"/>
              <a:t>team will test system thoroughly and prepare UAT document and provide </a:t>
            </a:r>
            <a:r>
              <a:rPr lang="en-IN" b="1" dirty="0"/>
              <a:t>UAT </a:t>
            </a:r>
            <a:r>
              <a:rPr lang="en-IN" dirty="0"/>
              <a:t>signoff.</a:t>
            </a:r>
          </a:p>
          <a:p>
            <a:endParaRPr lang="en-IN" dirty="0"/>
          </a:p>
        </p:txBody>
      </p:sp>
      <p:sp>
        <p:nvSpPr>
          <p:cNvPr id="5" name="Arrow: Left 4"/>
          <p:cNvSpPr/>
          <p:nvPr/>
        </p:nvSpPr>
        <p:spPr>
          <a:xfrm>
            <a:off x="5464172" y="4895933"/>
            <a:ext cx="3185357" cy="5698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Signoff</a:t>
            </a:r>
          </a:p>
        </p:txBody>
      </p:sp>
      <p:sp>
        <p:nvSpPr>
          <p:cNvPr id="6" name="Arrow: Left 5"/>
          <p:cNvSpPr/>
          <p:nvPr/>
        </p:nvSpPr>
        <p:spPr>
          <a:xfrm>
            <a:off x="5372213" y="3217418"/>
            <a:ext cx="3185357" cy="6268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Acceptance Testing</a:t>
            </a:r>
          </a:p>
        </p:txBody>
      </p:sp>
      <p:pic>
        <p:nvPicPr>
          <p:cNvPr id="19" name="Picture 6" descr="Grouped users interface symbol for group verificatio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22752" y="4613668"/>
            <a:ext cx="1384955" cy="13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mage result for computer mob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81994" y="2664822"/>
            <a:ext cx="1936242" cy="193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2832" y="4613314"/>
            <a:ext cx="1470313" cy="147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127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7794"/>
          </a:xfrm>
        </p:spPr>
        <p:txBody>
          <a:bodyPr/>
          <a:lstStyle/>
          <a:p>
            <a:r>
              <a:rPr lang="en-IN" dirty="0"/>
              <a:t>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1357"/>
            <a:ext cx="8915400" cy="4499865"/>
          </a:xfrm>
        </p:spPr>
        <p:txBody>
          <a:bodyPr/>
          <a:lstStyle/>
          <a:p>
            <a:r>
              <a:rPr lang="en-IN" dirty="0"/>
              <a:t>Once UAT signoff is received development team will deploy the system on production environment on release date.</a:t>
            </a:r>
          </a:p>
        </p:txBody>
      </p:sp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0617" y="2398670"/>
            <a:ext cx="2604749" cy="260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9863" y="2398670"/>
            <a:ext cx="2604749" cy="260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rig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92054" y="3418778"/>
            <a:ext cx="1056675" cy="10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Left 6"/>
          <p:cNvSpPr/>
          <p:nvPr/>
        </p:nvSpPr>
        <p:spPr>
          <a:xfrm>
            <a:off x="5402025" y="3237296"/>
            <a:ext cx="3185357" cy="6268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UAT Signoff</a:t>
            </a:r>
          </a:p>
        </p:txBody>
      </p:sp>
      <p:pic>
        <p:nvPicPr>
          <p:cNvPr id="6146" name="Picture 2" descr="Image result for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4984" y="2796211"/>
            <a:ext cx="2216426" cy="221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3923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Signoff Matrix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1794358"/>
              </p:ext>
            </p:extLst>
          </p:nvPr>
        </p:nvGraphicFramePr>
        <p:xfrm>
          <a:off x="2410002" y="1816811"/>
          <a:ext cx="8726556" cy="43208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08852">
                  <a:extLst>
                    <a:ext uri="{9D8B030D-6E8A-4147-A177-3AD203B41FA5}">
                      <a16:colId xmlns:a16="http://schemas.microsoft.com/office/drawing/2014/main" xmlns="" val="3758521145"/>
                    </a:ext>
                  </a:extLst>
                </a:gridCol>
                <a:gridCol w="2908852">
                  <a:extLst>
                    <a:ext uri="{9D8B030D-6E8A-4147-A177-3AD203B41FA5}">
                      <a16:colId xmlns:a16="http://schemas.microsoft.com/office/drawing/2014/main" xmlns="" val="59182389"/>
                    </a:ext>
                  </a:extLst>
                </a:gridCol>
                <a:gridCol w="2908852">
                  <a:extLst>
                    <a:ext uri="{9D8B030D-6E8A-4147-A177-3AD203B41FA5}">
                      <a16:colId xmlns:a16="http://schemas.microsoft.com/office/drawing/2014/main" xmlns="" val="3935402568"/>
                    </a:ext>
                  </a:extLst>
                </a:gridCol>
              </a:tblGrid>
              <a:tr h="5182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Document Name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Preparing Team / Role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Signoff Team / Role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xmlns="" val="498674633"/>
                  </a:ext>
                </a:extLst>
              </a:tr>
              <a:tr h="6056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Business Requirement Document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BA / QA Team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Client / Management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xmlns="" val="2594683466"/>
                  </a:ext>
                </a:extLst>
              </a:tr>
              <a:tr h="5182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Technical Document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Team Lead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BA / QA Team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xmlns="" val="4022533339"/>
                  </a:ext>
                </a:extLst>
              </a:tr>
              <a:tr h="5182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Code Review Document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Developer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Team Lead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xmlns="" val="3272827765"/>
                  </a:ext>
                </a:extLst>
              </a:tr>
              <a:tr h="5182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Unit Test Plan Document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Developer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Team Lead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xmlns="" val="4106542159"/>
                  </a:ext>
                </a:extLst>
              </a:tr>
              <a:tr h="5182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System Testing Document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Team Lead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BA / QA Team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xmlns="" val="3256389015"/>
                  </a:ext>
                </a:extLst>
              </a:tr>
              <a:tr h="6056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User Acceptance Testing Document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BA / QA Team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Client / Management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xmlns="" val="1316744124"/>
                  </a:ext>
                </a:extLst>
              </a:tr>
              <a:tr h="5182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Release Document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Team Lead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Management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xmlns="" val="1820197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433532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319</TotalTime>
  <Words>728</Words>
  <Application>Microsoft Office PowerPoint</Application>
  <PresentationFormat>Custom</PresentationFormat>
  <Paragraphs>145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Process</vt:lpstr>
      <vt:lpstr>Client</vt:lpstr>
      <vt:lpstr>BRD (Business Requirement Document)</vt:lpstr>
      <vt:lpstr>Technical Specification</vt:lpstr>
      <vt:lpstr>Development</vt:lpstr>
      <vt:lpstr>System Testing</vt:lpstr>
      <vt:lpstr>User Acceptance Testing</vt:lpstr>
      <vt:lpstr>Release</vt:lpstr>
      <vt:lpstr>Signoff Matrix</vt:lpstr>
      <vt:lpstr>Workflow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Kalpesh Patolia</dc:creator>
  <cp:lastModifiedBy>user</cp:lastModifiedBy>
  <cp:revision>164</cp:revision>
  <dcterms:created xsi:type="dcterms:W3CDTF">2017-05-27T11:29:19Z</dcterms:created>
  <dcterms:modified xsi:type="dcterms:W3CDTF">2017-05-28T15:10:40Z</dcterms:modified>
</cp:coreProperties>
</file>