
<file path=[Content_Types].xml><?xml version="1.0" encoding="utf-8"?>
<Types xmlns="http://schemas.openxmlformats.org/package/2006/content-types">
  <Default Extension="1" ContentType="image/jpeg"/>
  <Default Extension="59UYu3Fl22g6O8PDibX" ContentType="image/jpeg"/>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9" r:id="rId2"/>
    <p:sldId id="256" r:id="rId3"/>
    <p:sldId id="258" r:id="rId4"/>
    <p:sldId id="260" r:id="rId5"/>
    <p:sldId id="259" r:id="rId6"/>
    <p:sldId id="261" r:id="rId7"/>
    <p:sldId id="263" r:id="rId8"/>
    <p:sldId id="257" r:id="rId9"/>
    <p:sldId id="264" r:id="rId10"/>
    <p:sldId id="262" r:id="rId11"/>
    <p:sldId id="266" r:id="rId12"/>
    <p:sldId id="265" r:id="rId13"/>
    <p:sldId id="267"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7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245920-5AD3-4559-8B96-B3555905BB9E}" v="270" dt="2022-11-09T16:27:39.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Jha" userId="094254f6a2cdace8" providerId="LiveId" clId="{F5245920-5AD3-4559-8B96-B3555905BB9E}"/>
    <pc:docChg chg="undo custSel addSld delSld modSld sldOrd">
      <pc:chgData name="Anand Jha" userId="094254f6a2cdace8" providerId="LiveId" clId="{F5245920-5AD3-4559-8B96-B3555905BB9E}" dt="2022-11-09T16:27:39.425" v="798"/>
      <pc:docMkLst>
        <pc:docMk/>
      </pc:docMkLst>
      <pc:sldChg chg="addSp modSp mod modAnim">
        <pc:chgData name="Anand Jha" userId="094254f6a2cdace8" providerId="LiveId" clId="{F5245920-5AD3-4559-8B96-B3555905BB9E}" dt="2022-11-07T11:59:43.736" v="18" actId="1076"/>
        <pc:sldMkLst>
          <pc:docMk/>
          <pc:sldMk cId="1458991224" sldId="256"/>
        </pc:sldMkLst>
        <pc:spChg chg="mod">
          <ac:chgData name="Anand Jha" userId="094254f6a2cdace8" providerId="LiveId" clId="{F5245920-5AD3-4559-8B96-B3555905BB9E}" dt="2022-11-07T11:53:33.737" v="0" actId="14100"/>
          <ac:spMkLst>
            <pc:docMk/>
            <pc:sldMk cId="1458991224" sldId="256"/>
            <ac:spMk id="6" creationId="{8BE24CB2-2093-C989-75ED-669601A864BB}"/>
          </ac:spMkLst>
        </pc:spChg>
        <pc:picChg chg="mod">
          <ac:chgData name="Anand Jha" userId="094254f6a2cdace8" providerId="LiveId" clId="{F5245920-5AD3-4559-8B96-B3555905BB9E}" dt="2022-11-07T11:59:36.773" v="16" actId="1076"/>
          <ac:picMkLst>
            <pc:docMk/>
            <pc:sldMk cId="1458991224" sldId="256"/>
            <ac:picMk id="4" creationId="{94422779-A916-992B-FB2B-D82B6D581415}"/>
          </ac:picMkLst>
        </pc:picChg>
        <pc:picChg chg="add mod">
          <ac:chgData name="Anand Jha" userId="094254f6a2cdace8" providerId="LiveId" clId="{F5245920-5AD3-4559-8B96-B3555905BB9E}" dt="2022-11-07T11:59:43.736" v="18" actId="1076"/>
          <ac:picMkLst>
            <pc:docMk/>
            <pc:sldMk cId="1458991224" sldId="256"/>
            <ac:picMk id="7" creationId="{C014308B-5E2A-8AFA-7BD5-47E9BACE40F1}"/>
          </ac:picMkLst>
        </pc:picChg>
      </pc:sldChg>
      <pc:sldChg chg="addSp delSp modSp add mod delAnim modAnim">
        <pc:chgData name="Anand Jha" userId="094254f6a2cdace8" providerId="LiveId" clId="{F5245920-5AD3-4559-8B96-B3555905BB9E}" dt="2022-11-07T12:40:55.091" v="330" actId="1076"/>
        <pc:sldMkLst>
          <pc:docMk/>
          <pc:sldMk cId="3843597352" sldId="257"/>
        </pc:sldMkLst>
        <pc:spChg chg="del">
          <ac:chgData name="Anand Jha" userId="094254f6a2cdace8" providerId="LiveId" clId="{F5245920-5AD3-4559-8B96-B3555905BB9E}" dt="2022-11-07T12:00:14.842" v="25" actId="478"/>
          <ac:spMkLst>
            <pc:docMk/>
            <pc:sldMk cId="3843597352" sldId="257"/>
            <ac:spMk id="2" creationId="{39E8E3B4-382C-DB47-2A5B-0C31B538755B}"/>
          </ac:spMkLst>
        </pc:spChg>
        <pc:spChg chg="del mod">
          <ac:chgData name="Anand Jha" userId="094254f6a2cdace8" providerId="LiveId" clId="{F5245920-5AD3-4559-8B96-B3555905BB9E}" dt="2022-11-07T12:00:02.580" v="24"/>
          <ac:spMkLst>
            <pc:docMk/>
            <pc:sldMk cId="3843597352" sldId="257"/>
            <ac:spMk id="6" creationId="{8BE24CB2-2093-C989-75ED-669601A864BB}"/>
          </ac:spMkLst>
        </pc:spChg>
        <pc:spChg chg="add del mod">
          <ac:chgData name="Anand Jha" userId="094254f6a2cdace8" providerId="LiveId" clId="{F5245920-5AD3-4559-8B96-B3555905BB9E}" dt="2022-11-07T12:00:16.347" v="26" actId="478"/>
          <ac:spMkLst>
            <pc:docMk/>
            <pc:sldMk cId="3843597352" sldId="257"/>
            <ac:spMk id="7" creationId="{197BE68F-568C-3673-E739-24484430442B}"/>
          </ac:spMkLst>
        </pc:spChg>
        <pc:spChg chg="add mod">
          <ac:chgData name="Anand Jha" userId="094254f6a2cdace8" providerId="LiveId" clId="{F5245920-5AD3-4559-8B96-B3555905BB9E}" dt="2022-11-07T12:00:42.941" v="44" actId="1076"/>
          <ac:spMkLst>
            <pc:docMk/>
            <pc:sldMk cId="3843597352" sldId="257"/>
            <ac:spMk id="8" creationId="{0349CE2C-6898-303C-6B92-B4243FF3C92B}"/>
          </ac:spMkLst>
        </pc:spChg>
        <pc:spChg chg="add mod">
          <ac:chgData name="Anand Jha" userId="094254f6a2cdace8" providerId="LiveId" clId="{F5245920-5AD3-4559-8B96-B3555905BB9E}" dt="2022-11-07T12:40:55.091" v="330" actId="1076"/>
          <ac:spMkLst>
            <pc:docMk/>
            <pc:sldMk cId="3843597352" sldId="257"/>
            <ac:spMk id="12" creationId="{4DC61C61-8092-F574-161B-7CDC963CC31B}"/>
          </ac:spMkLst>
        </pc:spChg>
        <pc:spChg chg="add del mod">
          <ac:chgData name="Anand Jha" userId="094254f6a2cdace8" providerId="LiveId" clId="{F5245920-5AD3-4559-8B96-B3555905BB9E}" dt="2022-11-07T12:40:01.718" v="315" actId="478"/>
          <ac:spMkLst>
            <pc:docMk/>
            <pc:sldMk cId="3843597352" sldId="257"/>
            <ac:spMk id="14" creationId="{A9DA7659-7B62-495E-0B8D-B1FA31116F0D}"/>
          </ac:spMkLst>
        </pc:spChg>
        <pc:spChg chg="add mod">
          <ac:chgData name="Anand Jha" userId="094254f6a2cdace8" providerId="LiveId" clId="{F5245920-5AD3-4559-8B96-B3555905BB9E}" dt="2022-11-07T12:40:51.627" v="328" actId="1076"/>
          <ac:spMkLst>
            <pc:docMk/>
            <pc:sldMk cId="3843597352" sldId="257"/>
            <ac:spMk id="16" creationId="{2E145BCA-20D4-3A50-2C07-226BD342320B}"/>
          </ac:spMkLst>
        </pc:spChg>
        <pc:picChg chg="mod">
          <ac:chgData name="Anand Jha" userId="094254f6a2cdace8" providerId="LiveId" clId="{F5245920-5AD3-4559-8B96-B3555905BB9E}" dt="2022-11-07T11:59:51.198" v="20" actId="14100"/>
          <ac:picMkLst>
            <pc:docMk/>
            <pc:sldMk cId="3843597352" sldId="257"/>
            <ac:picMk id="4" creationId="{94422779-A916-992B-FB2B-D82B6D581415}"/>
          </ac:picMkLst>
        </pc:picChg>
        <pc:picChg chg="add mod">
          <ac:chgData name="Anand Jha" userId="094254f6a2cdace8" providerId="LiveId" clId="{F5245920-5AD3-4559-8B96-B3555905BB9E}" dt="2022-11-07T12:40:49.880" v="327" actId="1076"/>
          <ac:picMkLst>
            <pc:docMk/>
            <pc:sldMk cId="3843597352" sldId="257"/>
            <ac:picMk id="10" creationId="{ABF2CB63-2AA0-975B-9AFD-6673DA94FB4B}"/>
          </ac:picMkLst>
        </pc:picChg>
        <pc:picChg chg="add del mod">
          <ac:chgData name="Anand Jha" userId="094254f6a2cdace8" providerId="LiveId" clId="{F5245920-5AD3-4559-8B96-B3555905BB9E}" dt="2022-11-07T12:00:02.579" v="22" actId="478"/>
          <ac:picMkLst>
            <pc:docMk/>
            <pc:sldMk cId="3843597352" sldId="257"/>
            <ac:picMk id="1026" creationId="{2AF7AA15-EA07-E63A-BBAC-239FC9B45660}"/>
          </ac:picMkLst>
        </pc:picChg>
      </pc:sldChg>
      <pc:sldChg chg="addSp delSp modSp add mod ord delAnim modAnim">
        <pc:chgData name="Anand Jha" userId="094254f6a2cdace8" providerId="LiveId" clId="{F5245920-5AD3-4559-8B96-B3555905BB9E}" dt="2022-11-07T12:14:32.728" v="203"/>
        <pc:sldMkLst>
          <pc:docMk/>
          <pc:sldMk cId="1047482801" sldId="258"/>
        </pc:sldMkLst>
        <pc:spChg chg="add del">
          <ac:chgData name="Anand Jha" userId="094254f6a2cdace8" providerId="LiveId" clId="{F5245920-5AD3-4559-8B96-B3555905BB9E}" dt="2022-11-07T12:06:38.182" v="80"/>
          <ac:spMkLst>
            <pc:docMk/>
            <pc:sldMk cId="1047482801" sldId="258"/>
            <ac:spMk id="2" creationId="{7B4C120E-39DA-4621-E167-EC03F3F38ECB}"/>
          </ac:spMkLst>
        </pc:spChg>
        <pc:spChg chg="add del mod">
          <ac:chgData name="Anand Jha" userId="094254f6a2cdace8" providerId="LiveId" clId="{F5245920-5AD3-4559-8B96-B3555905BB9E}" dt="2022-11-07T12:06:59.097" v="85" actId="478"/>
          <ac:spMkLst>
            <pc:docMk/>
            <pc:sldMk cId="1047482801" sldId="258"/>
            <ac:spMk id="3" creationId="{1F722ED8-A50C-7438-810A-BB387D8CC273}"/>
          </ac:spMkLst>
        </pc:spChg>
        <pc:spChg chg="add del mod">
          <ac:chgData name="Anand Jha" userId="094254f6a2cdace8" providerId="LiveId" clId="{F5245920-5AD3-4559-8B96-B3555905BB9E}" dt="2022-11-07T12:06:59.097" v="85" actId="478"/>
          <ac:spMkLst>
            <pc:docMk/>
            <pc:sldMk cId="1047482801" sldId="258"/>
            <ac:spMk id="6" creationId="{0A70AA63-9604-E186-5D05-CDDE5FB52E4B}"/>
          </ac:spMkLst>
        </pc:spChg>
        <pc:spChg chg="mod">
          <ac:chgData name="Anand Jha" userId="094254f6a2cdace8" providerId="LiveId" clId="{F5245920-5AD3-4559-8B96-B3555905BB9E}" dt="2022-11-07T12:12:29.018" v="170" actId="20577"/>
          <ac:spMkLst>
            <pc:docMk/>
            <pc:sldMk cId="1047482801" sldId="258"/>
            <ac:spMk id="8" creationId="{0349CE2C-6898-303C-6B92-B4243FF3C92B}"/>
          </ac:spMkLst>
        </pc:spChg>
        <pc:spChg chg="add mod">
          <ac:chgData name="Anand Jha" userId="094254f6a2cdace8" providerId="LiveId" clId="{F5245920-5AD3-4559-8B96-B3555905BB9E}" dt="2022-11-07T12:13:48.753" v="193" actId="12"/>
          <ac:spMkLst>
            <pc:docMk/>
            <pc:sldMk cId="1047482801" sldId="258"/>
            <ac:spMk id="9" creationId="{DBB0C741-D384-FE3B-06D0-61474D38477E}"/>
          </ac:spMkLst>
        </pc:spChg>
        <pc:spChg chg="del mod">
          <ac:chgData name="Anand Jha" userId="094254f6a2cdace8" providerId="LiveId" clId="{F5245920-5AD3-4559-8B96-B3555905BB9E}" dt="2022-11-07T12:06:39.916" v="81" actId="478"/>
          <ac:spMkLst>
            <pc:docMk/>
            <pc:sldMk cId="1047482801" sldId="258"/>
            <ac:spMk id="12" creationId="{4DC61C61-8092-F574-161B-7CDC963CC31B}"/>
          </ac:spMkLst>
        </pc:spChg>
        <pc:spChg chg="add del mod">
          <ac:chgData name="Anand Jha" userId="094254f6a2cdace8" providerId="LiveId" clId="{F5245920-5AD3-4559-8B96-B3555905BB9E}" dt="2022-11-07T12:13:21.147" v="187" actId="478"/>
          <ac:spMkLst>
            <pc:docMk/>
            <pc:sldMk cId="1047482801" sldId="258"/>
            <ac:spMk id="15" creationId="{87727761-0157-EEEE-E468-5058E440606A}"/>
          </ac:spMkLst>
        </pc:spChg>
        <pc:spChg chg="add del mod">
          <ac:chgData name="Anand Jha" userId="094254f6a2cdace8" providerId="LiveId" clId="{F5245920-5AD3-4559-8B96-B3555905BB9E}" dt="2022-11-07T12:13:20.076" v="186" actId="478"/>
          <ac:spMkLst>
            <pc:docMk/>
            <pc:sldMk cId="1047482801" sldId="258"/>
            <ac:spMk id="17" creationId="{21585698-27D5-A672-7C1C-8B4F208A119B}"/>
          </ac:spMkLst>
        </pc:spChg>
        <pc:spChg chg="add del mod">
          <ac:chgData name="Anand Jha" userId="094254f6a2cdace8" providerId="LiveId" clId="{F5245920-5AD3-4559-8B96-B3555905BB9E}" dt="2022-11-07T12:09:34.762" v="119" actId="478"/>
          <ac:spMkLst>
            <pc:docMk/>
            <pc:sldMk cId="1047482801" sldId="258"/>
            <ac:spMk id="19" creationId="{630D61B1-317F-3538-C78C-62CFED7D69BC}"/>
          </ac:spMkLst>
        </pc:spChg>
        <pc:spChg chg="add mod">
          <ac:chgData name="Anand Jha" userId="094254f6a2cdace8" providerId="LiveId" clId="{F5245920-5AD3-4559-8B96-B3555905BB9E}" dt="2022-11-07T12:12:50.185" v="177" actId="14100"/>
          <ac:spMkLst>
            <pc:docMk/>
            <pc:sldMk cId="1047482801" sldId="258"/>
            <ac:spMk id="21" creationId="{2D251792-89D1-33BF-D6B1-04D2785369B6}"/>
          </ac:spMkLst>
        </pc:spChg>
        <pc:picChg chg="del">
          <ac:chgData name="Anand Jha" userId="094254f6a2cdace8" providerId="LiveId" clId="{F5245920-5AD3-4559-8B96-B3555905BB9E}" dt="2022-11-07T12:06:20.887" v="77" actId="478"/>
          <ac:picMkLst>
            <pc:docMk/>
            <pc:sldMk cId="1047482801" sldId="258"/>
            <ac:picMk id="10" creationId="{ABF2CB63-2AA0-975B-9AFD-6673DA94FB4B}"/>
          </ac:picMkLst>
        </pc:picChg>
        <pc:picChg chg="add del mod">
          <ac:chgData name="Anand Jha" userId="094254f6a2cdace8" providerId="LiveId" clId="{F5245920-5AD3-4559-8B96-B3555905BB9E}" dt="2022-11-07T12:12:36.268" v="171" actId="478"/>
          <ac:picMkLst>
            <pc:docMk/>
            <pc:sldMk cId="1047482801" sldId="258"/>
            <ac:picMk id="13" creationId="{71781BA4-B280-F39F-6A82-CCB38F445B87}"/>
          </ac:picMkLst>
        </pc:picChg>
      </pc:sldChg>
      <pc:sldChg chg="addSp delSp modSp new mod modAnim">
        <pc:chgData name="Anand Jha" userId="094254f6a2cdace8" providerId="LiveId" clId="{F5245920-5AD3-4559-8B96-B3555905BB9E}" dt="2022-11-07T12:21:25.869" v="258"/>
        <pc:sldMkLst>
          <pc:docMk/>
          <pc:sldMk cId="2688670357" sldId="259"/>
        </pc:sldMkLst>
        <pc:spChg chg="mod">
          <ac:chgData name="Anand Jha" userId="094254f6a2cdace8" providerId="LiveId" clId="{F5245920-5AD3-4559-8B96-B3555905BB9E}" dt="2022-11-07T12:14:50.692" v="207" actId="20577"/>
          <ac:spMkLst>
            <pc:docMk/>
            <pc:sldMk cId="2688670357" sldId="259"/>
            <ac:spMk id="2" creationId="{7DAB1179-90C3-E548-C472-B538FF349794}"/>
          </ac:spMkLst>
        </pc:spChg>
        <pc:spChg chg="del">
          <ac:chgData name="Anand Jha" userId="094254f6a2cdace8" providerId="LiveId" clId="{F5245920-5AD3-4559-8B96-B3555905BB9E}" dt="2022-11-07T12:15:15.275" v="209" actId="478"/>
          <ac:spMkLst>
            <pc:docMk/>
            <pc:sldMk cId="2688670357" sldId="259"/>
            <ac:spMk id="3" creationId="{44BBA7CA-3E71-3979-22C1-7B405D70AF7C}"/>
          </ac:spMkLst>
        </pc:spChg>
        <pc:spChg chg="add mod">
          <ac:chgData name="Anand Jha" userId="094254f6a2cdace8" providerId="LiveId" clId="{F5245920-5AD3-4559-8B96-B3555905BB9E}" dt="2022-11-07T12:16:38.313" v="223" actId="20577"/>
          <ac:spMkLst>
            <pc:docMk/>
            <pc:sldMk cId="2688670357" sldId="259"/>
            <ac:spMk id="5" creationId="{D5264A54-0293-1DE8-4CC7-BC308A19DC75}"/>
          </ac:spMkLst>
        </pc:spChg>
        <pc:picChg chg="add mod">
          <ac:chgData name="Anand Jha" userId="094254f6a2cdace8" providerId="LiveId" clId="{F5245920-5AD3-4559-8B96-B3555905BB9E}" dt="2022-11-07T12:15:28.238" v="211"/>
          <ac:picMkLst>
            <pc:docMk/>
            <pc:sldMk cId="2688670357" sldId="259"/>
            <ac:picMk id="6" creationId="{3F9B3122-57D8-8FA5-E612-107F0BA9E768}"/>
          </ac:picMkLst>
        </pc:picChg>
        <pc:picChg chg="add mod">
          <ac:chgData name="Anand Jha" userId="094254f6a2cdace8" providerId="LiveId" clId="{F5245920-5AD3-4559-8B96-B3555905BB9E}" dt="2022-11-07T12:15:28.238" v="211"/>
          <ac:picMkLst>
            <pc:docMk/>
            <pc:sldMk cId="2688670357" sldId="259"/>
            <ac:picMk id="7" creationId="{0C3FEF35-2BED-19B5-8A57-9D2222A9C487}"/>
          </ac:picMkLst>
        </pc:picChg>
        <pc:picChg chg="add mod">
          <ac:chgData name="Anand Jha" userId="094254f6a2cdace8" providerId="LiveId" clId="{F5245920-5AD3-4559-8B96-B3555905BB9E}" dt="2022-11-07T12:16:41.216" v="224" actId="1076"/>
          <ac:picMkLst>
            <pc:docMk/>
            <pc:sldMk cId="2688670357" sldId="259"/>
            <ac:picMk id="9" creationId="{044D017B-89EE-DCD6-BA56-F48E16090F89}"/>
          </ac:picMkLst>
        </pc:picChg>
        <pc:picChg chg="add mod">
          <ac:chgData name="Anand Jha" userId="094254f6a2cdace8" providerId="LiveId" clId="{F5245920-5AD3-4559-8B96-B3555905BB9E}" dt="2022-11-07T12:16:44.313" v="225" actId="1076"/>
          <ac:picMkLst>
            <pc:docMk/>
            <pc:sldMk cId="2688670357" sldId="259"/>
            <ac:picMk id="11" creationId="{B4E98418-FB84-08A6-19AE-A5877410C3CA}"/>
          </ac:picMkLst>
        </pc:picChg>
        <pc:picChg chg="add del">
          <ac:chgData name="Anand Jha" userId="094254f6a2cdace8" providerId="LiveId" clId="{F5245920-5AD3-4559-8B96-B3555905BB9E}" dt="2022-11-07T12:17:24.441" v="228" actId="21"/>
          <ac:picMkLst>
            <pc:docMk/>
            <pc:sldMk cId="2688670357" sldId="259"/>
            <ac:picMk id="13" creationId="{33DDB7CD-FF60-25DF-2420-B40A80C3A089}"/>
          </ac:picMkLst>
        </pc:picChg>
      </pc:sldChg>
      <pc:sldChg chg="addSp delSp modSp add mod addAnim delAnim modAnim">
        <pc:chgData name="Anand Jha" userId="094254f6a2cdace8" providerId="LiveId" clId="{F5245920-5AD3-4559-8B96-B3555905BB9E}" dt="2022-11-07T12:30:32.838" v="277"/>
        <pc:sldMkLst>
          <pc:docMk/>
          <pc:sldMk cId="3397282786" sldId="260"/>
        </pc:sldMkLst>
        <pc:spChg chg="add del">
          <ac:chgData name="Anand Jha" userId="094254f6a2cdace8" providerId="LiveId" clId="{F5245920-5AD3-4559-8B96-B3555905BB9E}" dt="2022-11-07T12:12:20.934" v="152" actId="22"/>
          <ac:spMkLst>
            <pc:docMk/>
            <pc:sldMk cId="3397282786" sldId="260"/>
            <ac:spMk id="3" creationId="{5339B70F-4AE9-251A-1D70-08D834C9175C}"/>
          </ac:spMkLst>
        </pc:spChg>
        <pc:spChg chg="add mod">
          <ac:chgData name="Anand Jha" userId="094254f6a2cdace8" providerId="LiveId" clId="{F5245920-5AD3-4559-8B96-B3555905BB9E}" dt="2022-11-07T12:30:28.868" v="276" actId="1076"/>
          <ac:spMkLst>
            <pc:docMk/>
            <pc:sldMk cId="3397282786" sldId="260"/>
            <ac:spMk id="6" creationId="{5F375656-9653-B7E9-D0DD-FA1D3429A99B}"/>
          </ac:spMkLst>
        </pc:spChg>
        <pc:spChg chg="add del mod">
          <ac:chgData name="Anand Jha" userId="094254f6a2cdace8" providerId="LiveId" clId="{F5245920-5AD3-4559-8B96-B3555905BB9E}" dt="2022-11-07T12:30:10.474" v="274" actId="14100"/>
          <ac:spMkLst>
            <pc:docMk/>
            <pc:sldMk cId="3397282786" sldId="260"/>
            <ac:spMk id="8" creationId="{0349CE2C-6898-303C-6B92-B4243FF3C92B}"/>
          </ac:spMkLst>
        </pc:spChg>
      </pc:sldChg>
      <pc:sldChg chg="addSp delSp modSp add mod">
        <pc:chgData name="Anand Jha" userId="094254f6a2cdace8" providerId="LiveId" clId="{F5245920-5AD3-4559-8B96-B3555905BB9E}" dt="2022-11-07T12:17:35.235" v="235" actId="1076"/>
        <pc:sldMkLst>
          <pc:docMk/>
          <pc:sldMk cId="515830474" sldId="261"/>
        </pc:sldMkLst>
        <pc:spChg chg="del mod">
          <ac:chgData name="Anand Jha" userId="094254f6a2cdace8" providerId="LiveId" clId="{F5245920-5AD3-4559-8B96-B3555905BB9E}" dt="2022-11-07T12:17:30.985" v="233" actId="478"/>
          <ac:spMkLst>
            <pc:docMk/>
            <pc:sldMk cId="515830474" sldId="261"/>
            <ac:spMk id="5" creationId="{D5264A54-0293-1DE8-4CC7-BC308A19DC75}"/>
          </ac:spMkLst>
        </pc:spChg>
        <pc:picChg chg="add mod">
          <ac:chgData name="Anand Jha" userId="094254f6a2cdace8" providerId="LiveId" clId="{F5245920-5AD3-4559-8B96-B3555905BB9E}" dt="2022-11-07T12:17:35.235" v="235" actId="1076"/>
          <ac:picMkLst>
            <pc:docMk/>
            <pc:sldMk cId="515830474" sldId="261"/>
            <ac:picMk id="3" creationId="{01D0C076-7F48-AC6E-13CB-634A5C8EAB7F}"/>
          </ac:picMkLst>
        </pc:picChg>
        <pc:picChg chg="del">
          <ac:chgData name="Anand Jha" userId="094254f6a2cdace8" providerId="LiveId" clId="{F5245920-5AD3-4559-8B96-B3555905BB9E}" dt="2022-11-07T12:17:28.122" v="230" actId="478"/>
          <ac:picMkLst>
            <pc:docMk/>
            <pc:sldMk cId="515830474" sldId="261"/>
            <ac:picMk id="9" creationId="{044D017B-89EE-DCD6-BA56-F48E16090F89}"/>
          </ac:picMkLst>
        </pc:picChg>
        <pc:picChg chg="del">
          <ac:chgData name="Anand Jha" userId="094254f6a2cdace8" providerId="LiveId" clId="{F5245920-5AD3-4559-8B96-B3555905BB9E}" dt="2022-11-07T12:17:27.418" v="229" actId="478"/>
          <ac:picMkLst>
            <pc:docMk/>
            <pc:sldMk cId="515830474" sldId="261"/>
            <ac:picMk id="11" creationId="{B4E98418-FB84-08A6-19AE-A5877410C3CA}"/>
          </ac:picMkLst>
        </pc:picChg>
        <pc:picChg chg="del">
          <ac:chgData name="Anand Jha" userId="094254f6a2cdace8" providerId="LiveId" clId="{F5245920-5AD3-4559-8B96-B3555905BB9E}" dt="2022-11-07T12:17:28.906" v="231" actId="478"/>
          <ac:picMkLst>
            <pc:docMk/>
            <pc:sldMk cId="515830474" sldId="261"/>
            <ac:picMk id="13" creationId="{33DDB7CD-FF60-25DF-2420-B40A80C3A089}"/>
          </ac:picMkLst>
        </pc:picChg>
      </pc:sldChg>
      <pc:sldChg chg="addSp modSp new mod modAnim">
        <pc:chgData name="Anand Jha" userId="094254f6a2cdace8" providerId="LiveId" clId="{F5245920-5AD3-4559-8B96-B3555905BB9E}" dt="2022-11-07T12:22:09.138" v="267"/>
        <pc:sldMkLst>
          <pc:docMk/>
          <pc:sldMk cId="4228266490" sldId="262"/>
        </pc:sldMkLst>
        <pc:spChg chg="mod">
          <ac:chgData name="Anand Jha" userId="094254f6a2cdace8" providerId="LiveId" clId="{F5245920-5AD3-4559-8B96-B3555905BB9E}" dt="2022-11-07T12:19:36.738" v="238" actId="1076"/>
          <ac:spMkLst>
            <pc:docMk/>
            <pc:sldMk cId="4228266490" sldId="262"/>
            <ac:spMk id="2" creationId="{45B93213-3F4B-51FA-30F2-EC0F28BF612D}"/>
          </ac:spMkLst>
        </pc:spChg>
        <pc:spChg chg="mod">
          <ac:chgData name="Anand Jha" userId="094254f6a2cdace8" providerId="LiveId" clId="{F5245920-5AD3-4559-8B96-B3555905BB9E}" dt="2022-11-07T12:21:51.601" v="262" actId="20578"/>
          <ac:spMkLst>
            <pc:docMk/>
            <pc:sldMk cId="4228266490" sldId="262"/>
            <ac:spMk id="3" creationId="{10E0262C-680E-A754-1A42-51108A9481CE}"/>
          </ac:spMkLst>
        </pc:spChg>
        <pc:picChg chg="add mod">
          <ac:chgData name="Anand Jha" userId="094254f6a2cdace8" providerId="LiveId" clId="{F5245920-5AD3-4559-8B96-B3555905BB9E}" dt="2022-11-07T12:20:38.440" v="250" actId="1076"/>
          <ac:picMkLst>
            <pc:docMk/>
            <pc:sldMk cId="4228266490" sldId="262"/>
            <ac:picMk id="5" creationId="{37F0BE58-7E53-119D-6A8A-732B9292DE98}"/>
          </ac:picMkLst>
        </pc:picChg>
        <pc:picChg chg="add mod">
          <ac:chgData name="Anand Jha" userId="094254f6a2cdace8" providerId="LiveId" clId="{F5245920-5AD3-4559-8B96-B3555905BB9E}" dt="2022-11-07T12:20:43.607" v="252" actId="14100"/>
          <ac:picMkLst>
            <pc:docMk/>
            <pc:sldMk cId="4228266490" sldId="262"/>
            <ac:picMk id="7" creationId="{9B702C36-AF2D-5B5D-D084-2A14D4174EA8}"/>
          </ac:picMkLst>
        </pc:picChg>
        <pc:picChg chg="add mod">
          <ac:chgData name="Anand Jha" userId="094254f6a2cdace8" providerId="LiveId" clId="{F5245920-5AD3-4559-8B96-B3555905BB9E}" dt="2022-11-07T12:20:49.984" v="253"/>
          <ac:picMkLst>
            <pc:docMk/>
            <pc:sldMk cId="4228266490" sldId="262"/>
            <ac:picMk id="8" creationId="{DC25E363-0E16-A958-81F9-B38B6FEA00EF}"/>
          </ac:picMkLst>
        </pc:picChg>
        <pc:picChg chg="add mod">
          <ac:chgData name="Anand Jha" userId="094254f6a2cdace8" providerId="LiveId" clId="{F5245920-5AD3-4559-8B96-B3555905BB9E}" dt="2022-11-07T12:20:54.196" v="254" actId="1076"/>
          <ac:picMkLst>
            <pc:docMk/>
            <pc:sldMk cId="4228266490" sldId="262"/>
            <ac:picMk id="9" creationId="{56C29EDA-6932-6155-4CFB-30CF5AC0D203}"/>
          </ac:picMkLst>
        </pc:picChg>
      </pc:sldChg>
      <pc:sldChg chg="new del">
        <pc:chgData name="Anand Jha" userId="094254f6a2cdace8" providerId="LiveId" clId="{F5245920-5AD3-4559-8B96-B3555905BB9E}" dt="2022-11-07T12:29:54.041" v="269" actId="2696"/>
        <pc:sldMkLst>
          <pc:docMk/>
          <pc:sldMk cId="59446198" sldId="263"/>
        </pc:sldMkLst>
      </pc:sldChg>
      <pc:sldChg chg="addSp delSp modSp add mod ord delAnim modAnim">
        <pc:chgData name="Anand Jha" userId="094254f6a2cdace8" providerId="LiveId" clId="{F5245920-5AD3-4559-8B96-B3555905BB9E}" dt="2022-11-07T12:32:38.893" v="312" actId="403"/>
        <pc:sldMkLst>
          <pc:docMk/>
          <pc:sldMk cId="1319734073" sldId="263"/>
        </pc:sldMkLst>
        <pc:spChg chg="add del">
          <ac:chgData name="Anand Jha" userId="094254f6a2cdace8" providerId="LiveId" clId="{F5245920-5AD3-4559-8B96-B3555905BB9E}" dt="2022-11-07T12:31:49.329" v="296" actId="22"/>
          <ac:spMkLst>
            <pc:docMk/>
            <pc:sldMk cId="1319734073" sldId="263"/>
            <ac:spMk id="3" creationId="{46CDCA76-827C-9D18-7BC0-5CB9E8C3E534}"/>
          </ac:spMkLst>
        </pc:spChg>
        <pc:spChg chg="add mod">
          <ac:chgData name="Anand Jha" userId="094254f6a2cdace8" providerId="LiveId" clId="{F5245920-5AD3-4559-8B96-B3555905BB9E}" dt="2022-11-07T12:32:38.893" v="312" actId="403"/>
          <ac:spMkLst>
            <pc:docMk/>
            <pc:sldMk cId="1319734073" sldId="263"/>
            <ac:spMk id="7" creationId="{FBD0F74D-F739-E7F8-AD9D-BD35F903AE65}"/>
          </ac:spMkLst>
        </pc:spChg>
        <pc:spChg chg="mod">
          <ac:chgData name="Anand Jha" userId="094254f6a2cdace8" providerId="LiveId" clId="{F5245920-5AD3-4559-8B96-B3555905BB9E}" dt="2022-11-07T12:31:20.275" v="290" actId="1076"/>
          <ac:spMkLst>
            <pc:docMk/>
            <pc:sldMk cId="1319734073" sldId="263"/>
            <ac:spMk id="8" creationId="{0349CE2C-6898-303C-6B92-B4243FF3C92B}"/>
          </ac:spMkLst>
        </pc:spChg>
        <pc:spChg chg="del">
          <ac:chgData name="Anand Jha" userId="094254f6a2cdace8" providerId="LiveId" clId="{F5245920-5AD3-4559-8B96-B3555905BB9E}" dt="2022-11-07T12:31:24.177" v="291" actId="478"/>
          <ac:spMkLst>
            <pc:docMk/>
            <pc:sldMk cId="1319734073" sldId="263"/>
            <ac:spMk id="9" creationId="{DBB0C741-D384-FE3B-06D0-61474D38477E}"/>
          </ac:spMkLst>
        </pc:spChg>
        <pc:spChg chg="del">
          <ac:chgData name="Anand Jha" userId="094254f6a2cdace8" providerId="LiveId" clId="{F5245920-5AD3-4559-8B96-B3555905BB9E}" dt="2022-11-07T12:31:26.151" v="293" actId="478"/>
          <ac:spMkLst>
            <pc:docMk/>
            <pc:sldMk cId="1319734073" sldId="263"/>
            <ac:spMk id="15" creationId="{87727761-0157-EEEE-E468-5058E440606A}"/>
          </ac:spMkLst>
        </pc:spChg>
        <pc:spChg chg="del">
          <ac:chgData name="Anand Jha" userId="094254f6a2cdace8" providerId="LiveId" clId="{F5245920-5AD3-4559-8B96-B3555905BB9E}" dt="2022-11-07T12:31:27.539" v="294" actId="478"/>
          <ac:spMkLst>
            <pc:docMk/>
            <pc:sldMk cId="1319734073" sldId="263"/>
            <ac:spMk id="17" creationId="{21585698-27D5-A672-7C1C-8B4F208A119B}"/>
          </ac:spMkLst>
        </pc:spChg>
        <pc:picChg chg="del">
          <ac:chgData name="Anand Jha" userId="094254f6a2cdace8" providerId="LiveId" clId="{F5245920-5AD3-4559-8B96-B3555905BB9E}" dt="2022-11-07T12:31:24.786" v="292" actId="478"/>
          <ac:picMkLst>
            <pc:docMk/>
            <pc:sldMk cId="1319734073" sldId="263"/>
            <ac:picMk id="13" creationId="{71781BA4-B280-F39F-6A82-CCB38F445B87}"/>
          </ac:picMkLst>
        </pc:picChg>
      </pc:sldChg>
      <pc:sldChg chg="addSp modSp new mod">
        <pc:chgData name="Anand Jha" userId="094254f6a2cdace8" providerId="LiveId" clId="{F5245920-5AD3-4559-8B96-B3555905BB9E}" dt="2022-11-07T12:58:09.492" v="349" actId="1076"/>
        <pc:sldMkLst>
          <pc:docMk/>
          <pc:sldMk cId="2066748431" sldId="264"/>
        </pc:sldMkLst>
        <pc:spChg chg="mod">
          <ac:chgData name="Anand Jha" userId="094254f6a2cdace8" providerId="LiveId" clId="{F5245920-5AD3-4559-8B96-B3555905BB9E}" dt="2022-11-07T12:56:19.802" v="340" actId="1076"/>
          <ac:spMkLst>
            <pc:docMk/>
            <pc:sldMk cId="2066748431" sldId="264"/>
            <ac:spMk id="2" creationId="{5535DE5D-7694-A5F8-2B7D-3410BACF044E}"/>
          </ac:spMkLst>
        </pc:spChg>
        <pc:spChg chg="mod">
          <ac:chgData name="Anand Jha" userId="094254f6a2cdace8" providerId="LiveId" clId="{F5245920-5AD3-4559-8B96-B3555905BB9E}" dt="2022-11-07T12:57:59.687" v="347" actId="14100"/>
          <ac:spMkLst>
            <pc:docMk/>
            <pc:sldMk cId="2066748431" sldId="264"/>
            <ac:spMk id="3" creationId="{72D9F79F-52C2-BD34-8B25-F3099A3E4045}"/>
          </ac:spMkLst>
        </pc:spChg>
        <pc:picChg chg="add mod">
          <ac:chgData name="Anand Jha" userId="094254f6a2cdace8" providerId="LiveId" clId="{F5245920-5AD3-4559-8B96-B3555905BB9E}" dt="2022-11-07T12:58:06.364" v="348"/>
          <ac:picMkLst>
            <pc:docMk/>
            <pc:sldMk cId="2066748431" sldId="264"/>
            <ac:picMk id="4" creationId="{5D3851B1-6359-69DF-17AD-5D8EFE63020A}"/>
          </ac:picMkLst>
        </pc:picChg>
        <pc:picChg chg="add mod">
          <ac:chgData name="Anand Jha" userId="094254f6a2cdace8" providerId="LiveId" clId="{F5245920-5AD3-4559-8B96-B3555905BB9E}" dt="2022-11-07T12:58:09.492" v="349" actId="1076"/>
          <ac:picMkLst>
            <pc:docMk/>
            <pc:sldMk cId="2066748431" sldId="264"/>
            <ac:picMk id="5" creationId="{5EAAF9ED-B2B6-09E2-34FE-06F44EAD7EB3}"/>
          </ac:picMkLst>
        </pc:picChg>
      </pc:sldChg>
      <pc:sldChg chg="addSp delSp modSp new mod delAnim modAnim">
        <pc:chgData name="Anand Jha" userId="094254f6a2cdace8" providerId="LiveId" clId="{F5245920-5AD3-4559-8B96-B3555905BB9E}" dt="2022-11-07T13:27:28.946" v="385" actId="1076"/>
        <pc:sldMkLst>
          <pc:docMk/>
          <pc:sldMk cId="3771065348" sldId="265"/>
        </pc:sldMkLst>
        <pc:spChg chg="mod">
          <ac:chgData name="Anand Jha" userId="094254f6a2cdace8" providerId="LiveId" clId="{F5245920-5AD3-4559-8B96-B3555905BB9E}" dt="2022-11-07T13:10:36.989" v="369" actId="1076"/>
          <ac:spMkLst>
            <pc:docMk/>
            <pc:sldMk cId="3771065348" sldId="265"/>
            <ac:spMk id="2" creationId="{491AB61A-A1EE-56AF-A7D2-747EED058B3A}"/>
          </ac:spMkLst>
        </pc:spChg>
        <pc:spChg chg="del">
          <ac:chgData name="Anand Jha" userId="094254f6a2cdace8" providerId="LiveId" clId="{F5245920-5AD3-4559-8B96-B3555905BB9E}" dt="2022-11-07T12:57:46.699" v="345" actId="22"/>
          <ac:spMkLst>
            <pc:docMk/>
            <pc:sldMk cId="3771065348" sldId="265"/>
            <ac:spMk id="3" creationId="{0D97182A-7B4D-F9BF-698B-13586DBB57BE}"/>
          </ac:spMkLst>
        </pc:spChg>
        <pc:spChg chg="add del mod">
          <ac:chgData name="Anand Jha" userId="094254f6a2cdace8" providerId="LiveId" clId="{F5245920-5AD3-4559-8B96-B3555905BB9E}" dt="2022-11-07T13:26:19.600" v="378" actId="478"/>
          <ac:spMkLst>
            <pc:docMk/>
            <pc:sldMk cId="3771065348" sldId="265"/>
            <ac:spMk id="11" creationId="{3C11EA52-8CB8-9942-5349-3D0C5F2CB74A}"/>
          </ac:spMkLst>
        </pc:spChg>
        <pc:picChg chg="add del mod ord">
          <ac:chgData name="Anand Jha" userId="094254f6a2cdace8" providerId="LiveId" clId="{F5245920-5AD3-4559-8B96-B3555905BB9E}" dt="2022-11-07T13:10:10.877" v="366" actId="478"/>
          <ac:picMkLst>
            <pc:docMk/>
            <pc:sldMk cId="3771065348" sldId="265"/>
            <ac:picMk id="5" creationId="{3FF3C336-99D0-F66E-B544-C8D487B879C1}"/>
          </ac:picMkLst>
        </pc:picChg>
        <pc:picChg chg="add mod">
          <ac:chgData name="Anand Jha" userId="094254f6a2cdace8" providerId="LiveId" clId="{F5245920-5AD3-4559-8B96-B3555905BB9E}" dt="2022-11-07T12:58:20.565" v="352" actId="1076"/>
          <ac:picMkLst>
            <pc:docMk/>
            <pc:sldMk cId="3771065348" sldId="265"/>
            <ac:picMk id="6" creationId="{FFDEF816-23C7-08FA-1B42-DA52246B9A41}"/>
          </ac:picMkLst>
        </pc:picChg>
        <pc:picChg chg="add mod">
          <ac:chgData name="Anand Jha" userId="094254f6a2cdace8" providerId="LiveId" clId="{F5245920-5AD3-4559-8B96-B3555905BB9E}" dt="2022-11-07T12:58:15.975" v="351" actId="1076"/>
          <ac:picMkLst>
            <pc:docMk/>
            <pc:sldMk cId="3771065348" sldId="265"/>
            <ac:picMk id="7" creationId="{62A2441C-4DB3-7709-8750-16090A126A90}"/>
          </ac:picMkLst>
        </pc:picChg>
        <pc:picChg chg="add del mod">
          <ac:chgData name="Anand Jha" userId="094254f6a2cdace8" providerId="LiveId" clId="{F5245920-5AD3-4559-8B96-B3555905BB9E}" dt="2022-11-07T13:21:27.764" v="373" actId="478"/>
          <ac:picMkLst>
            <pc:docMk/>
            <pc:sldMk cId="3771065348" sldId="265"/>
            <ac:picMk id="9" creationId="{3A8B4F0D-C9AC-8E4E-F018-778519849AAA}"/>
          </ac:picMkLst>
        </pc:picChg>
        <pc:picChg chg="add mod">
          <ac:chgData name="Anand Jha" userId="094254f6a2cdace8" providerId="LiveId" clId="{F5245920-5AD3-4559-8B96-B3555905BB9E}" dt="2022-11-07T13:26:25.221" v="380" actId="14100"/>
          <ac:picMkLst>
            <pc:docMk/>
            <pc:sldMk cId="3771065348" sldId="265"/>
            <ac:picMk id="13" creationId="{32F4996C-9A11-9CFC-2083-783129F8FD1B}"/>
          </ac:picMkLst>
        </pc:picChg>
        <pc:picChg chg="add mod">
          <ac:chgData name="Anand Jha" userId="094254f6a2cdace8" providerId="LiveId" clId="{F5245920-5AD3-4559-8B96-B3555905BB9E}" dt="2022-11-07T13:27:28.946" v="385" actId="1076"/>
          <ac:picMkLst>
            <pc:docMk/>
            <pc:sldMk cId="3771065348" sldId="265"/>
            <ac:picMk id="15" creationId="{1C82CFC1-3DE7-8237-2815-E7C9E1A44CE2}"/>
          </ac:picMkLst>
        </pc:picChg>
      </pc:sldChg>
      <pc:sldChg chg="add ord">
        <pc:chgData name="Anand Jha" userId="094254f6a2cdace8" providerId="LiveId" clId="{F5245920-5AD3-4559-8B96-B3555905BB9E}" dt="2022-11-07T13:11:38.151" v="371"/>
        <pc:sldMkLst>
          <pc:docMk/>
          <pc:sldMk cId="2984313230" sldId="266"/>
        </pc:sldMkLst>
      </pc:sldChg>
      <pc:sldChg chg="addSp delSp modSp add mod delAnim modAnim">
        <pc:chgData name="Anand Jha" userId="094254f6a2cdace8" providerId="LiveId" clId="{F5245920-5AD3-4559-8B96-B3555905BB9E}" dt="2022-11-09T15:36:10.151" v="519"/>
        <pc:sldMkLst>
          <pc:docMk/>
          <pc:sldMk cId="3636230479" sldId="267"/>
        </pc:sldMkLst>
        <pc:spChg chg="del mod">
          <ac:chgData name="Anand Jha" userId="094254f6a2cdace8" providerId="LiveId" clId="{F5245920-5AD3-4559-8B96-B3555905BB9E}" dt="2022-11-09T15:34:13.559" v="473" actId="478"/>
          <ac:spMkLst>
            <pc:docMk/>
            <pc:sldMk cId="3636230479" sldId="267"/>
            <ac:spMk id="2" creationId="{491AB61A-A1EE-56AF-A7D2-747EED058B3A}"/>
          </ac:spMkLst>
        </pc:spChg>
        <pc:spChg chg="add mod">
          <ac:chgData name="Anand Jha" userId="094254f6a2cdace8" providerId="LiveId" clId="{F5245920-5AD3-4559-8B96-B3555905BB9E}" dt="2022-11-09T15:32:17.034" v="455" actId="14100"/>
          <ac:spMkLst>
            <pc:docMk/>
            <pc:sldMk cId="3636230479" sldId="267"/>
            <ac:spMk id="5" creationId="{E0D6158F-1CA7-32AE-033B-DFC440426A64}"/>
          </ac:spMkLst>
        </pc:spChg>
        <pc:spChg chg="add mod">
          <ac:chgData name="Anand Jha" userId="094254f6a2cdace8" providerId="LiveId" clId="{F5245920-5AD3-4559-8B96-B3555905BB9E}" dt="2022-11-09T15:34:27.629" v="487" actId="122"/>
          <ac:spMkLst>
            <pc:docMk/>
            <pc:sldMk cId="3636230479" sldId="267"/>
            <ac:spMk id="9" creationId="{1333C570-8DE8-BE93-9DB2-91282D8FCD7B}"/>
          </ac:spMkLst>
        </pc:spChg>
        <pc:picChg chg="add del mod">
          <ac:chgData name="Anand Jha" userId="094254f6a2cdace8" providerId="LiveId" clId="{F5245920-5AD3-4559-8B96-B3555905BB9E}" dt="2022-11-09T15:31:58.936" v="447" actId="478"/>
          <ac:picMkLst>
            <pc:docMk/>
            <pc:sldMk cId="3636230479" sldId="267"/>
            <ac:picMk id="4" creationId="{CFBB41DB-AD4E-6799-2422-1FAEB20E95E0}"/>
          </ac:picMkLst>
        </pc:picChg>
        <pc:picChg chg="del">
          <ac:chgData name="Anand Jha" userId="094254f6a2cdace8" providerId="LiveId" clId="{F5245920-5AD3-4559-8B96-B3555905BB9E}" dt="2022-11-07T13:28:02.807" v="388" actId="478"/>
          <ac:picMkLst>
            <pc:docMk/>
            <pc:sldMk cId="3636230479" sldId="267"/>
            <ac:picMk id="13" creationId="{32F4996C-9A11-9CFC-2083-783129F8FD1B}"/>
          </ac:picMkLst>
        </pc:picChg>
        <pc:picChg chg="del">
          <ac:chgData name="Anand Jha" userId="094254f6a2cdace8" providerId="LiveId" clId="{F5245920-5AD3-4559-8B96-B3555905BB9E}" dt="2022-11-07T13:28:02.160" v="387" actId="478"/>
          <ac:picMkLst>
            <pc:docMk/>
            <pc:sldMk cId="3636230479" sldId="267"/>
            <ac:picMk id="15" creationId="{1C82CFC1-3DE7-8237-2815-E7C9E1A44CE2}"/>
          </ac:picMkLst>
        </pc:picChg>
      </pc:sldChg>
      <pc:sldChg chg="new del ord">
        <pc:chgData name="Anand Jha" userId="094254f6a2cdace8" providerId="LiveId" clId="{F5245920-5AD3-4559-8B96-B3555905BB9E}" dt="2022-11-07T15:39:20.583" v="399" actId="2696"/>
        <pc:sldMkLst>
          <pc:docMk/>
          <pc:sldMk cId="2555801624" sldId="268"/>
        </pc:sldMkLst>
      </pc:sldChg>
      <pc:sldChg chg="addSp modSp add mod ord">
        <pc:chgData name="Anand Jha" userId="094254f6a2cdace8" providerId="LiveId" clId="{F5245920-5AD3-4559-8B96-B3555905BB9E}" dt="2022-11-07T16:13:32.004" v="445" actId="1076"/>
        <pc:sldMkLst>
          <pc:docMk/>
          <pc:sldMk cId="2147563754" sldId="269"/>
        </pc:sldMkLst>
        <pc:spChg chg="mod">
          <ac:chgData name="Anand Jha" userId="094254f6a2cdace8" providerId="LiveId" clId="{F5245920-5AD3-4559-8B96-B3555905BB9E}" dt="2022-11-07T16:12:55.306" v="435" actId="20577"/>
          <ac:spMkLst>
            <pc:docMk/>
            <pc:sldMk cId="2147563754" sldId="269"/>
            <ac:spMk id="12" creationId="{A9A285C3-D6B3-C736-392D-03209FEDF146}"/>
          </ac:spMkLst>
        </pc:spChg>
        <pc:picChg chg="add mod">
          <ac:chgData name="Anand Jha" userId="094254f6a2cdace8" providerId="LiveId" clId="{F5245920-5AD3-4559-8B96-B3555905BB9E}" dt="2022-11-07T16:13:32.004" v="445" actId="1076"/>
          <ac:picMkLst>
            <pc:docMk/>
            <pc:sldMk cId="2147563754" sldId="269"/>
            <ac:picMk id="3" creationId="{E77BBE9F-2C03-59D0-3B41-EF58309C58BE}"/>
          </ac:picMkLst>
        </pc:picChg>
        <pc:picChg chg="add mod">
          <ac:chgData name="Anand Jha" userId="094254f6a2cdace8" providerId="LiveId" clId="{F5245920-5AD3-4559-8B96-B3555905BB9E}" dt="2022-11-07T16:13:22.345" v="442" actId="14100"/>
          <ac:picMkLst>
            <pc:docMk/>
            <pc:sldMk cId="2147563754" sldId="269"/>
            <ac:picMk id="4" creationId="{60F92BA5-3C82-E82E-7585-657BD0A2F02F}"/>
          </ac:picMkLst>
        </pc:picChg>
      </pc:sldChg>
      <pc:sldChg chg="add del">
        <pc:chgData name="Anand Jha" userId="094254f6a2cdace8" providerId="LiveId" clId="{F5245920-5AD3-4559-8B96-B3555905BB9E}" dt="2022-11-07T15:39:18.620" v="398" actId="2696"/>
        <pc:sldMkLst>
          <pc:docMk/>
          <pc:sldMk cId="694045087" sldId="270"/>
        </pc:sldMkLst>
      </pc:sldChg>
      <pc:sldChg chg="addSp delSp modSp new mod">
        <pc:chgData name="Anand Jha" userId="094254f6a2cdace8" providerId="LiveId" clId="{F5245920-5AD3-4559-8B96-B3555905BB9E}" dt="2022-11-07T16:12:26.716" v="434" actId="1076"/>
        <pc:sldMkLst>
          <pc:docMk/>
          <pc:sldMk cId="3557816961" sldId="270"/>
        </pc:sldMkLst>
        <pc:spChg chg="del">
          <ac:chgData name="Anand Jha" userId="094254f6a2cdace8" providerId="LiveId" clId="{F5245920-5AD3-4559-8B96-B3555905BB9E}" dt="2022-11-07T16:12:01.884" v="425" actId="478"/>
          <ac:spMkLst>
            <pc:docMk/>
            <pc:sldMk cId="3557816961" sldId="270"/>
            <ac:spMk id="2" creationId="{0285971D-ADEC-1376-1D8A-C9A806F2D634}"/>
          </ac:spMkLst>
        </pc:spChg>
        <pc:spChg chg="del">
          <ac:chgData name="Anand Jha" userId="094254f6a2cdace8" providerId="LiveId" clId="{F5245920-5AD3-4559-8B96-B3555905BB9E}" dt="2022-11-07T16:11:56.221" v="424" actId="931"/>
          <ac:spMkLst>
            <pc:docMk/>
            <pc:sldMk cId="3557816961" sldId="270"/>
            <ac:spMk id="3" creationId="{83DD849A-2A5A-F74B-53E2-46F398AFD77E}"/>
          </ac:spMkLst>
        </pc:spChg>
        <pc:picChg chg="add mod">
          <ac:chgData name="Anand Jha" userId="094254f6a2cdace8" providerId="LiveId" clId="{F5245920-5AD3-4559-8B96-B3555905BB9E}" dt="2022-11-07T16:12:07.270" v="428" actId="1076"/>
          <ac:picMkLst>
            <pc:docMk/>
            <pc:sldMk cId="3557816961" sldId="270"/>
            <ac:picMk id="5" creationId="{1F9D2DD2-E531-D3FF-A6C7-167CBD5B0389}"/>
          </ac:picMkLst>
        </pc:picChg>
        <pc:picChg chg="add mod">
          <ac:chgData name="Anand Jha" userId="094254f6a2cdace8" providerId="LiveId" clId="{F5245920-5AD3-4559-8B96-B3555905BB9E}" dt="2022-11-07T16:12:26.716" v="434" actId="1076"/>
          <ac:picMkLst>
            <pc:docMk/>
            <pc:sldMk cId="3557816961" sldId="270"/>
            <ac:picMk id="6" creationId="{F9023763-34C8-A4E7-8F85-663000240DCC}"/>
          </ac:picMkLst>
        </pc:picChg>
        <pc:picChg chg="add mod">
          <ac:chgData name="Anand Jha" userId="094254f6a2cdace8" providerId="LiveId" clId="{F5245920-5AD3-4559-8B96-B3555905BB9E}" dt="2022-11-07T16:12:22.598" v="432" actId="1076"/>
          <ac:picMkLst>
            <pc:docMk/>
            <pc:sldMk cId="3557816961" sldId="270"/>
            <ac:picMk id="7" creationId="{E5A5BBBA-5A84-D5AB-06B3-A71415EE6983}"/>
          </ac:picMkLst>
        </pc:picChg>
      </pc:sldChg>
      <pc:sldChg chg="modSp add modAnim">
        <pc:chgData name="Anand Jha" userId="094254f6a2cdace8" providerId="LiveId" clId="{F5245920-5AD3-4559-8B96-B3555905BB9E}" dt="2022-11-09T15:36:21.818" v="521"/>
        <pc:sldMkLst>
          <pc:docMk/>
          <pc:sldMk cId="3048084490" sldId="271"/>
        </pc:sldMkLst>
        <pc:spChg chg="mod">
          <ac:chgData name="Anand Jha" userId="094254f6a2cdace8" providerId="LiveId" clId="{F5245920-5AD3-4559-8B96-B3555905BB9E}" dt="2022-11-09T15:34:38.573" v="497" actId="20577"/>
          <ac:spMkLst>
            <pc:docMk/>
            <pc:sldMk cId="3048084490" sldId="271"/>
            <ac:spMk id="2" creationId="{491AB61A-A1EE-56AF-A7D2-747EED058B3A}"/>
          </ac:spMkLst>
        </pc:spChg>
      </pc:sldChg>
      <pc:sldChg chg="addSp delSp modSp add mod modAnim">
        <pc:chgData name="Anand Jha" userId="094254f6a2cdace8" providerId="LiveId" clId="{F5245920-5AD3-4559-8B96-B3555905BB9E}" dt="2022-11-09T15:36:38.876" v="527"/>
        <pc:sldMkLst>
          <pc:docMk/>
          <pc:sldMk cId="2793477568" sldId="272"/>
        </pc:sldMkLst>
        <pc:picChg chg="del">
          <ac:chgData name="Anand Jha" userId="094254f6a2cdace8" providerId="LiveId" clId="{F5245920-5AD3-4559-8B96-B3555905BB9E}" dt="2022-11-09T15:34:50.140" v="499" actId="478"/>
          <ac:picMkLst>
            <pc:docMk/>
            <pc:sldMk cId="2793477568" sldId="272"/>
            <ac:picMk id="4" creationId="{CFBB41DB-AD4E-6799-2422-1FAEB20E95E0}"/>
          </ac:picMkLst>
        </pc:picChg>
        <pc:picChg chg="add mod">
          <ac:chgData name="Anand Jha" userId="094254f6a2cdace8" providerId="LiveId" clId="{F5245920-5AD3-4559-8B96-B3555905BB9E}" dt="2022-11-09T15:36:33.613" v="525" actId="1076"/>
          <ac:picMkLst>
            <pc:docMk/>
            <pc:sldMk cId="2793477568" sldId="272"/>
            <ac:picMk id="5" creationId="{C8863062-C07B-1E99-6263-3213F268A1F8}"/>
          </ac:picMkLst>
        </pc:picChg>
        <pc:picChg chg="add mod">
          <ac:chgData name="Anand Jha" userId="094254f6a2cdace8" providerId="LiveId" clId="{F5245920-5AD3-4559-8B96-B3555905BB9E}" dt="2022-11-09T15:36:35.343" v="526" actId="1076"/>
          <ac:picMkLst>
            <pc:docMk/>
            <pc:sldMk cId="2793477568" sldId="272"/>
            <ac:picMk id="9" creationId="{BAC726D0-1D2A-301F-31FC-F82C7CC912AB}"/>
          </ac:picMkLst>
        </pc:picChg>
      </pc:sldChg>
      <pc:sldChg chg="addSp delSp modSp add mod delAnim modAnim">
        <pc:chgData name="Anand Jha" userId="094254f6a2cdace8" providerId="LiveId" clId="{F5245920-5AD3-4559-8B96-B3555905BB9E}" dt="2022-11-09T15:38:28.763" v="553"/>
        <pc:sldMkLst>
          <pc:docMk/>
          <pc:sldMk cId="3913516165" sldId="273"/>
        </pc:sldMkLst>
        <pc:picChg chg="add mod">
          <ac:chgData name="Anand Jha" userId="094254f6a2cdace8" providerId="LiveId" clId="{F5245920-5AD3-4559-8B96-B3555905BB9E}" dt="2022-11-09T15:38:14.563" v="550" actId="14100"/>
          <ac:picMkLst>
            <pc:docMk/>
            <pc:sldMk cId="3913516165" sldId="273"/>
            <ac:picMk id="4" creationId="{21B862B6-5AA1-B2C7-781B-F9A28E98E290}"/>
          </ac:picMkLst>
        </pc:picChg>
        <pc:picChg chg="del">
          <ac:chgData name="Anand Jha" userId="094254f6a2cdace8" providerId="LiveId" clId="{F5245920-5AD3-4559-8B96-B3555905BB9E}" dt="2022-11-09T15:36:58.394" v="529" actId="478"/>
          <ac:picMkLst>
            <pc:docMk/>
            <pc:sldMk cId="3913516165" sldId="273"/>
            <ac:picMk id="5" creationId="{C8863062-C07B-1E99-6263-3213F268A1F8}"/>
          </ac:picMkLst>
        </pc:picChg>
        <pc:picChg chg="del">
          <ac:chgData name="Anand Jha" userId="094254f6a2cdace8" providerId="LiveId" clId="{F5245920-5AD3-4559-8B96-B3555905BB9E}" dt="2022-11-09T15:37:03.168" v="532" actId="478"/>
          <ac:picMkLst>
            <pc:docMk/>
            <pc:sldMk cId="3913516165" sldId="273"/>
            <ac:picMk id="9" creationId="{BAC726D0-1D2A-301F-31FC-F82C7CC912AB}"/>
          </ac:picMkLst>
        </pc:picChg>
        <pc:picChg chg="add mod">
          <ac:chgData name="Anand Jha" userId="094254f6a2cdace8" providerId="LiveId" clId="{F5245920-5AD3-4559-8B96-B3555905BB9E}" dt="2022-11-09T15:38:17.247" v="551" actId="1076"/>
          <ac:picMkLst>
            <pc:docMk/>
            <pc:sldMk cId="3913516165" sldId="273"/>
            <ac:picMk id="10" creationId="{D645CFC7-8DB3-FA1F-0093-6B17FF4EA317}"/>
          </ac:picMkLst>
        </pc:picChg>
        <pc:picChg chg="add mod">
          <ac:chgData name="Anand Jha" userId="094254f6a2cdace8" providerId="LiveId" clId="{F5245920-5AD3-4559-8B96-B3555905BB9E}" dt="2022-11-09T15:38:20.421" v="552" actId="14100"/>
          <ac:picMkLst>
            <pc:docMk/>
            <pc:sldMk cId="3913516165" sldId="273"/>
            <ac:picMk id="12" creationId="{E10273F2-1916-BF4A-F072-7F41586E2DF4}"/>
          </ac:picMkLst>
        </pc:picChg>
      </pc:sldChg>
      <pc:sldChg chg="addSp delSp modSp new mod modAnim">
        <pc:chgData name="Anand Jha" userId="094254f6a2cdace8" providerId="LiveId" clId="{F5245920-5AD3-4559-8B96-B3555905BB9E}" dt="2022-11-09T16:11:06.870" v="581"/>
        <pc:sldMkLst>
          <pc:docMk/>
          <pc:sldMk cId="4139949844" sldId="274"/>
        </pc:sldMkLst>
        <pc:spChg chg="mod">
          <ac:chgData name="Anand Jha" userId="094254f6a2cdace8" providerId="LiveId" clId="{F5245920-5AD3-4559-8B96-B3555905BB9E}" dt="2022-11-09T16:09:11.461" v="568" actId="20577"/>
          <ac:spMkLst>
            <pc:docMk/>
            <pc:sldMk cId="4139949844" sldId="274"/>
            <ac:spMk id="2" creationId="{53A68658-2BCC-F679-5B34-6122D3762551}"/>
          </ac:spMkLst>
        </pc:spChg>
        <pc:spChg chg="del">
          <ac:chgData name="Anand Jha" userId="094254f6a2cdace8" providerId="LiveId" clId="{F5245920-5AD3-4559-8B96-B3555905BB9E}" dt="2022-11-09T16:10:22.386" v="570" actId="478"/>
          <ac:spMkLst>
            <pc:docMk/>
            <pc:sldMk cId="4139949844" sldId="274"/>
            <ac:spMk id="3" creationId="{C9A9E3DE-4FED-1998-8DDE-50883D6EC609}"/>
          </ac:spMkLst>
        </pc:spChg>
        <pc:spChg chg="add mod">
          <ac:chgData name="Anand Jha" userId="094254f6a2cdace8" providerId="LiveId" clId="{F5245920-5AD3-4559-8B96-B3555905BB9E}" dt="2022-11-09T16:10:46.814" v="577" actId="1076"/>
          <ac:spMkLst>
            <pc:docMk/>
            <pc:sldMk cId="4139949844" sldId="274"/>
            <ac:spMk id="5" creationId="{D95E7221-221E-4AA5-1554-A5B74A07DB74}"/>
          </ac:spMkLst>
        </pc:spChg>
        <pc:picChg chg="add mod">
          <ac:chgData name="Anand Jha" userId="094254f6a2cdace8" providerId="LiveId" clId="{F5245920-5AD3-4559-8B96-B3555905BB9E}" dt="2022-11-09T16:10:49.708" v="578" actId="1076"/>
          <ac:picMkLst>
            <pc:docMk/>
            <pc:sldMk cId="4139949844" sldId="274"/>
            <ac:picMk id="7" creationId="{7F10B371-F21D-127C-B7F1-F6610CBBBFE7}"/>
          </ac:picMkLst>
        </pc:picChg>
        <pc:picChg chg="add mod">
          <ac:chgData name="Anand Jha" userId="094254f6a2cdace8" providerId="LiveId" clId="{F5245920-5AD3-4559-8B96-B3555905BB9E}" dt="2022-11-09T16:11:06.870" v="581"/>
          <ac:picMkLst>
            <pc:docMk/>
            <pc:sldMk cId="4139949844" sldId="274"/>
            <ac:picMk id="8" creationId="{9237452A-5D60-50E6-38C5-61FC2444D7D9}"/>
          </ac:picMkLst>
        </pc:picChg>
        <pc:picChg chg="add mod">
          <ac:chgData name="Anand Jha" userId="094254f6a2cdace8" providerId="LiveId" clId="{F5245920-5AD3-4559-8B96-B3555905BB9E}" dt="2022-11-09T16:11:06.870" v="581"/>
          <ac:picMkLst>
            <pc:docMk/>
            <pc:sldMk cId="4139949844" sldId="274"/>
            <ac:picMk id="9" creationId="{9AF9C082-627A-1CB7-ECEA-9BDA623DF8E7}"/>
          </ac:picMkLst>
        </pc:picChg>
      </pc:sldChg>
      <pc:sldChg chg="addSp delSp modSp add mod delAnim modAnim">
        <pc:chgData name="Anand Jha" userId="094254f6a2cdace8" providerId="LiveId" clId="{F5245920-5AD3-4559-8B96-B3555905BB9E}" dt="2022-11-09T16:13:28.978" v="609"/>
        <pc:sldMkLst>
          <pc:docMk/>
          <pc:sldMk cId="689041779" sldId="275"/>
        </pc:sldMkLst>
        <pc:spChg chg="add mod">
          <ac:chgData name="Anand Jha" userId="094254f6a2cdace8" providerId="LiveId" clId="{F5245920-5AD3-4559-8B96-B3555905BB9E}" dt="2022-11-09T16:11:49.818" v="590" actId="20577"/>
          <ac:spMkLst>
            <pc:docMk/>
            <pc:sldMk cId="689041779" sldId="275"/>
            <ac:spMk id="4" creationId="{9BACDF15-F976-2506-05B1-5F2483D20F37}"/>
          </ac:spMkLst>
        </pc:spChg>
        <pc:spChg chg="del mod">
          <ac:chgData name="Anand Jha" userId="094254f6a2cdace8" providerId="LiveId" clId="{F5245920-5AD3-4559-8B96-B3555905BB9E}" dt="2022-11-09T16:11:18.606" v="585" actId="478"/>
          <ac:spMkLst>
            <pc:docMk/>
            <pc:sldMk cId="689041779" sldId="275"/>
            <ac:spMk id="5" creationId="{D95E7221-221E-4AA5-1554-A5B74A07DB74}"/>
          </ac:spMkLst>
        </pc:spChg>
        <pc:picChg chg="del">
          <ac:chgData name="Anand Jha" userId="094254f6a2cdace8" providerId="LiveId" clId="{F5245920-5AD3-4559-8B96-B3555905BB9E}" dt="2022-11-09T16:11:16.940" v="583" actId="478"/>
          <ac:picMkLst>
            <pc:docMk/>
            <pc:sldMk cId="689041779" sldId="275"/>
            <ac:picMk id="7" creationId="{7F10B371-F21D-127C-B7F1-F6610CBBBFE7}"/>
          </ac:picMkLst>
        </pc:picChg>
      </pc:sldChg>
      <pc:sldChg chg="addSp delSp modSp add mod modAnim">
        <pc:chgData name="Anand Jha" userId="094254f6a2cdace8" providerId="LiveId" clId="{F5245920-5AD3-4559-8B96-B3555905BB9E}" dt="2022-11-09T16:13:34.109" v="610"/>
        <pc:sldMkLst>
          <pc:docMk/>
          <pc:sldMk cId="4164298506" sldId="276"/>
        </pc:sldMkLst>
        <pc:spChg chg="del">
          <ac:chgData name="Anand Jha" userId="094254f6a2cdace8" providerId="LiveId" clId="{F5245920-5AD3-4559-8B96-B3555905BB9E}" dt="2022-11-09T16:12:20.057" v="593" actId="478"/>
          <ac:spMkLst>
            <pc:docMk/>
            <pc:sldMk cId="4164298506" sldId="276"/>
            <ac:spMk id="4" creationId="{9BACDF15-F976-2506-05B1-5F2483D20F37}"/>
          </ac:spMkLst>
        </pc:spChg>
        <pc:picChg chg="add mod">
          <ac:chgData name="Anand Jha" userId="094254f6a2cdace8" providerId="LiveId" clId="{F5245920-5AD3-4559-8B96-B3555905BB9E}" dt="2022-11-09T16:12:41.408" v="597" actId="1076"/>
          <ac:picMkLst>
            <pc:docMk/>
            <pc:sldMk cId="4164298506" sldId="276"/>
            <ac:picMk id="5" creationId="{E2190AA2-CEE6-7538-0863-E1A92F910E43}"/>
          </ac:picMkLst>
        </pc:picChg>
      </pc:sldChg>
      <pc:sldChg chg="addSp delSp modSp add mod modAnim">
        <pc:chgData name="Anand Jha" userId="094254f6a2cdace8" providerId="LiveId" clId="{F5245920-5AD3-4559-8B96-B3555905BB9E}" dt="2022-11-09T16:13:49.883" v="613"/>
        <pc:sldMkLst>
          <pc:docMk/>
          <pc:sldMk cId="2043706460" sldId="277"/>
        </pc:sldMkLst>
        <pc:spChg chg="add mod">
          <ac:chgData name="Anand Jha" userId="094254f6a2cdace8" providerId="LiveId" clId="{F5245920-5AD3-4559-8B96-B3555905BB9E}" dt="2022-11-09T16:13:08.806" v="606" actId="20577"/>
          <ac:spMkLst>
            <pc:docMk/>
            <pc:sldMk cId="2043706460" sldId="277"/>
            <ac:spMk id="4" creationId="{C5DB3006-CB37-615E-69E7-8BBD1BBDE8ED}"/>
          </ac:spMkLst>
        </pc:spChg>
        <pc:picChg chg="del">
          <ac:chgData name="Anand Jha" userId="094254f6a2cdace8" providerId="LiveId" clId="{F5245920-5AD3-4559-8B96-B3555905BB9E}" dt="2022-11-09T16:12:53.501" v="599" actId="478"/>
          <ac:picMkLst>
            <pc:docMk/>
            <pc:sldMk cId="2043706460" sldId="277"/>
            <ac:picMk id="5" creationId="{E2190AA2-CEE6-7538-0863-E1A92F910E43}"/>
          </ac:picMkLst>
        </pc:picChg>
      </pc:sldChg>
      <pc:sldChg chg="addSp delSp modSp add mod delAnim modAnim">
        <pc:chgData name="Anand Jha" userId="094254f6a2cdace8" providerId="LiveId" clId="{F5245920-5AD3-4559-8B96-B3555905BB9E}" dt="2022-11-09T16:14:22.025" v="623"/>
        <pc:sldMkLst>
          <pc:docMk/>
          <pc:sldMk cId="3368348055" sldId="278"/>
        </pc:sldMkLst>
        <pc:spChg chg="del">
          <ac:chgData name="Anand Jha" userId="094254f6a2cdace8" providerId="LiveId" clId="{F5245920-5AD3-4559-8B96-B3555905BB9E}" dt="2022-11-09T16:13:54.858" v="615" actId="478"/>
          <ac:spMkLst>
            <pc:docMk/>
            <pc:sldMk cId="3368348055" sldId="278"/>
            <ac:spMk id="4" creationId="{C5DB3006-CB37-615E-69E7-8BBD1BBDE8ED}"/>
          </ac:spMkLst>
        </pc:spChg>
        <pc:picChg chg="add mod">
          <ac:chgData name="Anand Jha" userId="094254f6a2cdace8" providerId="LiveId" clId="{F5245920-5AD3-4559-8B96-B3555905BB9E}" dt="2022-11-09T16:14:17.742" v="622" actId="14100"/>
          <ac:picMkLst>
            <pc:docMk/>
            <pc:sldMk cId="3368348055" sldId="278"/>
            <ac:picMk id="5" creationId="{8802DBF2-CA3F-A106-A7D0-252E38C2FE5C}"/>
          </ac:picMkLst>
        </pc:picChg>
      </pc:sldChg>
      <pc:sldChg chg="addSp delSp modSp new mod modAnim">
        <pc:chgData name="Anand Jha" userId="094254f6a2cdace8" providerId="LiveId" clId="{F5245920-5AD3-4559-8B96-B3555905BB9E}" dt="2022-11-09T16:15:55.640" v="644"/>
        <pc:sldMkLst>
          <pc:docMk/>
          <pc:sldMk cId="608564461" sldId="279"/>
        </pc:sldMkLst>
        <pc:spChg chg="mod">
          <ac:chgData name="Anand Jha" userId="094254f6a2cdace8" providerId="LiveId" clId="{F5245920-5AD3-4559-8B96-B3555905BB9E}" dt="2022-11-09T16:15:23.589" v="639"/>
          <ac:spMkLst>
            <pc:docMk/>
            <pc:sldMk cId="608564461" sldId="279"/>
            <ac:spMk id="2" creationId="{42EBFC49-46BC-DBA0-A420-2610C239BD58}"/>
          </ac:spMkLst>
        </pc:spChg>
        <pc:spChg chg="del">
          <ac:chgData name="Anand Jha" userId="094254f6a2cdace8" providerId="LiveId" clId="{F5245920-5AD3-4559-8B96-B3555905BB9E}" dt="2022-11-09T16:14:53.974" v="626" actId="478"/>
          <ac:spMkLst>
            <pc:docMk/>
            <pc:sldMk cId="608564461" sldId="279"/>
            <ac:spMk id="3" creationId="{F8FD126E-7B55-A2C2-7DA8-9C737C49A9F5}"/>
          </ac:spMkLst>
        </pc:spChg>
        <pc:spChg chg="add mod">
          <ac:chgData name="Anand Jha" userId="094254f6a2cdace8" providerId="LiveId" clId="{F5245920-5AD3-4559-8B96-B3555905BB9E}" dt="2022-11-09T16:15:17.695" v="638" actId="1076"/>
          <ac:spMkLst>
            <pc:docMk/>
            <pc:sldMk cId="608564461" sldId="279"/>
            <ac:spMk id="5" creationId="{E8B77FF3-79B7-86E5-50C6-7ABB3CF6853A}"/>
          </ac:spMkLst>
        </pc:spChg>
        <pc:picChg chg="add mod">
          <ac:chgData name="Anand Jha" userId="094254f6a2cdace8" providerId="LiveId" clId="{F5245920-5AD3-4559-8B96-B3555905BB9E}" dt="2022-11-09T16:15:55.640" v="644"/>
          <ac:picMkLst>
            <pc:docMk/>
            <pc:sldMk cId="608564461" sldId="279"/>
            <ac:picMk id="6" creationId="{D985DAE8-D839-57B5-E420-851E13F5FB65}"/>
          </ac:picMkLst>
        </pc:picChg>
        <pc:picChg chg="add mod">
          <ac:chgData name="Anand Jha" userId="094254f6a2cdace8" providerId="LiveId" clId="{F5245920-5AD3-4559-8B96-B3555905BB9E}" dt="2022-11-09T16:15:55.640" v="644"/>
          <ac:picMkLst>
            <pc:docMk/>
            <pc:sldMk cId="608564461" sldId="279"/>
            <ac:picMk id="7" creationId="{E92D3044-F906-487C-4708-6E8DC387020D}"/>
          </ac:picMkLst>
        </pc:picChg>
      </pc:sldChg>
      <pc:sldChg chg="addSp delSp modSp add mod delAnim modAnim">
        <pc:chgData name="Anand Jha" userId="094254f6a2cdace8" providerId="LiveId" clId="{F5245920-5AD3-4559-8B96-B3555905BB9E}" dt="2022-11-09T16:16:47.929" v="658"/>
        <pc:sldMkLst>
          <pc:docMk/>
          <pc:sldMk cId="2535281544" sldId="280"/>
        </pc:sldMkLst>
        <pc:spChg chg="del">
          <ac:chgData name="Anand Jha" userId="094254f6a2cdace8" providerId="LiveId" clId="{F5245920-5AD3-4559-8B96-B3555905BB9E}" dt="2022-11-09T16:16:00.432" v="646" actId="478"/>
          <ac:spMkLst>
            <pc:docMk/>
            <pc:sldMk cId="2535281544" sldId="280"/>
            <ac:spMk id="5" creationId="{E8B77FF3-79B7-86E5-50C6-7ABB3CF6853A}"/>
          </ac:spMkLst>
        </pc:spChg>
        <pc:picChg chg="add mod">
          <ac:chgData name="Anand Jha" userId="094254f6a2cdace8" providerId="LiveId" clId="{F5245920-5AD3-4559-8B96-B3555905BB9E}" dt="2022-11-09T16:16:34.984" v="654" actId="1076"/>
          <ac:picMkLst>
            <pc:docMk/>
            <pc:sldMk cId="2535281544" sldId="280"/>
            <ac:picMk id="4" creationId="{2AD320FE-266E-FC48-93F3-64DDFC1D8DDC}"/>
          </ac:picMkLst>
        </pc:picChg>
        <pc:picChg chg="add mod">
          <ac:chgData name="Anand Jha" userId="094254f6a2cdace8" providerId="LiveId" clId="{F5245920-5AD3-4559-8B96-B3555905BB9E}" dt="2022-11-09T16:16:37.330" v="655" actId="14100"/>
          <ac:picMkLst>
            <pc:docMk/>
            <pc:sldMk cId="2535281544" sldId="280"/>
            <ac:picMk id="9" creationId="{FE299947-F2B9-038C-A437-D9E160F0FE92}"/>
          </ac:picMkLst>
        </pc:picChg>
      </pc:sldChg>
      <pc:sldChg chg="addSp delSp modSp add mod delAnim modAnim">
        <pc:chgData name="Anand Jha" userId="094254f6a2cdace8" providerId="LiveId" clId="{F5245920-5AD3-4559-8B96-B3555905BB9E}" dt="2022-11-09T16:18:01.856" v="671"/>
        <pc:sldMkLst>
          <pc:docMk/>
          <pc:sldMk cId="3368954923" sldId="281"/>
        </pc:sldMkLst>
        <pc:spChg chg="add del mod">
          <ac:chgData name="Anand Jha" userId="094254f6a2cdace8" providerId="LiveId" clId="{F5245920-5AD3-4559-8B96-B3555905BB9E}" dt="2022-11-09T16:17:15.559" v="663" actId="21"/>
          <ac:spMkLst>
            <pc:docMk/>
            <pc:sldMk cId="3368954923" sldId="281"/>
            <ac:spMk id="5" creationId="{7F561B22-C932-D8BF-7630-C6D9A7DD457F}"/>
          </ac:spMkLst>
        </pc:spChg>
        <pc:spChg chg="add mod">
          <ac:chgData name="Anand Jha" userId="094254f6a2cdace8" providerId="LiveId" clId="{F5245920-5AD3-4559-8B96-B3555905BB9E}" dt="2022-11-09T16:17:53.119" v="670" actId="1076"/>
          <ac:spMkLst>
            <pc:docMk/>
            <pc:sldMk cId="3368954923" sldId="281"/>
            <ac:spMk id="8" creationId="{B1A08976-76BC-1407-2A32-16BB49AE59ED}"/>
          </ac:spMkLst>
        </pc:spChg>
        <pc:picChg chg="del">
          <ac:chgData name="Anand Jha" userId="094254f6a2cdace8" providerId="LiveId" clId="{F5245920-5AD3-4559-8B96-B3555905BB9E}" dt="2022-11-09T16:17:20.141" v="664" actId="478"/>
          <ac:picMkLst>
            <pc:docMk/>
            <pc:sldMk cId="3368954923" sldId="281"/>
            <ac:picMk id="4" creationId="{2AD320FE-266E-FC48-93F3-64DDFC1D8DDC}"/>
          </ac:picMkLst>
        </pc:picChg>
      </pc:sldChg>
      <pc:sldChg chg="addSp delSp modSp add mod delAnim">
        <pc:chgData name="Anand Jha" userId="094254f6a2cdace8" providerId="LiveId" clId="{F5245920-5AD3-4559-8B96-B3555905BB9E}" dt="2022-11-09T16:18:59.102" v="678" actId="1076"/>
        <pc:sldMkLst>
          <pc:docMk/>
          <pc:sldMk cId="2420337678" sldId="282"/>
        </pc:sldMkLst>
        <pc:spChg chg="del">
          <ac:chgData name="Anand Jha" userId="094254f6a2cdace8" providerId="LiveId" clId="{F5245920-5AD3-4559-8B96-B3555905BB9E}" dt="2022-11-09T16:18:40.533" v="674" actId="478"/>
          <ac:spMkLst>
            <pc:docMk/>
            <pc:sldMk cId="2420337678" sldId="282"/>
            <ac:spMk id="8" creationId="{B1A08976-76BC-1407-2A32-16BB49AE59ED}"/>
          </ac:spMkLst>
        </pc:spChg>
        <pc:picChg chg="add mod">
          <ac:chgData name="Anand Jha" userId="094254f6a2cdace8" providerId="LiveId" clId="{F5245920-5AD3-4559-8B96-B3555905BB9E}" dt="2022-11-09T16:18:59.102" v="678" actId="1076"/>
          <ac:picMkLst>
            <pc:docMk/>
            <pc:sldMk cId="2420337678" sldId="282"/>
            <ac:picMk id="4" creationId="{6F3A4020-18C0-658F-3A3C-B7C33DBBCACD}"/>
          </ac:picMkLst>
        </pc:picChg>
        <pc:picChg chg="del">
          <ac:chgData name="Anand Jha" userId="094254f6a2cdace8" providerId="LiveId" clId="{F5245920-5AD3-4559-8B96-B3555905BB9E}" dt="2022-11-09T16:18:38.915" v="673" actId="478"/>
          <ac:picMkLst>
            <pc:docMk/>
            <pc:sldMk cId="2420337678" sldId="282"/>
            <ac:picMk id="9" creationId="{FE299947-F2B9-038C-A437-D9E160F0FE92}"/>
          </ac:picMkLst>
        </pc:picChg>
      </pc:sldChg>
      <pc:sldChg chg="addSp modSp add mod modAnim">
        <pc:chgData name="Anand Jha" userId="094254f6a2cdace8" providerId="LiveId" clId="{F5245920-5AD3-4559-8B96-B3555905BB9E}" dt="2022-11-09T16:20:20.371" v="699"/>
        <pc:sldMkLst>
          <pc:docMk/>
          <pc:sldMk cId="3951036093" sldId="283"/>
        </pc:sldMkLst>
        <pc:spChg chg="add mod">
          <ac:chgData name="Anand Jha" userId="094254f6a2cdace8" providerId="LiveId" clId="{F5245920-5AD3-4559-8B96-B3555905BB9E}" dt="2022-11-09T16:20:12.654" v="698" actId="113"/>
          <ac:spMkLst>
            <pc:docMk/>
            <pc:sldMk cId="3951036093" sldId="283"/>
            <ac:spMk id="9" creationId="{EF22EE0A-1E96-8AE7-BA25-3D92A4ABDA54}"/>
          </ac:spMkLst>
        </pc:spChg>
        <pc:picChg chg="mod">
          <ac:chgData name="Anand Jha" userId="094254f6a2cdace8" providerId="LiveId" clId="{F5245920-5AD3-4559-8B96-B3555905BB9E}" dt="2022-11-09T16:19:32.226" v="687" actId="14100"/>
          <ac:picMkLst>
            <pc:docMk/>
            <pc:sldMk cId="3951036093" sldId="283"/>
            <ac:picMk id="4" creationId="{6F3A4020-18C0-658F-3A3C-B7C33DBBCACD}"/>
          </ac:picMkLst>
        </pc:picChg>
        <pc:picChg chg="add mod">
          <ac:chgData name="Anand Jha" userId="094254f6a2cdace8" providerId="LiveId" clId="{F5245920-5AD3-4559-8B96-B3555905BB9E}" dt="2022-11-09T16:19:34.206" v="689" actId="1076"/>
          <ac:picMkLst>
            <pc:docMk/>
            <pc:sldMk cId="3951036093" sldId="283"/>
            <ac:picMk id="5" creationId="{315FEFD9-9489-5526-D9DE-726E5C4B9B17}"/>
          </ac:picMkLst>
        </pc:picChg>
      </pc:sldChg>
      <pc:sldChg chg="addSp delSp modSp add mod delAnim modAnim">
        <pc:chgData name="Anand Jha" userId="094254f6a2cdace8" providerId="LiveId" clId="{F5245920-5AD3-4559-8B96-B3555905BB9E}" dt="2022-11-09T16:21:52.432" v="718"/>
        <pc:sldMkLst>
          <pc:docMk/>
          <pc:sldMk cId="448593383" sldId="284"/>
        </pc:sldMkLst>
        <pc:spChg chg="mod">
          <ac:chgData name="Anand Jha" userId="094254f6a2cdace8" providerId="LiveId" clId="{F5245920-5AD3-4559-8B96-B3555905BB9E}" dt="2022-11-09T16:20:42.271" v="705" actId="20577"/>
          <ac:spMkLst>
            <pc:docMk/>
            <pc:sldMk cId="448593383" sldId="284"/>
            <ac:spMk id="2" creationId="{42EBFC49-46BC-DBA0-A420-2610C239BD58}"/>
          </ac:spMkLst>
        </pc:spChg>
        <pc:spChg chg="del mod">
          <ac:chgData name="Anand Jha" userId="094254f6a2cdace8" providerId="LiveId" clId="{F5245920-5AD3-4559-8B96-B3555905BB9E}" dt="2022-11-09T16:21:11.328" v="708" actId="478"/>
          <ac:spMkLst>
            <pc:docMk/>
            <pc:sldMk cId="448593383" sldId="284"/>
            <ac:spMk id="9" creationId="{EF22EE0A-1E96-8AE7-BA25-3D92A4ABDA54}"/>
          </ac:spMkLst>
        </pc:spChg>
        <pc:picChg chg="del">
          <ac:chgData name="Anand Jha" userId="094254f6a2cdace8" providerId="LiveId" clId="{F5245920-5AD3-4559-8B96-B3555905BB9E}" dt="2022-11-09T16:21:12.062" v="709" actId="478"/>
          <ac:picMkLst>
            <pc:docMk/>
            <pc:sldMk cId="448593383" sldId="284"/>
            <ac:picMk id="4" creationId="{6F3A4020-18C0-658F-3A3C-B7C33DBBCACD}"/>
          </ac:picMkLst>
        </pc:picChg>
        <pc:picChg chg="del">
          <ac:chgData name="Anand Jha" userId="094254f6a2cdace8" providerId="LiveId" clId="{F5245920-5AD3-4559-8B96-B3555905BB9E}" dt="2022-11-09T16:21:09.698" v="707" actId="478"/>
          <ac:picMkLst>
            <pc:docMk/>
            <pc:sldMk cId="448593383" sldId="284"/>
            <ac:picMk id="5" creationId="{315FEFD9-9489-5526-D9DE-726E5C4B9B17}"/>
          </ac:picMkLst>
        </pc:picChg>
        <pc:picChg chg="add mod">
          <ac:chgData name="Anand Jha" userId="094254f6a2cdace8" providerId="LiveId" clId="{F5245920-5AD3-4559-8B96-B3555905BB9E}" dt="2022-11-09T16:21:28.435" v="712" actId="14100"/>
          <ac:picMkLst>
            <pc:docMk/>
            <pc:sldMk cId="448593383" sldId="284"/>
            <ac:picMk id="8" creationId="{BADF2875-5AA3-E224-0D87-90EB8A1989CE}"/>
          </ac:picMkLst>
        </pc:picChg>
        <pc:picChg chg="add mod">
          <ac:chgData name="Anand Jha" userId="094254f6a2cdace8" providerId="LiveId" clId="{F5245920-5AD3-4559-8B96-B3555905BB9E}" dt="2022-11-09T16:21:38.133" v="714" actId="1076"/>
          <ac:picMkLst>
            <pc:docMk/>
            <pc:sldMk cId="448593383" sldId="284"/>
            <ac:picMk id="11" creationId="{7C9A1475-2C8F-0C77-F8B6-4F304FB8FF85}"/>
          </ac:picMkLst>
        </pc:picChg>
      </pc:sldChg>
      <pc:sldChg chg="addSp delSp modSp add mod delAnim modAnim">
        <pc:chgData name="Anand Jha" userId="094254f6a2cdace8" providerId="LiveId" clId="{F5245920-5AD3-4559-8B96-B3555905BB9E}" dt="2022-11-09T16:22:59.751" v="742" actId="14100"/>
        <pc:sldMkLst>
          <pc:docMk/>
          <pc:sldMk cId="262246972" sldId="285"/>
        </pc:sldMkLst>
        <pc:spChg chg="add mod">
          <ac:chgData name="Anand Jha" userId="094254f6a2cdace8" providerId="LiveId" clId="{F5245920-5AD3-4559-8B96-B3555905BB9E}" dt="2022-11-09T16:22:56.453" v="740" actId="1076"/>
          <ac:spMkLst>
            <pc:docMk/>
            <pc:sldMk cId="262246972" sldId="285"/>
            <ac:spMk id="4" creationId="{B2A7BF9D-4A97-E5E1-CFF9-4904C83370BE}"/>
          </ac:spMkLst>
        </pc:spChg>
        <pc:picChg chg="add mod">
          <ac:chgData name="Anand Jha" userId="094254f6a2cdace8" providerId="LiveId" clId="{F5245920-5AD3-4559-8B96-B3555905BB9E}" dt="2022-11-09T16:22:59.751" v="742" actId="14100"/>
          <ac:picMkLst>
            <pc:docMk/>
            <pc:sldMk cId="262246972" sldId="285"/>
            <ac:picMk id="5" creationId="{531C9BAE-50F7-898C-3ACE-C01C0FE676F8}"/>
          </ac:picMkLst>
        </pc:picChg>
        <pc:picChg chg="del">
          <ac:chgData name="Anand Jha" userId="094254f6a2cdace8" providerId="LiveId" clId="{F5245920-5AD3-4559-8B96-B3555905BB9E}" dt="2022-11-09T16:22:07.711" v="720" actId="478"/>
          <ac:picMkLst>
            <pc:docMk/>
            <pc:sldMk cId="262246972" sldId="285"/>
            <ac:picMk id="8" creationId="{BADF2875-5AA3-E224-0D87-90EB8A1989CE}"/>
          </ac:picMkLst>
        </pc:picChg>
        <pc:picChg chg="del">
          <ac:chgData name="Anand Jha" userId="094254f6a2cdace8" providerId="LiveId" clId="{F5245920-5AD3-4559-8B96-B3555905BB9E}" dt="2022-11-09T16:22:08.454" v="721" actId="478"/>
          <ac:picMkLst>
            <pc:docMk/>
            <pc:sldMk cId="262246972" sldId="285"/>
            <ac:picMk id="11" creationId="{7C9A1475-2C8F-0C77-F8B6-4F304FB8FF85}"/>
          </ac:picMkLst>
        </pc:picChg>
      </pc:sldChg>
      <pc:sldChg chg="addSp delSp modSp add mod delAnim modAnim">
        <pc:chgData name="Anand Jha" userId="094254f6a2cdace8" providerId="LiveId" clId="{F5245920-5AD3-4559-8B96-B3555905BB9E}" dt="2022-11-09T16:23:50.957" v="756"/>
        <pc:sldMkLst>
          <pc:docMk/>
          <pc:sldMk cId="1210790355" sldId="286"/>
        </pc:sldMkLst>
        <pc:spChg chg="mod">
          <ac:chgData name="Anand Jha" userId="094254f6a2cdace8" providerId="LiveId" clId="{F5245920-5AD3-4559-8B96-B3555905BB9E}" dt="2022-11-09T16:23:45.410" v="754" actId="14100"/>
          <ac:spMkLst>
            <pc:docMk/>
            <pc:sldMk cId="1210790355" sldId="286"/>
            <ac:spMk id="4" creationId="{B2A7BF9D-4A97-E5E1-CFF9-4904C83370BE}"/>
          </ac:spMkLst>
        </pc:spChg>
        <pc:picChg chg="del">
          <ac:chgData name="Anand Jha" userId="094254f6a2cdace8" providerId="LiveId" clId="{F5245920-5AD3-4559-8B96-B3555905BB9E}" dt="2022-11-09T16:23:22.158" v="747" actId="478"/>
          <ac:picMkLst>
            <pc:docMk/>
            <pc:sldMk cId="1210790355" sldId="286"/>
            <ac:picMk id="5" creationId="{531C9BAE-50F7-898C-3ACE-C01C0FE676F8}"/>
          </ac:picMkLst>
        </pc:picChg>
        <pc:picChg chg="add mod">
          <ac:chgData name="Anand Jha" userId="094254f6a2cdace8" providerId="LiveId" clId="{F5245920-5AD3-4559-8B96-B3555905BB9E}" dt="2022-11-09T16:23:36.951" v="751" actId="1076"/>
          <ac:picMkLst>
            <pc:docMk/>
            <pc:sldMk cId="1210790355" sldId="286"/>
            <ac:picMk id="8" creationId="{D4C04F2B-F4DC-88AA-EF68-80733348805B}"/>
          </ac:picMkLst>
        </pc:picChg>
      </pc:sldChg>
      <pc:sldChg chg="addSp delSp modSp add mod modAnim">
        <pc:chgData name="Anand Jha" userId="094254f6a2cdace8" providerId="LiveId" clId="{F5245920-5AD3-4559-8B96-B3555905BB9E}" dt="2022-11-09T16:24:35.582" v="764"/>
        <pc:sldMkLst>
          <pc:docMk/>
          <pc:sldMk cId="2414088297" sldId="287"/>
        </pc:sldMkLst>
        <pc:spChg chg="mod">
          <ac:chgData name="Anand Jha" userId="094254f6a2cdace8" providerId="LiveId" clId="{F5245920-5AD3-4559-8B96-B3555905BB9E}" dt="2022-11-09T16:24:05.753" v="758"/>
          <ac:spMkLst>
            <pc:docMk/>
            <pc:sldMk cId="2414088297" sldId="287"/>
            <ac:spMk id="4" creationId="{B2A7BF9D-4A97-E5E1-CFF9-4904C83370BE}"/>
          </ac:spMkLst>
        </pc:spChg>
        <pc:picChg chg="add mod">
          <ac:chgData name="Anand Jha" userId="094254f6a2cdace8" providerId="LiveId" clId="{F5245920-5AD3-4559-8B96-B3555905BB9E}" dt="2022-11-09T16:24:30.831" v="763" actId="1076"/>
          <ac:picMkLst>
            <pc:docMk/>
            <pc:sldMk cId="2414088297" sldId="287"/>
            <ac:picMk id="5" creationId="{1F72A4DD-6E5D-4BD4-A6DF-9DCF96CE70B6}"/>
          </ac:picMkLst>
        </pc:picChg>
        <pc:picChg chg="del">
          <ac:chgData name="Anand Jha" userId="094254f6a2cdace8" providerId="LiveId" clId="{F5245920-5AD3-4559-8B96-B3555905BB9E}" dt="2022-11-09T16:24:19.726" v="759" actId="478"/>
          <ac:picMkLst>
            <pc:docMk/>
            <pc:sldMk cId="2414088297" sldId="287"/>
            <ac:picMk id="8" creationId="{D4C04F2B-F4DC-88AA-EF68-80733348805B}"/>
          </ac:picMkLst>
        </pc:picChg>
      </pc:sldChg>
      <pc:sldChg chg="addSp delSp modSp add mod delAnim modAnim">
        <pc:chgData name="Anand Jha" userId="094254f6a2cdace8" providerId="LiveId" clId="{F5245920-5AD3-4559-8B96-B3555905BB9E}" dt="2022-11-09T16:26:11.196" v="779"/>
        <pc:sldMkLst>
          <pc:docMk/>
          <pc:sldMk cId="589661583" sldId="288"/>
        </pc:sldMkLst>
        <pc:spChg chg="mod">
          <ac:chgData name="Anand Jha" userId="094254f6a2cdace8" providerId="LiveId" clId="{F5245920-5AD3-4559-8B96-B3555905BB9E}" dt="2022-11-09T16:24:51.693" v="767"/>
          <ac:spMkLst>
            <pc:docMk/>
            <pc:sldMk cId="589661583" sldId="288"/>
            <ac:spMk id="4" creationId="{B2A7BF9D-4A97-E5E1-CFF9-4904C83370BE}"/>
          </ac:spMkLst>
        </pc:spChg>
        <pc:picChg chg="del">
          <ac:chgData name="Anand Jha" userId="094254f6a2cdace8" providerId="LiveId" clId="{F5245920-5AD3-4559-8B96-B3555905BB9E}" dt="2022-11-09T16:24:53.675" v="768" actId="478"/>
          <ac:picMkLst>
            <pc:docMk/>
            <pc:sldMk cId="589661583" sldId="288"/>
            <ac:picMk id="5" creationId="{1F72A4DD-6E5D-4BD4-A6DF-9DCF96CE70B6}"/>
          </ac:picMkLst>
        </pc:picChg>
        <pc:picChg chg="add mod">
          <ac:chgData name="Anand Jha" userId="094254f6a2cdace8" providerId="LiveId" clId="{F5245920-5AD3-4559-8B96-B3555905BB9E}" dt="2022-11-09T16:25:26.538" v="776" actId="1076"/>
          <ac:picMkLst>
            <pc:docMk/>
            <pc:sldMk cId="589661583" sldId="288"/>
            <ac:picMk id="8" creationId="{7CDE9B32-7389-747B-1D4D-7C087D3C82F8}"/>
          </ac:picMkLst>
        </pc:picChg>
        <pc:picChg chg="add mod">
          <ac:chgData name="Anand Jha" userId="094254f6a2cdace8" providerId="LiveId" clId="{F5245920-5AD3-4559-8B96-B3555905BB9E}" dt="2022-11-09T16:25:28.743" v="777" actId="1076"/>
          <ac:picMkLst>
            <pc:docMk/>
            <pc:sldMk cId="589661583" sldId="288"/>
            <ac:picMk id="10" creationId="{3B2CD4E7-8760-900E-9C29-EC6C3C7FF909}"/>
          </ac:picMkLst>
        </pc:picChg>
      </pc:sldChg>
      <pc:sldChg chg="addSp delSp modSp add mod delAnim modAnim">
        <pc:chgData name="Anand Jha" userId="094254f6a2cdace8" providerId="LiveId" clId="{F5245920-5AD3-4559-8B96-B3555905BB9E}" dt="2022-11-09T16:27:39.425" v="798"/>
        <pc:sldMkLst>
          <pc:docMk/>
          <pc:sldMk cId="3270808627" sldId="289"/>
        </pc:sldMkLst>
        <pc:spChg chg="mod">
          <ac:chgData name="Anand Jha" userId="094254f6a2cdace8" providerId="LiveId" clId="{F5245920-5AD3-4559-8B96-B3555905BB9E}" dt="2022-11-09T16:26:56.062" v="789" actId="14100"/>
          <ac:spMkLst>
            <pc:docMk/>
            <pc:sldMk cId="3270808627" sldId="289"/>
            <ac:spMk id="4" creationId="{B2A7BF9D-4A97-E5E1-CFF9-4904C83370BE}"/>
          </ac:spMkLst>
        </pc:spChg>
        <pc:spChg chg="add mod">
          <ac:chgData name="Anand Jha" userId="094254f6a2cdace8" providerId="LiveId" clId="{F5245920-5AD3-4559-8B96-B3555905BB9E}" dt="2022-11-09T16:27:36.324" v="797" actId="14100"/>
          <ac:spMkLst>
            <pc:docMk/>
            <pc:sldMk cId="3270808627" sldId="289"/>
            <ac:spMk id="13" creationId="{353C1984-B090-76AC-773D-1F9C7E7883D0}"/>
          </ac:spMkLst>
        </pc:spChg>
        <pc:picChg chg="add mod">
          <ac:chgData name="Anand Jha" userId="094254f6a2cdace8" providerId="LiveId" clId="{F5245920-5AD3-4559-8B96-B3555905BB9E}" dt="2022-11-09T16:26:54.128" v="788" actId="14100"/>
          <ac:picMkLst>
            <pc:docMk/>
            <pc:sldMk cId="3270808627" sldId="289"/>
            <ac:picMk id="5" creationId="{8D0C0F2E-C892-E9C7-9AFB-DF7E52B9417C}"/>
          </ac:picMkLst>
        </pc:picChg>
        <pc:picChg chg="del">
          <ac:chgData name="Anand Jha" userId="094254f6a2cdace8" providerId="LiveId" clId="{F5245920-5AD3-4559-8B96-B3555905BB9E}" dt="2022-11-09T16:26:38.763" v="783" actId="478"/>
          <ac:picMkLst>
            <pc:docMk/>
            <pc:sldMk cId="3270808627" sldId="289"/>
            <ac:picMk id="8" creationId="{7CDE9B32-7389-747B-1D4D-7C087D3C82F8}"/>
          </ac:picMkLst>
        </pc:picChg>
        <pc:picChg chg="del">
          <ac:chgData name="Anand Jha" userId="094254f6a2cdace8" providerId="LiveId" clId="{F5245920-5AD3-4559-8B96-B3555905BB9E}" dt="2022-11-09T16:26:39.495" v="784" actId="478"/>
          <ac:picMkLst>
            <pc:docMk/>
            <pc:sldMk cId="3270808627" sldId="289"/>
            <ac:picMk id="10" creationId="{3B2CD4E7-8760-900E-9C29-EC6C3C7FF909}"/>
          </ac:picMkLst>
        </pc:picChg>
        <pc:picChg chg="add mod">
          <ac:chgData name="Anand Jha" userId="094254f6a2cdace8" providerId="LiveId" clId="{F5245920-5AD3-4559-8B96-B3555905BB9E}" dt="2022-11-09T16:27:17.010" v="793" actId="1076"/>
          <ac:picMkLst>
            <pc:docMk/>
            <pc:sldMk cId="3270808627" sldId="289"/>
            <ac:picMk id="11" creationId="{CF568EE7-3320-AAAB-C004-9F7956325E3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0F12C7A-3391-4804-BBEA-07DF400CDC58}" type="datetimeFigureOut">
              <a:rPr lang="en-IN" smtClean="0"/>
              <a:t>09-11-2022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235599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12C7A-3391-4804-BBEA-07DF400CDC58}"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25283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F12C7A-3391-4804-BBEA-07DF400CDC58}"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224932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F12C7A-3391-4804-BBEA-07DF400CDC58}"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1661188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12C7A-3391-4804-BBEA-07DF400CDC58}"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1425574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F12C7A-3391-4804-BBEA-07DF400CDC58}" type="datetimeFigureOut">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4117608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F12C7A-3391-4804-BBEA-07DF400CDC58}" type="datetimeFigureOut">
              <a:rPr lang="en-IN" smtClean="0"/>
              <a:t>09-11-2022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1389253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0F12C7A-3391-4804-BBEA-07DF400CDC58}"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1724702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0F12C7A-3391-4804-BBEA-07DF400CDC58}"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282728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12C7A-3391-4804-BBEA-07DF400CDC58}"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305470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12C7A-3391-4804-BBEA-07DF400CDC58}"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23500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F12C7A-3391-4804-BBEA-07DF400CDC58}"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183892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12C7A-3391-4804-BBEA-07DF400CDC58}" type="datetimeFigureOut">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422680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F12C7A-3391-4804-BBEA-07DF400CDC58}" type="datetimeFigureOut">
              <a:rPr lang="en-IN" smtClean="0"/>
              <a:t>09-11-2022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281567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12C7A-3391-4804-BBEA-07DF400CDC58}" type="datetimeFigureOut">
              <a:rPr lang="en-IN" smtClean="0"/>
              <a:t>09-11-2022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106685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12C7A-3391-4804-BBEA-07DF400CDC58}"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193776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12C7A-3391-4804-BBEA-07DF400CDC58}"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AD7D67-F9BD-4015-8B9D-76A5314243B2}" type="slidenum">
              <a:rPr lang="en-IN" smtClean="0"/>
              <a:t>‹#›</a:t>
            </a:fld>
            <a:endParaRPr lang="en-IN"/>
          </a:p>
        </p:txBody>
      </p:sp>
    </p:spTree>
    <p:extLst>
      <p:ext uri="{BB962C8B-B14F-4D97-AF65-F5344CB8AC3E}">
        <p14:creationId xmlns:p14="http://schemas.microsoft.com/office/powerpoint/2010/main" val="73743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0F12C7A-3391-4804-BBEA-07DF400CDC58}" type="datetimeFigureOut">
              <a:rPr lang="en-IN" smtClean="0"/>
              <a:t>09-11-2022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AD7D67-F9BD-4015-8B9D-76A5314243B2}" type="slidenum">
              <a:rPr lang="en-IN" smtClean="0"/>
              <a:t>‹#›</a:t>
            </a:fld>
            <a:endParaRPr lang="en-IN"/>
          </a:p>
        </p:txBody>
      </p:sp>
    </p:spTree>
    <p:extLst>
      <p:ext uri="{BB962C8B-B14F-4D97-AF65-F5344CB8AC3E}">
        <p14:creationId xmlns:p14="http://schemas.microsoft.com/office/powerpoint/2010/main" val="293127378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59UYu3Fl22g6O8PDibX"/><Relationship Id="rId3" Type="http://schemas.microsoft.com/office/2007/relationships/media" Target="../media/media2.mp3"/><Relationship Id="rId7" Type="http://schemas.openxmlformats.org/officeDocument/2006/relationships/hyperlink" Target="http://www.flickr.com/photos/anantns/8019822560/" TargetMode="External"/><Relationship Id="rId12" Type="http://schemas.openxmlformats.org/officeDocument/2006/relationships/image" Target="../media/image6.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jpg"/><Relationship Id="rId11" Type="http://schemas.openxmlformats.org/officeDocument/2006/relationships/image" Target="../media/image5.png"/><Relationship Id="rId5" Type="http://schemas.openxmlformats.org/officeDocument/2006/relationships/slideLayout" Target="../slideLayouts/slideLayout2.xml"/><Relationship Id="rId10" Type="http://schemas.openxmlformats.org/officeDocument/2006/relationships/image" Target="../media/image4.png"/><Relationship Id="rId4" Type="http://schemas.openxmlformats.org/officeDocument/2006/relationships/audio" Target="../media/media2.mp3"/><Relationship Id="rId9" Type="http://schemas.openxmlformats.org/officeDocument/2006/relationships/hyperlink" Target="https://www.deviantart.com/spacechili/art/Why-So-Serious-87450313"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hyperlink" Target="https://www.rawpixel.com/image/107004/thank-you-note-cup-coffee" TargetMode="External"/><Relationship Id="rId2" Type="http://schemas.openxmlformats.org/officeDocument/2006/relationships/image" Target="../media/image40.1"/><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E0AC-D81C-E022-64A0-E7E75D4E5864}"/>
              </a:ext>
            </a:extLst>
          </p:cNvPr>
          <p:cNvSpPr>
            <a:spLocks noGrp="1"/>
          </p:cNvSpPr>
          <p:nvPr>
            <p:ph type="title"/>
          </p:nvPr>
        </p:nvSpPr>
        <p:spPr>
          <a:xfrm>
            <a:off x="1997391" y="564478"/>
            <a:ext cx="5145089" cy="756322"/>
          </a:xfrm>
        </p:spPr>
        <p:txBody>
          <a:bodyPr/>
          <a:lstStyle/>
          <a:p>
            <a:r>
              <a:rPr lang="en-IN" b="1" dirty="0">
                <a:solidFill>
                  <a:schemeClr val="accent1"/>
                </a:solidFill>
                <a:highlight>
                  <a:srgbClr val="FFFF00"/>
                </a:highlight>
              </a:rPr>
              <a:t>JAI SHREE GANESH</a:t>
            </a:r>
          </a:p>
        </p:txBody>
      </p:sp>
      <p:pic>
        <p:nvPicPr>
          <p:cNvPr id="5" name="Content Placeholder 4" descr="A picture containing dancer&#10;&#10;Description automatically generated">
            <a:extLst>
              <a:ext uri="{FF2B5EF4-FFF2-40B4-BE49-F238E27FC236}">
                <a16:creationId xmlns:a16="http://schemas.microsoft.com/office/drawing/2014/main" id="{EBD22305-84D0-4BDB-8706-80F7B89CB730}"/>
              </a:ext>
            </a:extLst>
          </p:cNvPr>
          <p:cNvPicPr>
            <a:picLocks noGrp="1" noChangeAspect="1"/>
          </p:cNvPicPr>
          <p:nvPr>
            <p:ph idx="1"/>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76403" y="1423613"/>
            <a:ext cx="6876921" cy="4607000"/>
          </a:xfrm>
        </p:spPr>
      </p:pic>
      <p:pic>
        <p:nvPicPr>
          <p:cNvPr id="10" name="Picture 9" descr="A picture containing text, mask, swimming, spectacles&#10;&#10;Description automatically generated">
            <a:extLst>
              <a:ext uri="{FF2B5EF4-FFF2-40B4-BE49-F238E27FC236}">
                <a16:creationId xmlns:a16="http://schemas.microsoft.com/office/drawing/2014/main" id="{9D47144A-0CF7-79A1-3AA3-8F91F39FF03C}"/>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261914" y="0"/>
            <a:ext cx="3930086" cy="6858000"/>
          </a:xfrm>
          <a:prstGeom prst="rect">
            <a:avLst/>
          </a:prstGeom>
          <a:solidFill>
            <a:schemeClr val="accent1"/>
          </a:solidFill>
        </p:spPr>
      </p:pic>
      <p:sp>
        <p:nvSpPr>
          <p:cNvPr id="12" name="TextBox 11">
            <a:extLst>
              <a:ext uri="{FF2B5EF4-FFF2-40B4-BE49-F238E27FC236}">
                <a16:creationId xmlns:a16="http://schemas.microsoft.com/office/drawing/2014/main" id="{A9A285C3-D6B3-C736-392D-03209FEDF146}"/>
              </a:ext>
            </a:extLst>
          </p:cNvPr>
          <p:cNvSpPr txBox="1"/>
          <p:nvPr/>
        </p:nvSpPr>
        <p:spPr>
          <a:xfrm>
            <a:off x="874228" y="6220767"/>
            <a:ext cx="6099686" cy="461665"/>
          </a:xfrm>
          <a:prstGeom prst="rect">
            <a:avLst/>
          </a:prstGeom>
          <a:noFill/>
        </p:spPr>
        <p:txBody>
          <a:bodyPr wrap="square" rtlCol="0">
            <a:spAutoFit/>
          </a:bodyPr>
          <a:lstStyle/>
          <a:p>
            <a:r>
              <a:rPr lang="en-IN" sz="2400" b="1" dirty="0">
                <a:solidFill>
                  <a:schemeClr val="accent1"/>
                </a:solidFill>
                <a:highlight>
                  <a:srgbClr val="FFFF00"/>
                </a:highlight>
              </a:rPr>
              <a:t>WELCOME TO WORLD OF ANALYTICS</a:t>
            </a:r>
          </a:p>
        </p:txBody>
      </p:sp>
      <p:pic>
        <p:nvPicPr>
          <p:cNvPr id="15" name="ringtone-shankh-1101">
            <a:hlinkClick r:id="" action="ppaction://media"/>
            <a:extLst>
              <a:ext uri="{FF2B5EF4-FFF2-40B4-BE49-F238E27FC236}">
                <a16:creationId xmlns:a16="http://schemas.microsoft.com/office/drawing/2014/main" id="{643B6A6B-A462-FAD5-5894-B14B2F7E7943}"/>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7092597" y="739439"/>
            <a:ext cx="406400" cy="406400"/>
          </a:xfrm>
          <a:prstGeom prst="rect">
            <a:avLst/>
          </a:prstGeom>
        </p:spPr>
      </p:pic>
      <p:pic>
        <p:nvPicPr>
          <p:cNvPr id="16" name="prezioso-and-marvin-the-riddle-alternative-radio-edit-aetrim15878123563-50362">
            <a:hlinkClick r:id="" action="ppaction://media"/>
            <a:extLst>
              <a:ext uri="{FF2B5EF4-FFF2-40B4-BE49-F238E27FC236}">
                <a16:creationId xmlns:a16="http://schemas.microsoft.com/office/drawing/2014/main" id="{8CB883EC-A18F-C0E7-BAED-A922162F58E9}"/>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11785600" y="6451600"/>
            <a:ext cx="406400" cy="406400"/>
          </a:xfrm>
          <a:prstGeom prst="rect">
            <a:avLst/>
          </a:prstGeom>
        </p:spPr>
      </p:pic>
      <p:pic>
        <p:nvPicPr>
          <p:cNvPr id="3" name="Picture 2" descr="Logo&#10;&#10;Description automatically generated">
            <a:extLst>
              <a:ext uri="{FF2B5EF4-FFF2-40B4-BE49-F238E27FC236}">
                <a16:creationId xmlns:a16="http://schemas.microsoft.com/office/drawing/2014/main" id="{E77BBE9F-2C03-59D0-3B41-EF58309C58B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253366" y="-932"/>
            <a:ext cx="908807" cy="908807"/>
          </a:xfrm>
          <a:prstGeom prst="rect">
            <a:avLst/>
          </a:prstGeom>
        </p:spPr>
      </p:pic>
      <p:pic>
        <p:nvPicPr>
          <p:cNvPr id="4" name="Picture 3" descr="See the source image">
            <a:extLst>
              <a:ext uri="{FF2B5EF4-FFF2-40B4-BE49-F238E27FC236}">
                <a16:creationId xmlns:a16="http://schemas.microsoft.com/office/drawing/2014/main" id="{60F92BA5-3C82-E82E-7585-657BD0A2F02F}"/>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7066" r="4" b="14613"/>
          <a:stretch/>
        </p:blipFill>
        <p:spPr bwMode="auto">
          <a:xfrm>
            <a:off x="-118075" y="6443789"/>
            <a:ext cx="1451925" cy="527025"/>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56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80">
                                          <p:stCondLst>
                                            <p:cond delay="0"/>
                                          </p:stCondLst>
                                        </p:cTn>
                                        <p:tgtEl>
                                          <p:spTgt spid="12"/>
                                        </p:tgtEl>
                                      </p:cBhvr>
                                    </p:animEffect>
                                    <p:anim calcmode="lin" valueType="num">
                                      <p:cBhvr>
                                        <p:cTn id="2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9" dur="26">
                                          <p:stCondLst>
                                            <p:cond delay="650"/>
                                          </p:stCondLst>
                                        </p:cTn>
                                        <p:tgtEl>
                                          <p:spTgt spid="12"/>
                                        </p:tgtEl>
                                      </p:cBhvr>
                                      <p:to x="100000" y="60000"/>
                                    </p:animScale>
                                    <p:animScale>
                                      <p:cBhvr>
                                        <p:cTn id="30" dur="166" decel="50000">
                                          <p:stCondLst>
                                            <p:cond delay="676"/>
                                          </p:stCondLst>
                                        </p:cTn>
                                        <p:tgtEl>
                                          <p:spTgt spid="12"/>
                                        </p:tgtEl>
                                      </p:cBhvr>
                                      <p:to x="100000" y="100000"/>
                                    </p:animScale>
                                    <p:animScale>
                                      <p:cBhvr>
                                        <p:cTn id="31" dur="26">
                                          <p:stCondLst>
                                            <p:cond delay="1312"/>
                                          </p:stCondLst>
                                        </p:cTn>
                                        <p:tgtEl>
                                          <p:spTgt spid="12"/>
                                        </p:tgtEl>
                                      </p:cBhvr>
                                      <p:to x="100000" y="80000"/>
                                    </p:animScale>
                                    <p:animScale>
                                      <p:cBhvr>
                                        <p:cTn id="32" dur="166" decel="50000">
                                          <p:stCondLst>
                                            <p:cond delay="1338"/>
                                          </p:stCondLst>
                                        </p:cTn>
                                        <p:tgtEl>
                                          <p:spTgt spid="12"/>
                                        </p:tgtEl>
                                      </p:cBhvr>
                                      <p:to x="100000" y="100000"/>
                                    </p:animScale>
                                    <p:animScale>
                                      <p:cBhvr>
                                        <p:cTn id="33" dur="26">
                                          <p:stCondLst>
                                            <p:cond delay="1642"/>
                                          </p:stCondLst>
                                        </p:cTn>
                                        <p:tgtEl>
                                          <p:spTgt spid="12"/>
                                        </p:tgtEl>
                                      </p:cBhvr>
                                      <p:to x="100000" y="90000"/>
                                    </p:animScale>
                                    <p:animScale>
                                      <p:cBhvr>
                                        <p:cTn id="34" dur="166" decel="50000">
                                          <p:stCondLst>
                                            <p:cond delay="1668"/>
                                          </p:stCondLst>
                                        </p:cTn>
                                        <p:tgtEl>
                                          <p:spTgt spid="12"/>
                                        </p:tgtEl>
                                      </p:cBhvr>
                                      <p:to x="100000" y="100000"/>
                                    </p:animScale>
                                    <p:animScale>
                                      <p:cBhvr>
                                        <p:cTn id="35" dur="26">
                                          <p:stCondLst>
                                            <p:cond delay="1808"/>
                                          </p:stCondLst>
                                        </p:cTn>
                                        <p:tgtEl>
                                          <p:spTgt spid="12"/>
                                        </p:tgtEl>
                                      </p:cBhvr>
                                      <p:to x="100000" y="95000"/>
                                    </p:animScale>
                                    <p:animScale>
                                      <p:cBhvr>
                                        <p:cTn id="36" dur="166" decel="50000">
                                          <p:stCondLst>
                                            <p:cond delay="1834"/>
                                          </p:stCondLst>
                                        </p:cTn>
                                        <p:tgtEl>
                                          <p:spTgt spid="12"/>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fltVal val="0"/>
                                          </p:val>
                                        </p:tav>
                                        <p:tav tm="100000">
                                          <p:val>
                                            <p:strVal val="#ppt_w"/>
                                          </p:val>
                                        </p:tav>
                                      </p:tavLst>
                                    </p:anim>
                                    <p:anim calcmode="lin" valueType="num">
                                      <p:cBhvr>
                                        <p:cTn id="42" dur="1000" fill="hold"/>
                                        <p:tgtEl>
                                          <p:spTgt spid="10"/>
                                        </p:tgtEl>
                                        <p:attrNameLst>
                                          <p:attrName>ppt_h</p:attrName>
                                        </p:attrNameLst>
                                      </p:cBhvr>
                                      <p:tavLst>
                                        <p:tav tm="0">
                                          <p:val>
                                            <p:fltVal val="0"/>
                                          </p:val>
                                        </p:tav>
                                        <p:tav tm="100000">
                                          <p:val>
                                            <p:strVal val="#ppt_h"/>
                                          </p:val>
                                        </p:tav>
                                      </p:tavLst>
                                    </p:anim>
                                    <p:anim calcmode="lin" valueType="num">
                                      <p:cBhvr>
                                        <p:cTn id="43" dur="1000" fill="hold"/>
                                        <p:tgtEl>
                                          <p:spTgt spid="10"/>
                                        </p:tgtEl>
                                        <p:attrNameLst>
                                          <p:attrName>style.rotation</p:attrName>
                                        </p:attrNameLst>
                                      </p:cBhvr>
                                      <p:tavLst>
                                        <p:tav tm="0">
                                          <p:val>
                                            <p:fltVal val="90"/>
                                          </p:val>
                                        </p:tav>
                                        <p:tav tm="100000">
                                          <p:val>
                                            <p:fltVal val="0"/>
                                          </p:val>
                                        </p:tav>
                                      </p:tavLst>
                                    </p:anim>
                                    <p:animEffect transition="in" filter="fade">
                                      <p:cBhvr>
                                        <p:cTn id="4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5" restart="whenNotActive" fill="hold" evtFilter="cancelBubble" nodeType="interactiveSeq">
                <p:stCondLst>
                  <p:cond evt="onClick" delay="0">
                    <p:tgtEl>
                      <p:spTgt spid="15"/>
                    </p:tgtEl>
                  </p:cond>
                </p:stCondLst>
                <p:endSync evt="end" delay="0">
                  <p:rtn val="all"/>
                </p:endSync>
                <p:childTnLst>
                  <p:par>
                    <p:cTn id="46" fill="hold">
                      <p:stCondLst>
                        <p:cond delay="0"/>
                      </p:stCondLst>
                      <p:childTnLst>
                        <p:par>
                          <p:cTn id="47" fill="hold">
                            <p:stCondLst>
                              <p:cond delay="0"/>
                            </p:stCondLst>
                            <p:childTnLst>
                              <p:par>
                                <p:cTn id="48" presetID="1" presetClass="mediacall" presetSubtype="0" fill="hold" nodeType="clickEffect">
                                  <p:stCondLst>
                                    <p:cond delay="0"/>
                                  </p:stCondLst>
                                  <p:childTnLst>
                                    <p:cmd type="call" cmd="playFrom(0.0)">
                                      <p:cBhvr>
                                        <p:cTn id="49" dur="26906" fill="hold"/>
                                        <p:tgtEl>
                                          <p:spTgt spid="15"/>
                                        </p:tgtEl>
                                      </p:cBhvr>
                                    </p:cmd>
                                  </p:childTnLst>
                                </p:cTn>
                              </p:par>
                            </p:childTnLst>
                          </p:cTn>
                        </p:par>
                      </p:childTnLst>
                    </p:cTn>
                  </p:par>
                </p:childTnLst>
              </p:cTn>
              <p:nextCondLst>
                <p:cond evt="onClick" delay="0">
                  <p:tgtEl>
                    <p:spTgt spid="15"/>
                  </p:tgtEl>
                </p:cond>
              </p:nextCondLst>
            </p:seq>
            <p:audio>
              <p:cMediaNode vol="80000">
                <p:cTn id="50" fill="hold" display="0">
                  <p:stCondLst>
                    <p:cond delay="indefinite"/>
                  </p:stCondLst>
                  <p:endCondLst>
                    <p:cond evt="onStopAudio" delay="0">
                      <p:tgtEl>
                        <p:sldTgt/>
                      </p:tgtEl>
                    </p:cond>
                  </p:endCondLst>
                </p:cTn>
                <p:tgtEl>
                  <p:spTgt spid="15"/>
                </p:tgtEl>
              </p:cMediaNode>
            </p:audio>
            <p:seq concurrent="1" nextAc="seek">
              <p:cTn id="51" restart="whenNotActive" fill="hold" evtFilter="cancelBubble" nodeType="interactiveSeq">
                <p:stCondLst>
                  <p:cond evt="onClick" delay="0">
                    <p:tgtEl>
                      <p:spTgt spid="16"/>
                    </p:tgtEl>
                  </p:cond>
                </p:stCondLst>
                <p:endSync evt="end" delay="0">
                  <p:rtn val="all"/>
                </p:endSync>
                <p:childTnLst>
                  <p:par>
                    <p:cTn id="52" fill="hold">
                      <p:stCondLst>
                        <p:cond delay="0"/>
                      </p:stCondLst>
                      <p:childTnLst>
                        <p:par>
                          <p:cTn id="53" fill="hold">
                            <p:stCondLst>
                              <p:cond delay="0"/>
                            </p:stCondLst>
                            <p:childTnLst>
                              <p:par>
                                <p:cTn id="54" presetID="1" presetClass="mediacall" presetSubtype="0" fill="hold" nodeType="clickEffect">
                                  <p:stCondLst>
                                    <p:cond delay="0"/>
                                  </p:stCondLst>
                                  <p:childTnLst>
                                    <p:cmd type="call" cmd="playFrom(0.0)">
                                      <p:cBhvr>
                                        <p:cTn id="55" dur="30902" fill="hold"/>
                                        <p:tgtEl>
                                          <p:spTgt spid="16"/>
                                        </p:tgtEl>
                                      </p:cBhvr>
                                    </p:cmd>
                                  </p:childTnLst>
                                </p:cTn>
                              </p:par>
                            </p:childTnLst>
                          </p:cTn>
                        </p:par>
                      </p:childTnLst>
                    </p:cTn>
                  </p:par>
                </p:childTnLst>
              </p:cTn>
              <p:nextCondLst>
                <p:cond evt="onClick" delay="0">
                  <p:tgtEl>
                    <p:spTgt spid="16"/>
                  </p:tgtEl>
                </p:cond>
              </p:nextCondLst>
            </p:seq>
            <p:audio>
              <p:cMediaNode vol="80000">
                <p:cTn id="56" fill="hold" display="0">
                  <p:stCondLst>
                    <p:cond delay="indefinite"/>
                  </p:stCondLst>
                  <p:endCondLst>
                    <p:cond evt="onStopAudio" delay="0">
                      <p:tgtEl>
                        <p:sldTgt/>
                      </p:tgtEl>
                    </p:cond>
                  </p:endCondLst>
                </p:cTn>
                <p:tgtEl>
                  <p:spTgt spid="16"/>
                </p:tgtEl>
              </p:cMediaNode>
            </p:audio>
          </p:childTnLst>
        </p:cTn>
      </p:par>
    </p:tnLst>
    <p:bldLst>
      <p:bldP spid="2"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3213-3F4B-51FA-30F2-EC0F28BF612D}"/>
              </a:ext>
            </a:extLst>
          </p:cNvPr>
          <p:cNvSpPr>
            <a:spLocks noGrp="1"/>
          </p:cNvSpPr>
          <p:nvPr>
            <p:ph type="title"/>
          </p:nvPr>
        </p:nvSpPr>
        <p:spPr>
          <a:xfrm>
            <a:off x="1356290" y="1418284"/>
            <a:ext cx="8761413" cy="706964"/>
          </a:xfrm>
        </p:spPr>
        <p:txBody>
          <a:bodyPr/>
          <a:lstStyle/>
          <a:p>
            <a:r>
              <a:rPr lang="en-US" b="0" i="0" dirty="0">
                <a:solidFill>
                  <a:srgbClr val="00A1AF"/>
                </a:solidFill>
                <a:effectLst/>
                <a:latin typeface="Work Sans" pitchFamily="2" charset="0"/>
              </a:rPr>
              <a:t>Aggregate and sequencing functions on Snowflake</a:t>
            </a:r>
            <a:br>
              <a:rPr lang="en-US" b="0" i="0" dirty="0">
                <a:solidFill>
                  <a:srgbClr val="00A1AF"/>
                </a:solidFill>
                <a:effectLst/>
                <a:latin typeface="Work Sans" pitchFamily="2" charset="0"/>
              </a:rPr>
            </a:br>
            <a:br>
              <a:rPr lang="en-US" dirty="0"/>
            </a:br>
            <a:endParaRPr lang="en-IN" dirty="0"/>
          </a:p>
        </p:txBody>
      </p:sp>
      <p:sp>
        <p:nvSpPr>
          <p:cNvPr id="3" name="Content Placeholder 2">
            <a:extLst>
              <a:ext uri="{FF2B5EF4-FFF2-40B4-BE49-F238E27FC236}">
                <a16:creationId xmlns:a16="http://schemas.microsoft.com/office/drawing/2014/main" id="{10E0262C-680E-A754-1A42-51108A9481CE}"/>
              </a:ext>
            </a:extLst>
          </p:cNvPr>
          <p:cNvSpPr>
            <a:spLocks noGrp="1"/>
          </p:cNvSpPr>
          <p:nvPr>
            <p:ph idx="1"/>
          </p:nvPr>
        </p:nvSpPr>
        <p:spPr>
          <a:xfrm>
            <a:off x="1079453" y="2355326"/>
            <a:ext cx="8825659" cy="3416300"/>
          </a:xfrm>
        </p:spPr>
        <p:txBody>
          <a:bodyPr/>
          <a:lstStyle/>
          <a:p>
            <a:r>
              <a:rPr lang="en-US" b="0" i="0" dirty="0">
                <a:solidFill>
                  <a:srgbClr val="000000"/>
                </a:solidFill>
                <a:effectLst/>
                <a:latin typeface="Work Sans" pitchFamily="2" charset="0"/>
              </a:rPr>
              <a:t>Aggregate functions perform operations that take into account all values across a window.</a:t>
            </a:r>
            <a:br>
              <a:rPr lang="en-US" dirty="0"/>
            </a:br>
            <a:r>
              <a:rPr lang="en-US" b="0" i="0" dirty="0">
                <a:solidFill>
                  <a:srgbClr val="000000"/>
                </a:solidFill>
                <a:effectLst/>
                <a:latin typeface="Work Sans" pitchFamily="2" charset="0"/>
              </a:rPr>
              <a:t>Sequencing functions produce output based on the position of the row in the window.</a:t>
            </a:r>
            <a:endParaRPr lang="en-IN" dirty="0"/>
          </a:p>
        </p:txBody>
      </p:sp>
      <p:pic>
        <p:nvPicPr>
          <p:cNvPr id="5" name="Picture 4">
            <a:extLst>
              <a:ext uri="{FF2B5EF4-FFF2-40B4-BE49-F238E27FC236}">
                <a16:creationId xmlns:a16="http://schemas.microsoft.com/office/drawing/2014/main" id="{37F0BE58-7E53-119D-6A8A-732B9292DE98}"/>
              </a:ext>
            </a:extLst>
          </p:cNvPr>
          <p:cNvPicPr>
            <a:picLocks noChangeAspect="1"/>
          </p:cNvPicPr>
          <p:nvPr/>
        </p:nvPicPr>
        <p:blipFill>
          <a:blip r:embed="rId2"/>
          <a:stretch>
            <a:fillRect/>
          </a:stretch>
        </p:blipFill>
        <p:spPr>
          <a:xfrm>
            <a:off x="1441552" y="3495830"/>
            <a:ext cx="3819962" cy="1943886"/>
          </a:xfrm>
          <a:prstGeom prst="rect">
            <a:avLst/>
          </a:prstGeom>
        </p:spPr>
      </p:pic>
      <p:pic>
        <p:nvPicPr>
          <p:cNvPr id="7" name="Picture 6">
            <a:extLst>
              <a:ext uri="{FF2B5EF4-FFF2-40B4-BE49-F238E27FC236}">
                <a16:creationId xmlns:a16="http://schemas.microsoft.com/office/drawing/2014/main" id="{9B702C36-AF2D-5B5D-D084-2A14D4174EA8}"/>
              </a:ext>
            </a:extLst>
          </p:cNvPr>
          <p:cNvPicPr>
            <a:picLocks noChangeAspect="1"/>
          </p:cNvPicPr>
          <p:nvPr/>
        </p:nvPicPr>
        <p:blipFill>
          <a:blip r:embed="rId3"/>
          <a:stretch>
            <a:fillRect/>
          </a:stretch>
        </p:blipFill>
        <p:spPr>
          <a:xfrm>
            <a:off x="8665828" y="3282596"/>
            <a:ext cx="3208745" cy="3287007"/>
          </a:xfrm>
          <a:prstGeom prst="rect">
            <a:avLst/>
          </a:prstGeom>
        </p:spPr>
      </p:pic>
      <p:pic>
        <p:nvPicPr>
          <p:cNvPr id="8" name="Picture 7" descr="Logo&#10;&#10;Description automatically generated">
            <a:extLst>
              <a:ext uri="{FF2B5EF4-FFF2-40B4-BE49-F238E27FC236}">
                <a16:creationId xmlns:a16="http://schemas.microsoft.com/office/drawing/2014/main" id="{DC25E363-0E16-A958-81F9-B38B6FEA00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0687" y="529724"/>
            <a:ext cx="476955" cy="476955"/>
          </a:xfrm>
          <a:prstGeom prst="rect">
            <a:avLst/>
          </a:prstGeom>
        </p:spPr>
      </p:pic>
      <p:pic>
        <p:nvPicPr>
          <p:cNvPr id="9" name="Picture 8" descr="See the source image">
            <a:extLst>
              <a:ext uri="{FF2B5EF4-FFF2-40B4-BE49-F238E27FC236}">
                <a16:creationId xmlns:a16="http://schemas.microsoft.com/office/drawing/2014/main" id="{56C29EDA-6932-6155-4CFB-30CF5AC0D20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7066" r="4" b="14613"/>
          <a:stretch/>
        </p:blipFill>
        <p:spPr bwMode="auto">
          <a:xfrm>
            <a:off x="-204914" y="6172312"/>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26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80">
                                          <p:stCondLst>
                                            <p:cond delay="0"/>
                                          </p:stCondLst>
                                        </p:cTn>
                                        <p:tgtEl>
                                          <p:spTgt spid="3">
                                            <p:txEl>
                                              <p:pRg st="0" end="0"/>
                                            </p:txEl>
                                          </p:spTgt>
                                        </p:tgtEl>
                                      </p:cBhvr>
                                    </p:animEffect>
                                    <p:anim calcmode="lin" valueType="num">
                                      <p:cBhvr>
                                        <p:cTn id="1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0" end="0"/>
                                            </p:txEl>
                                          </p:spTgt>
                                        </p:tgtEl>
                                      </p:cBhvr>
                                      <p:to x="100000" y="60000"/>
                                    </p:animScale>
                                    <p:animScale>
                                      <p:cBhvr>
                                        <p:cTn id="22" dur="166" decel="50000">
                                          <p:stCondLst>
                                            <p:cond delay="676"/>
                                          </p:stCondLst>
                                        </p:cTn>
                                        <p:tgtEl>
                                          <p:spTgt spid="3">
                                            <p:txEl>
                                              <p:pRg st="0" end="0"/>
                                            </p:txEl>
                                          </p:spTgt>
                                        </p:tgtEl>
                                      </p:cBhvr>
                                      <p:to x="100000" y="100000"/>
                                    </p:animScale>
                                    <p:animScale>
                                      <p:cBhvr>
                                        <p:cTn id="23" dur="26">
                                          <p:stCondLst>
                                            <p:cond delay="1312"/>
                                          </p:stCondLst>
                                        </p:cTn>
                                        <p:tgtEl>
                                          <p:spTgt spid="3">
                                            <p:txEl>
                                              <p:pRg st="0" end="0"/>
                                            </p:txEl>
                                          </p:spTgt>
                                        </p:tgtEl>
                                      </p:cBhvr>
                                      <p:to x="100000" y="80000"/>
                                    </p:animScale>
                                    <p:animScale>
                                      <p:cBhvr>
                                        <p:cTn id="24" dur="166" decel="50000">
                                          <p:stCondLst>
                                            <p:cond delay="1338"/>
                                          </p:stCondLst>
                                        </p:cTn>
                                        <p:tgtEl>
                                          <p:spTgt spid="3">
                                            <p:txEl>
                                              <p:pRg st="0" end="0"/>
                                            </p:txEl>
                                          </p:spTgt>
                                        </p:tgtEl>
                                      </p:cBhvr>
                                      <p:to x="100000" y="100000"/>
                                    </p:animScale>
                                    <p:animScale>
                                      <p:cBhvr>
                                        <p:cTn id="25" dur="26">
                                          <p:stCondLst>
                                            <p:cond delay="1642"/>
                                          </p:stCondLst>
                                        </p:cTn>
                                        <p:tgtEl>
                                          <p:spTgt spid="3">
                                            <p:txEl>
                                              <p:pRg st="0" end="0"/>
                                            </p:txEl>
                                          </p:spTgt>
                                        </p:tgtEl>
                                      </p:cBhvr>
                                      <p:to x="100000" y="90000"/>
                                    </p:animScale>
                                    <p:animScale>
                                      <p:cBhvr>
                                        <p:cTn id="26" dur="166" decel="50000">
                                          <p:stCondLst>
                                            <p:cond delay="1668"/>
                                          </p:stCondLst>
                                        </p:cTn>
                                        <p:tgtEl>
                                          <p:spTgt spid="3">
                                            <p:txEl>
                                              <p:pRg st="0" end="0"/>
                                            </p:txEl>
                                          </p:spTgt>
                                        </p:tgtEl>
                                      </p:cBhvr>
                                      <p:to x="100000" y="100000"/>
                                    </p:animScale>
                                    <p:animScale>
                                      <p:cBhvr>
                                        <p:cTn id="27" dur="26">
                                          <p:stCondLst>
                                            <p:cond delay="1808"/>
                                          </p:stCondLst>
                                        </p:cTn>
                                        <p:tgtEl>
                                          <p:spTgt spid="3">
                                            <p:txEl>
                                              <p:pRg st="0" end="0"/>
                                            </p:txEl>
                                          </p:spTgt>
                                        </p:tgtEl>
                                      </p:cBhvr>
                                      <p:to x="100000" y="95000"/>
                                    </p:animScale>
                                    <p:animScale>
                                      <p:cBhvr>
                                        <p:cTn id="28" dur="166" decel="50000">
                                          <p:stCondLst>
                                            <p:cond delay="1834"/>
                                          </p:stCondLst>
                                        </p:cTn>
                                        <p:tgtEl>
                                          <p:spTgt spid="3">
                                            <p:txEl>
                                              <p:pRg st="0" end="0"/>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80">
                                          <p:stCondLst>
                                            <p:cond delay="0"/>
                                          </p:stCondLst>
                                        </p:cTn>
                                        <p:tgtEl>
                                          <p:spTgt spid="5"/>
                                        </p:tgtEl>
                                      </p:cBhvr>
                                    </p:animEffect>
                                    <p:anim calcmode="lin" valueType="num">
                                      <p:cBhvr>
                                        <p:cTn id="3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gtEl>
                                      </p:cBhvr>
                                      <p:to x="100000" y="60000"/>
                                    </p:animScale>
                                    <p:animScale>
                                      <p:cBhvr>
                                        <p:cTn id="40" dur="166" decel="50000">
                                          <p:stCondLst>
                                            <p:cond delay="676"/>
                                          </p:stCondLst>
                                        </p:cTn>
                                        <p:tgtEl>
                                          <p:spTgt spid="5"/>
                                        </p:tgtEl>
                                      </p:cBhvr>
                                      <p:to x="100000" y="100000"/>
                                    </p:animScale>
                                    <p:animScale>
                                      <p:cBhvr>
                                        <p:cTn id="41" dur="26">
                                          <p:stCondLst>
                                            <p:cond delay="1312"/>
                                          </p:stCondLst>
                                        </p:cTn>
                                        <p:tgtEl>
                                          <p:spTgt spid="5"/>
                                        </p:tgtEl>
                                      </p:cBhvr>
                                      <p:to x="100000" y="80000"/>
                                    </p:animScale>
                                    <p:animScale>
                                      <p:cBhvr>
                                        <p:cTn id="42" dur="166" decel="50000">
                                          <p:stCondLst>
                                            <p:cond delay="1338"/>
                                          </p:stCondLst>
                                        </p:cTn>
                                        <p:tgtEl>
                                          <p:spTgt spid="5"/>
                                        </p:tgtEl>
                                      </p:cBhvr>
                                      <p:to x="100000" y="100000"/>
                                    </p:animScale>
                                    <p:animScale>
                                      <p:cBhvr>
                                        <p:cTn id="43" dur="26">
                                          <p:stCondLst>
                                            <p:cond delay="1642"/>
                                          </p:stCondLst>
                                        </p:cTn>
                                        <p:tgtEl>
                                          <p:spTgt spid="5"/>
                                        </p:tgtEl>
                                      </p:cBhvr>
                                      <p:to x="100000" y="90000"/>
                                    </p:animScale>
                                    <p:animScale>
                                      <p:cBhvr>
                                        <p:cTn id="44" dur="166" decel="50000">
                                          <p:stCondLst>
                                            <p:cond delay="1668"/>
                                          </p:stCondLst>
                                        </p:cTn>
                                        <p:tgtEl>
                                          <p:spTgt spid="5"/>
                                        </p:tgtEl>
                                      </p:cBhvr>
                                      <p:to x="100000" y="100000"/>
                                    </p:animScale>
                                    <p:animScale>
                                      <p:cBhvr>
                                        <p:cTn id="45" dur="26">
                                          <p:stCondLst>
                                            <p:cond delay="1808"/>
                                          </p:stCondLst>
                                        </p:cTn>
                                        <p:tgtEl>
                                          <p:spTgt spid="5"/>
                                        </p:tgtEl>
                                      </p:cBhvr>
                                      <p:to x="100000" y="95000"/>
                                    </p:animScale>
                                    <p:animScale>
                                      <p:cBhvr>
                                        <p:cTn id="46" dur="166" decel="50000">
                                          <p:stCondLst>
                                            <p:cond delay="1834"/>
                                          </p:stCondLst>
                                        </p:cTn>
                                        <p:tgtEl>
                                          <p:spTgt spid="5"/>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80">
                                          <p:stCondLst>
                                            <p:cond delay="0"/>
                                          </p:stCondLst>
                                        </p:cTn>
                                        <p:tgtEl>
                                          <p:spTgt spid="7"/>
                                        </p:tgtEl>
                                      </p:cBhvr>
                                    </p:animEffect>
                                    <p:anim calcmode="lin" valueType="num">
                                      <p:cBhvr>
                                        <p:cTn id="5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gtEl>
                                      </p:cBhvr>
                                      <p:to x="100000" y="60000"/>
                                    </p:animScale>
                                    <p:animScale>
                                      <p:cBhvr>
                                        <p:cTn id="58" dur="166" decel="50000">
                                          <p:stCondLst>
                                            <p:cond delay="676"/>
                                          </p:stCondLst>
                                        </p:cTn>
                                        <p:tgtEl>
                                          <p:spTgt spid="7"/>
                                        </p:tgtEl>
                                      </p:cBhvr>
                                      <p:to x="100000" y="100000"/>
                                    </p:animScale>
                                    <p:animScale>
                                      <p:cBhvr>
                                        <p:cTn id="59" dur="26">
                                          <p:stCondLst>
                                            <p:cond delay="1312"/>
                                          </p:stCondLst>
                                        </p:cTn>
                                        <p:tgtEl>
                                          <p:spTgt spid="7"/>
                                        </p:tgtEl>
                                      </p:cBhvr>
                                      <p:to x="100000" y="80000"/>
                                    </p:animScale>
                                    <p:animScale>
                                      <p:cBhvr>
                                        <p:cTn id="60" dur="166" decel="50000">
                                          <p:stCondLst>
                                            <p:cond delay="1338"/>
                                          </p:stCondLst>
                                        </p:cTn>
                                        <p:tgtEl>
                                          <p:spTgt spid="7"/>
                                        </p:tgtEl>
                                      </p:cBhvr>
                                      <p:to x="100000" y="100000"/>
                                    </p:animScale>
                                    <p:animScale>
                                      <p:cBhvr>
                                        <p:cTn id="61" dur="26">
                                          <p:stCondLst>
                                            <p:cond delay="1642"/>
                                          </p:stCondLst>
                                        </p:cTn>
                                        <p:tgtEl>
                                          <p:spTgt spid="7"/>
                                        </p:tgtEl>
                                      </p:cBhvr>
                                      <p:to x="100000" y="90000"/>
                                    </p:animScale>
                                    <p:animScale>
                                      <p:cBhvr>
                                        <p:cTn id="62" dur="166" decel="50000">
                                          <p:stCondLst>
                                            <p:cond delay="1668"/>
                                          </p:stCondLst>
                                        </p:cTn>
                                        <p:tgtEl>
                                          <p:spTgt spid="7"/>
                                        </p:tgtEl>
                                      </p:cBhvr>
                                      <p:to x="100000" y="100000"/>
                                    </p:animScale>
                                    <p:animScale>
                                      <p:cBhvr>
                                        <p:cTn id="63" dur="26">
                                          <p:stCondLst>
                                            <p:cond delay="1808"/>
                                          </p:stCondLst>
                                        </p:cTn>
                                        <p:tgtEl>
                                          <p:spTgt spid="7"/>
                                        </p:tgtEl>
                                      </p:cBhvr>
                                      <p:to x="100000" y="95000"/>
                                    </p:animScale>
                                    <p:animScale>
                                      <p:cBhvr>
                                        <p:cTn id="6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61A-A1EE-56AF-A7D2-747EED058B3A}"/>
              </a:ext>
            </a:extLst>
          </p:cNvPr>
          <p:cNvSpPr>
            <a:spLocks noGrp="1"/>
          </p:cNvSpPr>
          <p:nvPr>
            <p:ph type="title"/>
          </p:nvPr>
        </p:nvSpPr>
        <p:spPr>
          <a:xfrm>
            <a:off x="3537428" y="1393117"/>
            <a:ext cx="8761413" cy="706964"/>
          </a:xfrm>
        </p:spPr>
        <p:txBody>
          <a:bodyPr/>
          <a:lstStyle/>
          <a:p>
            <a:r>
              <a:rPr lang="en-IN" b="1" i="0" dirty="0">
                <a:solidFill>
                  <a:schemeClr val="bg1"/>
                </a:solidFill>
                <a:effectLst/>
                <a:latin typeface="inherit"/>
              </a:rPr>
              <a:t>Navigation functions</a:t>
            </a:r>
            <a:br>
              <a:rPr lang="en-IN" b="1" i="0" dirty="0">
                <a:solidFill>
                  <a:schemeClr val="bg1"/>
                </a:solidFill>
                <a:effectLst/>
                <a:latin typeface="RiformaLLWeb-Regular"/>
              </a:rPr>
            </a:br>
            <a:br>
              <a:rPr lang="en-IN" b="0" i="0" dirty="0">
                <a:solidFill>
                  <a:schemeClr val="bg1"/>
                </a:solidFill>
                <a:effectLst/>
                <a:latin typeface="Mulish"/>
              </a:rPr>
            </a:br>
            <a:endParaRPr lang="en-IN" dirty="0">
              <a:solidFill>
                <a:schemeClr val="bg1"/>
              </a:solidFill>
            </a:endParaRPr>
          </a:p>
        </p:txBody>
      </p:sp>
      <p:pic>
        <p:nvPicPr>
          <p:cNvPr id="5" name="Content Placeholder 4">
            <a:extLst>
              <a:ext uri="{FF2B5EF4-FFF2-40B4-BE49-F238E27FC236}">
                <a16:creationId xmlns:a16="http://schemas.microsoft.com/office/drawing/2014/main" id="{3FF3C336-99D0-F66E-B544-C8D487B879C1}"/>
              </a:ext>
            </a:extLst>
          </p:cNvPr>
          <p:cNvPicPr>
            <a:picLocks noGrp="1" noChangeAspect="1"/>
          </p:cNvPicPr>
          <p:nvPr>
            <p:ph idx="1"/>
          </p:nvPr>
        </p:nvPicPr>
        <p:blipFill>
          <a:blip r:embed="rId2"/>
          <a:stretch>
            <a:fillRect/>
          </a:stretch>
        </p:blipFill>
        <p:spPr>
          <a:xfrm>
            <a:off x="1247978" y="2291682"/>
            <a:ext cx="8824913" cy="1973080"/>
          </a:xfrm>
        </p:spPr>
      </p:pic>
      <p:pic>
        <p:nvPicPr>
          <p:cNvPr id="6" name="Picture 5" descr="Logo&#10;&#10;Description automatically generated">
            <a:extLst>
              <a:ext uri="{FF2B5EF4-FFF2-40B4-BE49-F238E27FC236}">
                <a16:creationId xmlns:a16="http://schemas.microsoft.com/office/drawing/2014/main" id="{FFDEF816-23C7-08FA-1B42-DA52246B9A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62A2441C-4DB3-7709-8750-16090A126A9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A8B4F0D-C9AC-8E4E-F018-778519849AAA}"/>
              </a:ext>
            </a:extLst>
          </p:cNvPr>
          <p:cNvPicPr>
            <a:picLocks noChangeAspect="1"/>
          </p:cNvPicPr>
          <p:nvPr/>
        </p:nvPicPr>
        <p:blipFill>
          <a:blip r:embed="rId5"/>
          <a:stretch>
            <a:fillRect/>
          </a:stretch>
        </p:blipFill>
        <p:spPr>
          <a:xfrm>
            <a:off x="1247978" y="4337208"/>
            <a:ext cx="8692975" cy="1804930"/>
          </a:xfrm>
          <a:prstGeom prst="rect">
            <a:avLst/>
          </a:prstGeom>
        </p:spPr>
      </p:pic>
    </p:spTree>
    <p:extLst>
      <p:ext uri="{BB962C8B-B14F-4D97-AF65-F5344CB8AC3E}">
        <p14:creationId xmlns:p14="http://schemas.microsoft.com/office/powerpoint/2010/main" val="298431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80">
                                          <p:stCondLst>
                                            <p:cond delay="0"/>
                                          </p:stCondLst>
                                        </p:cTn>
                                        <p:tgtEl>
                                          <p:spTgt spid="9"/>
                                        </p:tgtEl>
                                      </p:cBhvr>
                                    </p:animEffect>
                                    <p:anim calcmode="lin" valueType="num">
                                      <p:cBhvr>
                                        <p:cTn id="21"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6" dur="26">
                                          <p:stCondLst>
                                            <p:cond delay="650"/>
                                          </p:stCondLst>
                                        </p:cTn>
                                        <p:tgtEl>
                                          <p:spTgt spid="9"/>
                                        </p:tgtEl>
                                      </p:cBhvr>
                                      <p:to x="100000" y="60000"/>
                                    </p:animScale>
                                    <p:animScale>
                                      <p:cBhvr>
                                        <p:cTn id="27" dur="166" decel="50000">
                                          <p:stCondLst>
                                            <p:cond delay="676"/>
                                          </p:stCondLst>
                                        </p:cTn>
                                        <p:tgtEl>
                                          <p:spTgt spid="9"/>
                                        </p:tgtEl>
                                      </p:cBhvr>
                                      <p:to x="100000" y="100000"/>
                                    </p:animScale>
                                    <p:animScale>
                                      <p:cBhvr>
                                        <p:cTn id="28" dur="26">
                                          <p:stCondLst>
                                            <p:cond delay="1312"/>
                                          </p:stCondLst>
                                        </p:cTn>
                                        <p:tgtEl>
                                          <p:spTgt spid="9"/>
                                        </p:tgtEl>
                                      </p:cBhvr>
                                      <p:to x="100000" y="80000"/>
                                    </p:animScale>
                                    <p:animScale>
                                      <p:cBhvr>
                                        <p:cTn id="29" dur="166" decel="50000">
                                          <p:stCondLst>
                                            <p:cond delay="1338"/>
                                          </p:stCondLst>
                                        </p:cTn>
                                        <p:tgtEl>
                                          <p:spTgt spid="9"/>
                                        </p:tgtEl>
                                      </p:cBhvr>
                                      <p:to x="100000" y="100000"/>
                                    </p:animScale>
                                    <p:animScale>
                                      <p:cBhvr>
                                        <p:cTn id="30" dur="26">
                                          <p:stCondLst>
                                            <p:cond delay="1642"/>
                                          </p:stCondLst>
                                        </p:cTn>
                                        <p:tgtEl>
                                          <p:spTgt spid="9"/>
                                        </p:tgtEl>
                                      </p:cBhvr>
                                      <p:to x="100000" y="90000"/>
                                    </p:animScale>
                                    <p:animScale>
                                      <p:cBhvr>
                                        <p:cTn id="31" dur="166" decel="50000">
                                          <p:stCondLst>
                                            <p:cond delay="1668"/>
                                          </p:stCondLst>
                                        </p:cTn>
                                        <p:tgtEl>
                                          <p:spTgt spid="9"/>
                                        </p:tgtEl>
                                      </p:cBhvr>
                                      <p:to x="100000" y="100000"/>
                                    </p:animScale>
                                    <p:animScale>
                                      <p:cBhvr>
                                        <p:cTn id="32" dur="26">
                                          <p:stCondLst>
                                            <p:cond delay="1808"/>
                                          </p:stCondLst>
                                        </p:cTn>
                                        <p:tgtEl>
                                          <p:spTgt spid="9"/>
                                        </p:tgtEl>
                                      </p:cBhvr>
                                      <p:to x="100000" y="95000"/>
                                    </p:animScale>
                                    <p:animScale>
                                      <p:cBhvr>
                                        <p:cTn id="33"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61A-A1EE-56AF-A7D2-747EED058B3A}"/>
              </a:ext>
            </a:extLst>
          </p:cNvPr>
          <p:cNvSpPr>
            <a:spLocks noGrp="1"/>
          </p:cNvSpPr>
          <p:nvPr>
            <p:ph type="title"/>
          </p:nvPr>
        </p:nvSpPr>
        <p:spPr>
          <a:xfrm>
            <a:off x="2562279" y="1383164"/>
            <a:ext cx="8761413" cy="706964"/>
          </a:xfrm>
        </p:spPr>
        <p:txBody>
          <a:bodyPr/>
          <a:lstStyle/>
          <a:p>
            <a:r>
              <a:rPr lang="en-IN" b="1" dirty="0"/>
              <a:t>Numbering functions</a:t>
            </a:r>
            <a:br>
              <a:rPr lang="en-IN" b="1" dirty="0"/>
            </a:br>
            <a:br>
              <a:rPr lang="en-IN" dirty="0"/>
            </a:br>
            <a:endParaRPr lang="en-IN" dirty="0">
              <a:solidFill>
                <a:schemeClr val="bg1"/>
              </a:solidFill>
            </a:endParaRPr>
          </a:p>
        </p:txBody>
      </p:sp>
      <p:pic>
        <p:nvPicPr>
          <p:cNvPr id="6" name="Picture 5" descr="Logo&#10;&#10;Description automatically generated">
            <a:extLst>
              <a:ext uri="{FF2B5EF4-FFF2-40B4-BE49-F238E27FC236}">
                <a16:creationId xmlns:a16="http://schemas.microsoft.com/office/drawing/2014/main" id="{FFDEF816-23C7-08FA-1B42-DA52246B9A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62A2441C-4DB3-7709-8750-16090A126A9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32F4996C-9A11-9CFC-2083-783129F8FD1B}"/>
              </a:ext>
            </a:extLst>
          </p:cNvPr>
          <p:cNvPicPr>
            <a:picLocks noChangeAspect="1"/>
          </p:cNvPicPr>
          <p:nvPr/>
        </p:nvPicPr>
        <p:blipFill>
          <a:blip r:embed="rId4"/>
          <a:stretch>
            <a:fillRect/>
          </a:stretch>
        </p:blipFill>
        <p:spPr>
          <a:xfrm>
            <a:off x="657225" y="2374958"/>
            <a:ext cx="10793747" cy="1625678"/>
          </a:xfrm>
          <a:prstGeom prst="rect">
            <a:avLst/>
          </a:prstGeom>
        </p:spPr>
      </p:pic>
      <p:pic>
        <p:nvPicPr>
          <p:cNvPr id="15" name="Picture 14">
            <a:extLst>
              <a:ext uri="{FF2B5EF4-FFF2-40B4-BE49-F238E27FC236}">
                <a16:creationId xmlns:a16="http://schemas.microsoft.com/office/drawing/2014/main" id="{1C82CFC1-3DE7-8237-2815-E7C9E1A44CE2}"/>
              </a:ext>
            </a:extLst>
          </p:cNvPr>
          <p:cNvPicPr>
            <a:picLocks noChangeAspect="1"/>
          </p:cNvPicPr>
          <p:nvPr/>
        </p:nvPicPr>
        <p:blipFill>
          <a:blip r:embed="rId5"/>
          <a:stretch>
            <a:fillRect/>
          </a:stretch>
        </p:blipFill>
        <p:spPr>
          <a:xfrm>
            <a:off x="741028" y="4158191"/>
            <a:ext cx="10377226" cy="1826392"/>
          </a:xfrm>
          <a:prstGeom prst="rect">
            <a:avLst/>
          </a:prstGeom>
        </p:spPr>
      </p:pic>
    </p:spTree>
    <p:extLst>
      <p:ext uri="{BB962C8B-B14F-4D97-AF65-F5344CB8AC3E}">
        <p14:creationId xmlns:p14="http://schemas.microsoft.com/office/powerpoint/2010/main" val="377106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FFDEF816-23C7-08FA-1B42-DA52246B9A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62A2441C-4DB3-7709-8750-16090A126A9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D6158F-1CA7-32AE-033B-DFC440426A64}"/>
              </a:ext>
            </a:extLst>
          </p:cNvPr>
          <p:cNvSpPr txBox="1"/>
          <p:nvPr/>
        </p:nvSpPr>
        <p:spPr>
          <a:xfrm>
            <a:off x="789834" y="2413337"/>
            <a:ext cx="11002116" cy="1754326"/>
          </a:xfrm>
          <a:prstGeom prst="rect">
            <a:avLst/>
          </a:prstGeom>
          <a:noFill/>
        </p:spPr>
        <p:txBody>
          <a:bodyPr wrap="square">
            <a:spAutoFit/>
          </a:bodyPr>
          <a:lstStyle/>
          <a:p>
            <a:r>
              <a:rPr lang="en-US" b="0" i="0" dirty="0">
                <a:solidFill>
                  <a:srgbClr val="32325D"/>
                </a:solidFill>
                <a:effectLst/>
                <a:latin typeface="proxima-nova"/>
              </a:rPr>
              <a:t>The ROW_NUMBER() is an analytic function that generates a non-persistent sequence of temporary values which are calculated dynamically when the query is executed. </a:t>
            </a:r>
          </a:p>
          <a:p>
            <a:endParaRPr lang="en-US" dirty="0">
              <a:solidFill>
                <a:srgbClr val="32325D"/>
              </a:solidFill>
              <a:latin typeface="proxima-nova"/>
            </a:endParaRPr>
          </a:p>
          <a:p>
            <a:r>
              <a:rPr lang="en-US" b="0" i="0" dirty="0">
                <a:solidFill>
                  <a:srgbClr val="32325D"/>
                </a:solidFill>
                <a:effectLst/>
                <a:latin typeface="proxima-nova"/>
              </a:rPr>
              <a:t>The ROW_NUMBER() function assigns a unique incrementing number for each row within a partition of a result set. </a:t>
            </a:r>
          </a:p>
          <a:p>
            <a:endParaRPr lang="en-US" dirty="0">
              <a:solidFill>
                <a:srgbClr val="32325D"/>
              </a:solidFill>
              <a:latin typeface="proxima-nova"/>
            </a:endParaRPr>
          </a:p>
          <a:p>
            <a:r>
              <a:rPr lang="en-US" b="0" i="0" dirty="0">
                <a:solidFill>
                  <a:srgbClr val="32325D"/>
                </a:solidFill>
                <a:effectLst/>
                <a:latin typeface="proxima-nova"/>
              </a:rPr>
              <a:t>The row number starts at 1 and continues up sequentially, to the end of the table.</a:t>
            </a:r>
            <a:endParaRPr lang="en-IN" dirty="0"/>
          </a:p>
        </p:txBody>
      </p:sp>
      <p:sp>
        <p:nvSpPr>
          <p:cNvPr id="9" name="Title 8">
            <a:extLst>
              <a:ext uri="{FF2B5EF4-FFF2-40B4-BE49-F238E27FC236}">
                <a16:creationId xmlns:a16="http://schemas.microsoft.com/office/drawing/2014/main" id="{1333C570-8DE8-BE93-9DB2-91282D8FCD7B}"/>
              </a:ext>
            </a:extLst>
          </p:cNvPr>
          <p:cNvSpPr>
            <a:spLocks noGrp="1"/>
          </p:cNvSpPr>
          <p:nvPr>
            <p:ph type="title"/>
          </p:nvPr>
        </p:nvSpPr>
        <p:spPr/>
        <p:txBody>
          <a:bodyPr/>
          <a:lstStyle/>
          <a:p>
            <a:pPr algn="ctr"/>
            <a:r>
              <a:rPr lang="en-IN" b="1" dirty="0"/>
              <a:t>ROW_NUMBER()</a:t>
            </a:r>
          </a:p>
        </p:txBody>
      </p:sp>
    </p:spTree>
    <p:extLst>
      <p:ext uri="{BB962C8B-B14F-4D97-AF65-F5344CB8AC3E}">
        <p14:creationId xmlns:p14="http://schemas.microsoft.com/office/powerpoint/2010/main" val="363623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down)">
                                      <p:cBhvr>
                                        <p:cTn id="14" dur="580">
                                          <p:stCondLst>
                                            <p:cond delay="0"/>
                                          </p:stCondLst>
                                        </p:cTn>
                                        <p:tgtEl>
                                          <p:spTgt spid="5">
                                            <p:txEl>
                                              <p:pRg st="0" end="0"/>
                                            </p:txEl>
                                          </p:spTgt>
                                        </p:tgtEl>
                                      </p:cBhvr>
                                    </p:animEffect>
                                    <p:anim calcmode="lin" valueType="num">
                                      <p:cBhvr>
                                        <p:cTn id="15"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xEl>
                                              <p:pRg st="0" end="0"/>
                                            </p:txEl>
                                          </p:spTgt>
                                        </p:tgtEl>
                                      </p:cBhvr>
                                      <p:to x="100000" y="60000"/>
                                    </p:animScale>
                                    <p:animScale>
                                      <p:cBhvr>
                                        <p:cTn id="21" dur="166" decel="50000">
                                          <p:stCondLst>
                                            <p:cond delay="676"/>
                                          </p:stCondLst>
                                        </p:cTn>
                                        <p:tgtEl>
                                          <p:spTgt spid="5">
                                            <p:txEl>
                                              <p:pRg st="0" end="0"/>
                                            </p:txEl>
                                          </p:spTgt>
                                        </p:tgtEl>
                                      </p:cBhvr>
                                      <p:to x="100000" y="100000"/>
                                    </p:animScale>
                                    <p:animScale>
                                      <p:cBhvr>
                                        <p:cTn id="22" dur="26">
                                          <p:stCondLst>
                                            <p:cond delay="1312"/>
                                          </p:stCondLst>
                                        </p:cTn>
                                        <p:tgtEl>
                                          <p:spTgt spid="5">
                                            <p:txEl>
                                              <p:pRg st="0" end="0"/>
                                            </p:txEl>
                                          </p:spTgt>
                                        </p:tgtEl>
                                      </p:cBhvr>
                                      <p:to x="100000" y="80000"/>
                                    </p:animScale>
                                    <p:animScale>
                                      <p:cBhvr>
                                        <p:cTn id="23" dur="166" decel="50000">
                                          <p:stCondLst>
                                            <p:cond delay="1338"/>
                                          </p:stCondLst>
                                        </p:cTn>
                                        <p:tgtEl>
                                          <p:spTgt spid="5">
                                            <p:txEl>
                                              <p:pRg st="0" end="0"/>
                                            </p:txEl>
                                          </p:spTgt>
                                        </p:tgtEl>
                                      </p:cBhvr>
                                      <p:to x="100000" y="100000"/>
                                    </p:animScale>
                                    <p:animScale>
                                      <p:cBhvr>
                                        <p:cTn id="24" dur="26">
                                          <p:stCondLst>
                                            <p:cond delay="1642"/>
                                          </p:stCondLst>
                                        </p:cTn>
                                        <p:tgtEl>
                                          <p:spTgt spid="5">
                                            <p:txEl>
                                              <p:pRg st="0" end="0"/>
                                            </p:txEl>
                                          </p:spTgt>
                                        </p:tgtEl>
                                      </p:cBhvr>
                                      <p:to x="100000" y="90000"/>
                                    </p:animScale>
                                    <p:animScale>
                                      <p:cBhvr>
                                        <p:cTn id="25" dur="166" decel="50000">
                                          <p:stCondLst>
                                            <p:cond delay="1668"/>
                                          </p:stCondLst>
                                        </p:cTn>
                                        <p:tgtEl>
                                          <p:spTgt spid="5">
                                            <p:txEl>
                                              <p:pRg st="0" end="0"/>
                                            </p:txEl>
                                          </p:spTgt>
                                        </p:tgtEl>
                                      </p:cBhvr>
                                      <p:to x="100000" y="100000"/>
                                    </p:animScale>
                                    <p:animScale>
                                      <p:cBhvr>
                                        <p:cTn id="26" dur="26">
                                          <p:stCondLst>
                                            <p:cond delay="1808"/>
                                          </p:stCondLst>
                                        </p:cTn>
                                        <p:tgtEl>
                                          <p:spTgt spid="5">
                                            <p:txEl>
                                              <p:pRg st="0" end="0"/>
                                            </p:txEl>
                                          </p:spTgt>
                                        </p:tgtEl>
                                      </p:cBhvr>
                                      <p:to x="100000" y="95000"/>
                                    </p:animScale>
                                    <p:animScale>
                                      <p:cBhvr>
                                        <p:cTn id="27" dur="166" decel="50000">
                                          <p:stCondLst>
                                            <p:cond delay="1834"/>
                                          </p:stCondLst>
                                        </p:cTn>
                                        <p:tgtEl>
                                          <p:spTgt spid="5">
                                            <p:txEl>
                                              <p:pRg st="0" end="0"/>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61A-A1EE-56AF-A7D2-747EED058B3A}"/>
              </a:ext>
            </a:extLst>
          </p:cNvPr>
          <p:cNvSpPr>
            <a:spLocks noGrp="1"/>
          </p:cNvSpPr>
          <p:nvPr>
            <p:ph type="title"/>
          </p:nvPr>
        </p:nvSpPr>
        <p:spPr>
          <a:xfrm>
            <a:off x="2562279" y="1383164"/>
            <a:ext cx="8761413" cy="706964"/>
          </a:xfrm>
        </p:spPr>
        <p:txBody>
          <a:bodyPr/>
          <a:lstStyle/>
          <a:p>
            <a:r>
              <a:rPr lang="en-IN" b="1" dirty="0"/>
              <a:t>ROW_NUMBER() : SYNTAX</a:t>
            </a:r>
            <a:endParaRPr lang="en-IN" dirty="0">
              <a:solidFill>
                <a:schemeClr val="bg1"/>
              </a:solidFill>
            </a:endParaRPr>
          </a:p>
        </p:txBody>
      </p:sp>
      <p:pic>
        <p:nvPicPr>
          <p:cNvPr id="6" name="Picture 5" descr="Logo&#10;&#10;Description automatically generated">
            <a:extLst>
              <a:ext uri="{FF2B5EF4-FFF2-40B4-BE49-F238E27FC236}">
                <a16:creationId xmlns:a16="http://schemas.microsoft.com/office/drawing/2014/main" id="{FFDEF816-23C7-08FA-1B42-DA52246B9A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62A2441C-4DB3-7709-8750-16090A126A9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FBB41DB-AD4E-6799-2422-1FAEB20E95E0}"/>
              </a:ext>
            </a:extLst>
          </p:cNvPr>
          <p:cNvPicPr>
            <a:picLocks noChangeAspect="1"/>
          </p:cNvPicPr>
          <p:nvPr/>
        </p:nvPicPr>
        <p:blipFill>
          <a:blip r:embed="rId4"/>
          <a:stretch>
            <a:fillRect/>
          </a:stretch>
        </p:blipFill>
        <p:spPr>
          <a:xfrm>
            <a:off x="885341" y="2572579"/>
            <a:ext cx="10782300" cy="2333625"/>
          </a:xfrm>
          <a:prstGeom prst="rect">
            <a:avLst/>
          </a:prstGeom>
        </p:spPr>
      </p:pic>
    </p:spTree>
    <p:extLst>
      <p:ext uri="{BB962C8B-B14F-4D97-AF65-F5344CB8AC3E}">
        <p14:creationId xmlns:p14="http://schemas.microsoft.com/office/powerpoint/2010/main" val="304808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61A-A1EE-56AF-A7D2-747EED058B3A}"/>
              </a:ext>
            </a:extLst>
          </p:cNvPr>
          <p:cNvSpPr>
            <a:spLocks noGrp="1"/>
          </p:cNvSpPr>
          <p:nvPr>
            <p:ph type="title"/>
          </p:nvPr>
        </p:nvSpPr>
        <p:spPr>
          <a:xfrm>
            <a:off x="2562279" y="1383164"/>
            <a:ext cx="8761413" cy="706964"/>
          </a:xfrm>
        </p:spPr>
        <p:txBody>
          <a:bodyPr/>
          <a:lstStyle/>
          <a:p>
            <a:r>
              <a:rPr lang="en-IN" b="1" dirty="0"/>
              <a:t>ROW_NUMBER() : SYNTAX</a:t>
            </a:r>
            <a:endParaRPr lang="en-IN" dirty="0">
              <a:solidFill>
                <a:schemeClr val="bg1"/>
              </a:solidFill>
            </a:endParaRPr>
          </a:p>
        </p:txBody>
      </p:sp>
      <p:pic>
        <p:nvPicPr>
          <p:cNvPr id="6" name="Picture 5" descr="Logo&#10;&#10;Description automatically generated">
            <a:extLst>
              <a:ext uri="{FF2B5EF4-FFF2-40B4-BE49-F238E27FC236}">
                <a16:creationId xmlns:a16="http://schemas.microsoft.com/office/drawing/2014/main" id="{FFDEF816-23C7-08FA-1B42-DA52246B9A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62A2441C-4DB3-7709-8750-16090A126A9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8863062-C07B-1E99-6263-3213F268A1F8}"/>
              </a:ext>
            </a:extLst>
          </p:cNvPr>
          <p:cNvPicPr>
            <a:picLocks noChangeAspect="1"/>
          </p:cNvPicPr>
          <p:nvPr/>
        </p:nvPicPr>
        <p:blipFill>
          <a:blip r:embed="rId4"/>
          <a:stretch>
            <a:fillRect/>
          </a:stretch>
        </p:blipFill>
        <p:spPr>
          <a:xfrm>
            <a:off x="1258779" y="2466614"/>
            <a:ext cx="7628046" cy="1935105"/>
          </a:xfrm>
          <a:prstGeom prst="rect">
            <a:avLst/>
          </a:prstGeom>
        </p:spPr>
      </p:pic>
      <p:pic>
        <p:nvPicPr>
          <p:cNvPr id="9" name="Picture 8">
            <a:extLst>
              <a:ext uri="{FF2B5EF4-FFF2-40B4-BE49-F238E27FC236}">
                <a16:creationId xmlns:a16="http://schemas.microsoft.com/office/drawing/2014/main" id="{BAC726D0-1D2A-301F-31FC-F82C7CC912AB}"/>
              </a:ext>
            </a:extLst>
          </p:cNvPr>
          <p:cNvPicPr>
            <a:picLocks noChangeAspect="1"/>
          </p:cNvPicPr>
          <p:nvPr/>
        </p:nvPicPr>
        <p:blipFill>
          <a:blip r:embed="rId5"/>
          <a:stretch>
            <a:fillRect/>
          </a:stretch>
        </p:blipFill>
        <p:spPr>
          <a:xfrm>
            <a:off x="1258779" y="4341913"/>
            <a:ext cx="7799496" cy="1800225"/>
          </a:xfrm>
          <a:prstGeom prst="rect">
            <a:avLst/>
          </a:prstGeom>
        </p:spPr>
      </p:pic>
    </p:spTree>
    <p:extLst>
      <p:ext uri="{BB962C8B-B14F-4D97-AF65-F5344CB8AC3E}">
        <p14:creationId xmlns:p14="http://schemas.microsoft.com/office/powerpoint/2010/main" val="279347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61A-A1EE-56AF-A7D2-747EED058B3A}"/>
              </a:ext>
            </a:extLst>
          </p:cNvPr>
          <p:cNvSpPr>
            <a:spLocks noGrp="1"/>
          </p:cNvSpPr>
          <p:nvPr>
            <p:ph type="title"/>
          </p:nvPr>
        </p:nvSpPr>
        <p:spPr>
          <a:xfrm>
            <a:off x="2562279" y="1383164"/>
            <a:ext cx="8761413" cy="706964"/>
          </a:xfrm>
        </p:spPr>
        <p:txBody>
          <a:bodyPr/>
          <a:lstStyle/>
          <a:p>
            <a:r>
              <a:rPr lang="en-IN" b="1" dirty="0"/>
              <a:t>ROW_NUMBER() : SYNTAX</a:t>
            </a:r>
            <a:endParaRPr lang="en-IN" dirty="0">
              <a:solidFill>
                <a:schemeClr val="bg1"/>
              </a:solidFill>
            </a:endParaRPr>
          </a:p>
        </p:txBody>
      </p:sp>
      <p:pic>
        <p:nvPicPr>
          <p:cNvPr id="6" name="Picture 5" descr="Logo&#10;&#10;Description automatically generated">
            <a:extLst>
              <a:ext uri="{FF2B5EF4-FFF2-40B4-BE49-F238E27FC236}">
                <a16:creationId xmlns:a16="http://schemas.microsoft.com/office/drawing/2014/main" id="{FFDEF816-23C7-08FA-1B42-DA52246B9A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62A2441C-4DB3-7709-8750-16090A126A9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1B862B6-5AA1-B2C7-781B-F9A28E98E290}"/>
              </a:ext>
            </a:extLst>
          </p:cNvPr>
          <p:cNvPicPr>
            <a:picLocks noChangeAspect="1"/>
          </p:cNvPicPr>
          <p:nvPr/>
        </p:nvPicPr>
        <p:blipFill>
          <a:blip r:embed="rId4"/>
          <a:stretch>
            <a:fillRect/>
          </a:stretch>
        </p:blipFill>
        <p:spPr>
          <a:xfrm>
            <a:off x="1190625" y="2322613"/>
            <a:ext cx="6677464" cy="1706463"/>
          </a:xfrm>
          <a:prstGeom prst="rect">
            <a:avLst/>
          </a:prstGeom>
        </p:spPr>
      </p:pic>
      <p:pic>
        <p:nvPicPr>
          <p:cNvPr id="10" name="Picture 9">
            <a:extLst>
              <a:ext uri="{FF2B5EF4-FFF2-40B4-BE49-F238E27FC236}">
                <a16:creationId xmlns:a16="http://schemas.microsoft.com/office/drawing/2014/main" id="{D645CFC7-8DB3-FA1F-0093-6B17FF4EA317}"/>
              </a:ext>
            </a:extLst>
          </p:cNvPr>
          <p:cNvPicPr>
            <a:picLocks noChangeAspect="1"/>
          </p:cNvPicPr>
          <p:nvPr/>
        </p:nvPicPr>
        <p:blipFill>
          <a:blip r:embed="rId5"/>
          <a:stretch>
            <a:fillRect/>
          </a:stretch>
        </p:blipFill>
        <p:spPr>
          <a:xfrm>
            <a:off x="1190625" y="3960913"/>
            <a:ext cx="6386561" cy="1706462"/>
          </a:xfrm>
          <a:prstGeom prst="rect">
            <a:avLst/>
          </a:prstGeom>
        </p:spPr>
      </p:pic>
      <p:pic>
        <p:nvPicPr>
          <p:cNvPr id="12" name="Picture 11">
            <a:extLst>
              <a:ext uri="{FF2B5EF4-FFF2-40B4-BE49-F238E27FC236}">
                <a16:creationId xmlns:a16="http://schemas.microsoft.com/office/drawing/2014/main" id="{E10273F2-1916-BF4A-F072-7F41586E2DF4}"/>
              </a:ext>
            </a:extLst>
          </p:cNvPr>
          <p:cNvPicPr>
            <a:picLocks noChangeAspect="1"/>
          </p:cNvPicPr>
          <p:nvPr/>
        </p:nvPicPr>
        <p:blipFill>
          <a:blip r:embed="rId6"/>
          <a:stretch>
            <a:fillRect/>
          </a:stretch>
        </p:blipFill>
        <p:spPr>
          <a:xfrm>
            <a:off x="5983544" y="5474837"/>
            <a:ext cx="6208456" cy="1259338"/>
          </a:xfrm>
          <a:prstGeom prst="rect">
            <a:avLst/>
          </a:prstGeom>
        </p:spPr>
      </p:pic>
    </p:spTree>
    <p:extLst>
      <p:ext uri="{BB962C8B-B14F-4D97-AF65-F5344CB8AC3E}">
        <p14:creationId xmlns:p14="http://schemas.microsoft.com/office/powerpoint/2010/main" val="391351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1)">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8658-2BCC-F679-5B34-6122D3762551}"/>
              </a:ext>
            </a:extLst>
          </p:cNvPr>
          <p:cNvSpPr>
            <a:spLocks noGrp="1"/>
          </p:cNvSpPr>
          <p:nvPr>
            <p:ph type="title"/>
          </p:nvPr>
        </p:nvSpPr>
        <p:spPr/>
        <p:txBody>
          <a:bodyPr/>
          <a:lstStyle/>
          <a:p>
            <a:r>
              <a:rPr lang="en-IN" dirty="0"/>
              <a:t>LEAD FUNCTIONS</a:t>
            </a:r>
          </a:p>
        </p:txBody>
      </p:sp>
      <p:sp>
        <p:nvSpPr>
          <p:cNvPr id="5" name="TextBox 4">
            <a:extLst>
              <a:ext uri="{FF2B5EF4-FFF2-40B4-BE49-F238E27FC236}">
                <a16:creationId xmlns:a16="http://schemas.microsoft.com/office/drawing/2014/main" id="{D95E7221-221E-4AA5-1554-A5B74A07DB74}"/>
              </a:ext>
            </a:extLst>
          </p:cNvPr>
          <p:cNvSpPr txBox="1"/>
          <p:nvPr/>
        </p:nvSpPr>
        <p:spPr>
          <a:xfrm>
            <a:off x="981074" y="2228671"/>
            <a:ext cx="10563225" cy="1200329"/>
          </a:xfrm>
          <a:prstGeom prst="rect">
            <a:avLst/>
          </a:prstGeom>
          <a:noFill/>
        </p:spPr>
        <p:txBody>
          <a:bodyPr wrap="square">
            <a:spAutoFit/>
          </a:bodyPr>
          <a:lstStyle/>
          <a:p>
            <a:r>
              <a:rPr lang="en-US" b="0" i="0" dirty="0">
                <a:solidFill>
                  <a:srgbClr val="232323"/>
                </a:solidFill>
                <a:effectLst/>
                <a:latin typeface="Open Sans" panose="020B0606030504020204" pitchFamily="34" charset="0"/>
              </a:rPr>
              <a:t>Let me summarize the Lead in the picture below.  Order the data first by the column </a:t>
            </a:r>
            <a:r>
              <a:rPr lang="en-US" b="0" i="0" dirty="0" err="1">
                <a:solidFill>
                  <a:srgbClr val="232323"/>
                </a:solidFill>
                <a:effectLst/>
                <a:latin typeface="Open Sans" panose="020B0606030504020204" pitchFamily="34" charset="0"/>
              </a:rPr>
              <a:t>Sale_Date</a:t>
            </a:r>
            <a:r>
              <a:rPr lang="en-US" b="0" i="0" dirty="0">
                <a:solidFill>
                  <a:srgbClr val="232323"/>
                </a:solidFill>
                <a:effectLst/>
                <a:latin typeface="Open Sans" panose="020B0606030504020204" pitchFamily="34" charset="0"/>
              </a:rPr>
              <a:t> and after the data sorts, then begin with row one and ask, “Can we get the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value from the next row, and add it to the current line?” If the answer is “Yes,” then do it, but if the answer is “No,” then put in a Null.</a:t>
            </a:r>
            <a:endParaRPr lang="en-IN" dirty="0"/>
          </a:p>
        </p:txBody>
      </p:sp>
      <p:pic>
        <p:nvPicPr>
          <p:cNvPr id="7" name="Picture 6">
            <a:extLst>
              <a:ext uri="{FF2B5EF4-FFF2-40B4-BE49-F238E27FC236}">
                <a16:creationId xmlns:a16="http://schemas.microsoft.com/office/drawing/2014/main" id="{7F10B371-F21D-127C-B7F1-F6610CBBBFE7}"/>
              </a:ext>
            </a:extLst>
          </p:cNvPr>
          <p:cNvPicPr>
            <a:picLocks noChangeAspect="1"/>
          </p:cNvPicPr>
          <p:nvPr/>
        </p:nvPicPr>
        <p:blipFill>
          <a:blip r:embed="rId2"/>
          <a:stretch>
            <a:fillRect/>
          </a:stretch>
        </p:blipFill>
        <p:spPr>
          <a:xfrm>
            <a:off x="3795712" y="3014663"/>
            <a:ext cx="6310313" cy="3500052"/>
          </a:xfrm>
          <a:prstGeom prst="rect">
            <a:avLst/>
          </a:prstGeom>
        </p:spPr>
      </p:pic>
      <p:pic>
        <p:nvPicPr>
          <p:cNvPr id="8" name="Picture 7" descr="Logo&#10;&#10;Description automatically generated">
            <a:extLst>
              <a:ext uri="{FF2B5EF4-FFF2-40B4-BE49-F238E27FC236}">
                <a16:creationId xmlns:a16="http://schemas.microsoft.com/office/drawing/2014/main" id="{9237452A-5D60-50E6-38C5-61FC2444D7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9" name="Picture 8" descr="See the source image">
            <a:extLst>
              <a:ext uri="{FF2B5EF4-FFF2-40B4-BE49-F238E27FC236}">
                <a16:creationId xmlns:a16="http://schemas.microsoft.com/office/drawing/2014/main" id="{9AF9C082-627A-1CB7-ECEA-9BDA623DF8E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94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8658-2BCC-F679-5B34-6122D3762551}"/>
              </a:ext>
            </a:extLst>
          </p:cNvPr>
          <p:cNvSpPr>
            <a:spLocks noGrp="1"/>
          </p:cNvSpPr>
          <p:nvPr>
            <p:ph type="title"/>
          </p:nvPr>
        </p:nvSpPr>
        <p:spPr/>
        <p:txBody>
          <a:bodyPr/>
          <a:lstStyle/>
          <a:p>
            <a:r>
              <a:rPr lang="en-IN" dirty="0"/>
              <a:t>LEAD FUNCTIONS</a:t>
            </a:r>
          </a:p>
        </p:txBody>
      </p:sp>
      <p:pic>
        <p:nvPicPr>
          <p:cNvPr id="8" name="Picture 7" descr="Logo&#10;&#10;Description automatically generated">
            <a:extLst>
              <a:ext uri="{FF2B5EF4-FFF2-40B4-BE49-F238E27FC236}">
                <a16:creationId xmlns:a16="http://schemas.microsoft.com/office/drawing/2014/main" id="{9237452A-5D60-50E6-38C5-61FC2444D7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9" name="Picture 8" descr="See the source image">
            <a:extLst>
              <a:ext uri="{FF2B5EF4-FFF2-40B4-BE49-F238E27FC236}">
                <a16:creationId xmlns:a16="http://schemas.microsoft.com/office/drawing/2014/main" id="{9AF9C082-627A-1CB7-ECEA-9BDA623DF8E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BACDF15-F976-2506-05B1-5F2483D20F37}"/>
              </a:ext>
            </a:extLst>
          </p:cNvPr>
          <p:cNvSpPr txBox="1"/>
          <p:nvPr/>
        </p:nvSpPr>
        <p:spPr>
          <a:xfrm>
            <a:off x="685799" y="2448819"/>
            <a:ext cx="11191875" cy="2862322"/>
          </a:xfrm>
          <a:prstGeom prst="rect">
            <a:avLst/>
          </a:prstGeom>
          <a:noFill/>
        </p:spPr>
        <p:txBody>
          <a:bodyPr wrap="square">
            <a:spAutoFit/>
          </a:bodyPr>
          <a:lstStyle/>
          <a:p>
            <a:pPr algn="l"/>
            <a:r>
              <a:rPr lang="en-US" b="0" i="0" dirty="0">
                <a:solidFill>
                  <a:srgbClr val="232323"/>
                </a:solidFill>
                <a:effectLst/>
                <a:latin typeface="Open Sans" panose="020B0606030504020204" pitchFamily="34" charset="0"/>
              </a:rPr>
              <a:t>The LEAD above allows you to see the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for today next to tomorrow’s value.</a:t>
            </a:r>
          </a:p>
          <a:p>
            <a:pPr algn="l"/>
            <a:endParaRPr lang="en-US" b="0" i="0" dirty="0">
              <a:solidFill>
                <a:srgbClr val="232323"/>
              </a:solidFill>
              <a:effectLst/>
              <a:latin typeface="Open Sans" panose="020B0606030504020204" pitchFamily="34" charset="0"/>
            </a:endParaRPr>
          </a:p>
          <a:p>
            <a:pPr algn="l"/>
            <a:r>
              <a:rPr lang="en-US" b="0" i="0" dirty="0">
                <a:solidFill>
                  <a:srgbClr val="232323"/>
                </a:solidFill>
                <a:effectLst/>
                <a:latin typeface="Open Sans" panose="020B0606030504020204" pitchFamily="34" charset="0"/>
              </a:rPr>
              <a:t>Check out the next picture below.  Notice we have two leads, and one has a lead of one row, and the other has a lead of two rows.  Now, row one has the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for today and the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for the next two days.</a:t>
            </a:r>
          </a:p>
          <a:p>
            <a:pPr algn="l"/>
            <a:endParaRPr lang="en-US" b="0" i="0" dirty="0">
              <a:solidFill>
                <a:srgbClr val="232323"/>
              </a:solidFill>
              <a:effectLst/>
              <a:latin typeface="Open Sans" panose="020B0606030504020204" pitchFamily="34" charset="0"/>
            </a:endParaRPr>
          </a:p>
          <a:p>
            <a:pPr algn="l"/>
            <a:r>
              <a:rPr lang="en-US" b="0" i="0" dirty="0">
                <a:solidFill>
                  <a:srgbClr val="232323"/>
                </a:solidFill>
                <a:effectLst/>
                <a:latin typeface="Open Sans" panose="020B0606030504020204" pitchFamily="34" charset="0"/>
              </a:rPr>
              <a:t>For the  </a:t>
            </a:r>
            <a:r>
              <a:rPr lang="en-US" b="0" i="0" dirty="0" err="1">
                <a:solidFill>
                  <a:srgbClr val="232323"/>
                </a:solidFill>
                <a:effectLst/>
                <a:latin typeface="Open Sans" panose="020B0606030504020204" pitchFamily="34" charset="0"/>
              </a:rPr>
              <a:t>Next_Value</a:t>
            </a:r>
            <a:r>
              <a:rPr lang="en-US" b="0" i="0" dirty="0">
                <a:solidFill>
                  <a:srgbClr val="232323"/>
                </a:solidFill>
                <a:effectLst/>
                <a:latin typeface="Open Sans" panose="020B0606030504020204" pitchFamily="34" charset="0"/>
              </a:rPr>
              <a:t> column, the moving window is one.  For the </a:t>
            </a:r>
            <a:r>
              <a:rPr lang="en-US" b="0" i="0" dirty="0" err="1">
                <a:solidFill>
                  <a:srgbClr val="232323"/>
                </a:solidFill>
                <a:effectLst/>
                <a:latin typeface="Open Sans" panose="020B0606030504020204" pitchFamily="34" charset="0"/>
              </a:rPr>
              <a:t>Two_Days</a:t>
            </a:r>
            <a:r>
              <a:rPr lang="en-US" b="0" i="0" dirty="0">
                <a:solidFill>
                  <a:srgbClr val="232323"/>
                </a:solidFill>
                <a:effectLst/>
                <a:latin typeface="Open Sans" panose="020B0606030504020204" pitchFamily="34" charset="0"/>
              </a:rPr>
              <a:t> column, the moving window is two.  The moving window in Lead establishes by the numbers after LEAD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1) or LEAD(Daily_Sales,2).  You can put any number (n) in the moving window, and that tells Snowflake to get the value n rows down.</a:t>
            </a:r>
          </a:p>
        </p:txBody>
      </p:sp>
    </p:spTree>
    <p:extLst>
      <p:ext uri="{BB962C8B-B14F-4D97-AF65-F5344CB8AC3E}">
        <p14:creationId xmlns:p14="http://schemas.microsoft.com/office/powerpoint/2010/main" val="68904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down)">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down)">
                                      <p:cBhvr>
                                        <p:cTn id="26" dur="580">
                                          <p:stCondLst>
                                            <p:cond delay="0"/>
                                          </p:stCondLst>
                                        </p:cTn>
                                        <p:tgtEl>
                                          <p:spTgt spid="4">
                                            <p:txEl>
                                              <p:pRg st="4" end="4"/>
                                            </p:txEl>
                                          </p:spTgt>
                                        </p:tgtEl>
                                      </p:cBhvr>
                                    </p:animEffect>
                                    <p:anim calcmode="lin" valueType="num">
                                      <p:cBhvr>
                                        <p:cTn id="27"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32" dur="26">
                                          <p:stCondLst>
                                            <p:cond delay="650"/>
                                          </p:stCondLst>
                                        </p:cTn>
                                        <p:tgtEl>
                                          <p:spTgt spid="4">
                                            <p:txEl>
                                              <p:pRg st="4" end="4"/>
                                            </p:txEl>
                                          </p:spTgt>
                                        </p:tgtEl>
                                      </p:cBhvr>
                                      <p:to x="100000" y="60000"/>
                                    </p:animScale>
                                    <p:animScale>
                                      <p:cBhvr>
                                        <p:cTn id="33" dur="166" decel="50000">
                                          <p:stCondLst>
                                            <p:cond delay="676"/>
                                          </p:stCondLst>
                                        </p:cTn>
                                        <p:tgtEl>
                                          <p:spTgt spid="4">
                                            <p:txEl>
                                              <p:pRg st="4" end="4"/>
                                            </p:txEl>
                                          </p:spTgt>
                                        </p:tgtEl>
                                      </p:cBhvr>
                                      <p:to x="100000" y="100000"/>
                                    </p:animScale>
                                    <p:animScale>
                                      <p:cBhvr>
                                        <p:cTn id="34" dur="26">
                                          <p:stCondLst>
                                            <p:cond delay="1312"/>
                                          </p:stCondLst>
                                        </p:cTn>
                                        <p:tgtEl>
                                          <p:spTgt spid="4">
                                            <p:txEl>
                                              <p:pRg st="4" end="4"/>
                                            </p:txEl>
                                          </p:spTgt>
                                        </p:tgtEl>
                                      </p:cBhvr>
                                      <p:to x="100000" y="80000"/>
                                    </p:animScale>
                                    <p:animScale>
                                      <p:cBhvr>
                                        <p:cTn id="35" dur="166" decel="50000">
                                          <p:stCondLst>
                                            <p:cond delay="1338"/>
                                          </p:stCondLst>
                                        </p:cTn>
                                        <p:tgtEl>
                                          <p:spTgt spid="4">
                                            <p:txEl>
                                              <p:pRg st="4" end="4"/>
                                            </p:txEl>
                                          </p:spTgt>
                                        </p:tgtEl>
                                      </p:cBhvr>
                                      <p:to x="100000" y="100000"/>
                                    </p:animScale>
                                    <p:animScale>
                                      <p:cBhvr>
                                        <p:cTn id="36" dur="26">
                                          <p:stCondLst>
                                            <p:cond delay="1642"/>
                                          </p:stCondLst>
                                        </p:cTn>
                                        <p:tgtEl>
                                          <p:spTgt spid="4">
                                            <p:txEl>
                                              <p:pRg st="4" end="4"/>
                                            </p:txEl>
                                          </p:spTgt>
                                        </p:tgtEl>
                                      </p:cBhvr>
                                      <p:to x="100000" y="90000"/>
                                    </p:animScale>
                                    <p:animScale>
                                      <p:cBhvr>
                                        <p:cTn id="37" dur="166" decel="50000">
                                          <p:stCondLst>
                                            <p:cond delay="1668"/>
                                          </p:stCondLst>
                                        </p:cTn>
                                        <p:tgtEl>
                                          <p:spTgt spid="4">
                                            <p:txEl>
                                              <p:pRg st="4" end="4"/>
                                            </p:txEl>
                                          </p:spTgt>
                                        </p:tgtEl>
                                      </p:cBhvr>
                                      <p:to x="100000" y="100000"/>
                                    </p:animScale>
                                    <p:animScale>
                                      <p:cBhvr>
                                        <p:cTn id="38" dur="26">
                                          <p:stCondLst>
                                            <p:cond delay="1808"/>
                                          </p:stCondLst>
                                        </p:cTn>
                                        <p:tgtEl>
                                          <p:spTgt spid="4">
                                            <p:txEl>
                                              <p:pRg st="4" end="4"/>
                                            </p:txEl>
                                          </p:spTgt>
                                        </p:tgtEl>
                                      </p:cBhvr>
                                      <p:to x="100000" y="95000"/>
                                    </p:animScale>
                                    <p:animScale>
                                      <p:cBhvr>
                                        <p:cTn id="39" dur="166" decel="50000">
                                          <p:stCondLst>
                                            <p:cond delay="1834"/>
                                          </p:stCondLst>
                                        </p:cTn>
                                        <p:tgtEl>
                                          <p:spTgt spid="4">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8658-2BCC-F679-5B34-6122D3762551}"/>
              </a:ext>
            </a:extLst>
          </p:cNvPr>
          <p:cNvSpPr>
            <a:spLocks noGrp="1"/>
          </p:cNvSpPr>
          <p:nvPr>
            <p:ph type="title"/>
          </p:nvPr>
        </p:nvSpPr>
        <p:spPr/>
        <p:txBody>
          <a:bodyPr/>
          <a:lstStyle/>
          <a:p>
            <a:r>
              <a:rPr lang="en-IN" dirty="0"/>
              <a:t>LEAD FUNCTIONS</a:t>
            </a:r>
          </a:p>
        </p:txBody>
      </p:sp>
      <p:pic>
        <p:nvPicPr>
          <p:cNvPr id="8" name="Picture 7" descr="Logo&#10;&#10;Description automatically generated">
            <a:extLst>
              <a:ext uri="{FF2B5EF4-FFF2-40B4-BE49-F238E27FC236}">
                <a16:creationId xmlns:a16="http://schemas.microsoft.com/office/drawing/2014/main" id="{9237452A-5D60-50E6-38C5-61FC2444D7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9" name="Picture 8" descr="See the source image">
            <a:extLst>
              <a:ext uri="{FF2B5EF4-FFF2-40B4-BE49-F238E27FC236}">
                <a16:creationId xmlns:a16="http://schemas.microsoft.com/office/drawing/2014/main" id="{9AF9C082-627A-1CB7-ECEA-9BDA623DF8E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2190AA2-CEE6-7538-0863-E1A92F910E43}"/>
              </a:ext>
            </a:extLst>
          </p:cNvPr>
          <p:cNvPicPr>
            <a:picLocks noChangeAspect="1"/>
          </p:cNvPicPr>
          <p:nvPr/>
        </p:nvPicPr>
        <p:blipFill>
          <a:blip r:embed="rId4"/>
          <a:stretch>
            <a:fillRect/>
          </a:stretch>
        </p:blipFill>
        <p:spPr>
          <a:xfrm>
            <a:off x="2786062" y="2271655"/>
            <a:ext cx="6619875" cy="4241946"/>
          </a:xfrm>
          <a:prstGeom prst="rect">
            <a:avLst/>
          </a:prstGeom>
        </p:spPr>
      </p:pic>
    </p:spTree>
    <p:extLst>
      <p:ext uri="{BB962C8B-B14F-4D97-AF65-F5344CB8AC3E}">
        <p14:creationId xmlns:p14="http://schemas.microsoft.com/office/powerpoint/2010/main" val="416429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See the source image">
            <a:extLst>
              <a:ext uri="{FF2B5EF4-FFF2-40B4-BE49-F238E27FC236}">
                <a16:creationId xmlns:a16="http://schemas.microsoft.com/office/drawing/2014/main" id="{C014308B-5E2A-8AFA-7BD5-47E9BACE4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9343" y="5289508"/>
            <a:ext cx="1718299" cy="10739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E8E3B4-382C-DB47-2A5B-0C31B538755B}"/>
              </a:ext>
            </a:extLst>
          </p:cNvPr>
          <p:cNvSpPr>
            <a:spLocks noGrp="1"/>
          </p:cNvSpPr>
          <p:nvPr>
            <p:ph type="ctrTitle"/>
          </p:nvPr>
        </p:nvSpPr>
        <p:spPr>
          <a:xfrm>
            <a:off x="3468848" y="1688620"/>
            <a:ext cx="6143538" cy="792424"/>
          </a:xfrm>
        </p:spPr>
        <p:txBody>
          <a:bodyPr>
            <a:noAutofit/>
          </a:bodyPr>
          <a:lstStyle/>
          <a:p>
            <a:r>
              <a:rPr lang="en-IN" sz="4000" b="1" i="0" dirty="0">
                <a:solidFill>
                  <a:schemeClr val="bg1"/>
                </a:solidFill>
                <a:effectLst/>
                <a:latin typeface="Helvetica" panose="020B0604020202020204" pitchFamily="34" charset="0"/>
              </a:rPr>
              <a:t>Window Functions</a:t>
            </a:r>
            <a:br>
              <a:rPr lang="en-IN" sz="4000" b="1" i="0" dirty="0">
                <a:solidFill>
                  <a:schemeClr val="bg1"/>
                </a:solidFill>
                <a:effectLst/>
                <a:latin typeface="Helvetica" panose="020B0604020202020204" pitchFamily="34" charset="0"/>
              </a:rPr>
            </a:br>
            <a:br>
              <a:rPr lang="en-IN" sz="4000" b="1" i="0" dirty="0">
                <a:solidFill>
                  <a:schemeClr val="bg1"/>
                </a:solidFill>
                <a:effectLst/>
                <a:latin typeface="Arial" panose="020B0604020202020204" pitchFamily="34" charset="0"/>
              </a:rPr>
            </a:br>
            <a:endParaRPr lang="en-IN" sz="4000" b="1" dirty="0">
              <a:solidFill>
                <a:schemeClr val="bg1"/>
              </a:solidFill>
            </a:endParaRPr>
          </a:p>
        </p:txBody>
      </p:sp>
      <p:pic>
        <p:nvPicPr>
          <p:cNvPr id="4" name="Picture 3" descr="Logo&#10;&#10;Description automatically generated">
            <a:extLst>
              <a:ext uri="{FF2B5EF4-FFF2-40B4-BE49-F238E27FC236}">
                <a16:creationId xmlns:a16="http://schemas.microsoft.com/office/drawing/2014/main" id="{94422779-A916-992B-FB2B-D82B6D5814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4243" y="471001"/>
            <a:ext cx="443399" cy="443399"/>
          </a:xfrm>
          <a:prstGeom prst="rect">
            <a:avLst/>
          </a:prstGeom>
        </p:spPr>
      </p:pic>
      <p:pic>
        <p:nvPicPr>
          <p:cNvPr id="5" name="Picture 4" descr="See the source image">
            <a:extLst>
              <a:ext uri="{FF2B5EF4-FFF2-40B4-BE49-F238E27FC236}">
                <a16:creationId xmlns:a16="http://schemas.microsoft.com/office/drawing/2014/main" id="{EE2F9EC4-1271-0CE6-9C32-F57705CE4D5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331982" y="5638799"/>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BE24CB2-2093-C989-75ED-669601A864BB}"/>
              </a:ext>
            </a:extLst>
          </p:cNvPr>
          <p:cNvSpPr txBox="1"/>
          <p:nvPr/>
        </p:nvSpPr>
        <p:spPr>
          <a:xfrm>
            <a:off x="1324678" y="1304116"/>
            <a:ext cx="9597788" cy="480131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Window functions in Snowflake are a way to compute values over a group of rows. </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They return a single value for each row, in contrast to aggregate functions which return a single value for a group of rows.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Window functions are the base of data warehousing workloads for many reasons.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First of all they are very similar to the GROUP BY clause as they run on a set of rows instead of a single one but, but unlike the GROUP BY clause we do not lose the individual rows. </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To remedy this we could perform a self join with the result of GROUP BY operation but window functions implement the same functionality in a more efficient way that gives better performance.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Window functions also provide complex functions that are based on the (requested) order of rows such as DENSE_RANK which would be hard to implement with traditional SQL. </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Using window functions you can avoid writing procedural SQL code.</a:t>
            </a: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145899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barn(inVertical)">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barn(inVertical)">
                                      <p:cBhvr>
                                        <p:cTn id="30" dur="500"/>
                                        <p:tgtEl>
                                          <p:spTgt spid="6">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1000"/>
                                        <p:tgtEl>
                                          <p:spTgt spid="6">
                                            <p:txEl>
                                              <p:pRg st="8" end="8"/>
                                            </p:txEl>
                                          </p:spTgt>
                                        </p:tgtEl>
                                      </p:cBhvr>
                                    </p:animEffect>
                                    <p:anim calcmode="lin" valueType="num">
                                      <p:cBhvr>
                                        <p:cTn id="36"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wheel(1)">
                                      <p:cBhvr>
                                        <p:cTn id="42" dur="2000"/>
                                        <p:tgtEl>
                                          <p:spTgt spid="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animEffect transition="in" filter="wheel(1)">
                                      <p:cBhvr>
                                        <p:cTn id="47" dur="2000"/>
                                        <p:tgtEl>
                                          <p:spTgt spid="6">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ppt_x"/>
                                          </p:val>
                                        </p:tav>
                                        <p:tav tm="100000">
                                          <p:val>
                                            <p:strVal val="#ppt_x"/>
                                          </p:val>
                                        </p:tav>
                                      </p:tavLst>
                                    </p:anim>
                                    <p:anim calcmode="lin" valueType="num">
                                      <p:cBhvr additive="base">
                                        <p:cTn id="5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8658-2BCC-F679-5B34-6122D3762551}"/>
              </a:ext>
            </a:extLst>
          </p:cNvPr>
          <p:cNvSpPr>
            <a:spLocks noGrp="1"/>
          </p:cNvSpPr>
          <p:nvPr>
            <p:ph type="title"/>
          </p:nvPr>
        </p:nvSpPr>
        <p:spPr/>
        <p:txBody>
          <a:bodyPr/>
          <a:lstStyle/>
          <a:p>
            <a:r>
              <a:rPr lang="en-IN" dirty="0"/>
              <a:t>LEAD FUNCTIONS</a:t>
            </a:r>
          </a:p>
        </p:txBody>
      </p:sp>
      <p:pic>
        <p:nvPicPr>
          <p:cNvPr id="8" name="Picture 7" descr="Logo&#10;&#10;Description automatically generated">
            <a:extLst>
              <a:ext uri="{FF2B5EF4-FFF2-40B4-BE49-F238E27FC236}">
                <a16:creationId xmlns:a16="http://schemas.microsoft.com/office/drawing/2014/main" id="{9237452A-5D60-50E6-38C5-61FC2444D7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9" name="Picture 8" descr="See the source image">
            <a:extLst>
              <a:ext uri="{FF2B5EF4-FFF2-40B4-BE49-F238E27FC236}">
                <a16:creationId xmlns:a16="http://schemas.microsoft.com/office/drawing/2014/main" id="{9AF9C082-627A-1CB7-ECEA-9BDA623DF8E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DB3006-CB37-615E-69E7-8BBD1BBDE8ED}"/>
              </a:ext>
            </a:extLst>
          </p:cNvPr>
          <p:cNvSpPr txBox="1"/>
          <p:nvPr/>
        </p:nvSpPr>
        <p:spPr>
          <a:xfrm>
            <a:off x="1228725" y="2465338"/>
            <a:ext cx="10438916" cy="2031325"/>
          </a:xfrm>
          <a:prstGeom prst="rect">
            <a:avLst/>
          </a:prstGeom>
          <a:noFill/>
        </p:spPr>
        <p:txBody>
          <a:bodyPr wrap="square">
            <a:spAutoFit/>
          </a:bodyPr>
          <a:lstStyle/>
          <a:p>
            <a:r>
              <a:rPr lang="en-US" b="0" i="0" dirty="0">
                <a:solidFill>
                  <a:srgbClr val="232323"/>
                </a:solidFill>
                <a:effectLst/>
                <a:latin typeface="Open Sans" panose="020B0606030504020204" pitchFamily="34" charset="0"/>
              </a:rPr>
              <a:t>Now, we are going to take the next example even farther by adding a third day to the answer set, and we are also going to add the PARTITION BY statement and change our WHERE clause. </a:t>
            </a:r>
          </a:p>
          <a:p>
            <a:endParaRPr lang="en-US" b="0" i="0" dirty="0">
              <a:solidFill>
                <a:srgbClr val="232323"/>
              </a:solidFill>
              <a:effectLst/>
              <a:latin typeface="Open Sans" panose="020B0606030504020204" pitchFamily="34" charset="0"/>
            </a:endParaRPr>
          </a:p>
          <a:p>
            <a:r>
              <a:rPr lang="en-US" b="0" i="0" dirty="0">
                <a:solidFill>
                  <a:srgbClr val="232323"/>
                </a:solidFill>
                <a:effectLst/>
                <a:latin typeface="Open Sans" panose="020B0606030504020204" pitchFamily="34" charset="0"/>
              </a:rPr>
              <a:t>The PARTITION BY resets the calculation and acts much like a GROUP BY statement.  </a:t>
            </a:r>
          </a:p>
          <a:p>
            <a:endParaRPr lang="en-US" b="0" i="0" dirty="0">
              <a:solidFill>
                <a:srgbClr val="232323"/>
              </a:solidFill>
              <a:effectLst/>
              <a:latin typeface="Open Sans" panose="020B0606030504020204" pitchFamily="34" charset="0"/>
            </a:endParaRPr>
          </a:p>
          <a:p>
            <a:r>
              <a:rPr lang="en-US" b="0" i="0" dirty="0">
                <a:solidFill>
                  <a:srgbClr val="232323"/>
                </a:solidFill>
                <a:effectLst/>
                <a:latin typeface="Open Sans" panose="020B0606030504020204" pitchFamily="34" charset="0"/>
              </a:rPr>
              <a:t>Notice that each </a:t>
            </a:r>
            <a:r>
              <a:rPr lang="en-US" b="0" i="0" dirty="0" err="1">
                <a:solidFill>
                  <a:srgbClr val="232323"/>
                </a:solidFill>
                <a:effectLst/>
                <a:latin typeface="Open Sans" panose="020B0606030504020204" pitchFamily="34" charset="0"/>
              </a:rPr>
              <a:t>Product_ID</a:t>
            </a:r>
            <a:r>
              <a:rPr lang="en-US" b="0" i="0" dirty="0">
                <a:solidFill>
                  <a:srgbClr val="232323"/>
                </a:solidFill>
                <a:effectLst/>
                <a:latin typeface="Open Sans" panose="020B0606030504020204" pitchFamily="34" charset="0"/>
              </a:rPr>
              <a:t> calculates within the </a:t>
            </a:r>
            <a:r>
              <a:rPr lang="en-US" b="0" i="0" dirty="0" err="1">
                <a:solidFill>
                  <a:srgbClr val="232323"/>
                </a:solidFill>
                <a:effectLst/>
                <a:latin typeface="Open Sans" panose="020B0606030504020204" pitchFamily="34" charset="0"/>
              </a:rPr>
              <a:t>Product_ID</a:t>
            </a:r>
            <a:r>
              <a:rPr lang="en-US" b="0" i="0" dirty="0">
                <a:solidFill>
                  <a:srgbClr val="232323"/>
                </a:solidFill>
                <a:effectLst/>
                <a:latin typeface="Open Sans" panose="020B0606030504020204" pitchFamily="34" charset="0"/>
              </a:rPr>
              <a:t> only.  When a new </a:t>
            </a:r>
            <a:r>
              <a:rPr lang="en-US" b="0" i="0" dirty="0" err="1">
                <a:solidFill>
                  <a:srgbClr val="232323"/>
                </a:solidFill>
                <a:effectLst/>
                <a:latin typeface="Open Sans" panose="020B0606030504020204" pitchFamily="34" charset="0"/>
              </a:rPr>
              <a:t>Product_ID</a:t>
            </a:r>
            <a:r>
              <a:rPr lang="en-US" b="0" i="0" dirty="0">
                <a:solidFill>
                  <a:srgbClr val="232323"/>
                </a:solidFill>
                <a:effectLst/>
                <a:latin typeface="Open Sans" panose="020B0606030504020204" pitchFamily="34" charset="0"/>
              </a:rPr>
              <a:t> appears, the calculation starts over.</a:t>
            </a:r>
            <a:endParaRPr lang="en-IN" dirty="0"/>
          </a:p>
        </p:txBody>
      </p:sp>
    </p:spTree>
    <p:extLst>
      <p:ext uri="{BB962C8B-B14F-4D97-AF65-F5344CB8AC3E}">
        <p14:creationId xmlns:p14="http://schemas.microsoft.com/office/powerpoint/2010/main" val="204370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8658-2BCC-F679-5B34-6122D3762551}"/>
              </a:ext>
            </a:extLst>
          </p:cNvPr>
          <p:cNvSpPr>
            <a:spLocks noGrp="1"/>
          </p:cNvSpPr>
          <p:nvPr>
            <p:ph type="title"/>
          </p:nvPr>
        </p:nvSpPr>
        <p:spPr/>
        <p:txBody>
          <a:bodyPr/>
          <a:lstStyle/>
          <a:p>
            <a:r>
              <a:rPr lang="en-IN" dirty="0"/>
              <a:t>LEAD FUNCTIONS</a:t>
            </a:r>
          </a:p>
        </p:txBody>
      </p:sp>
      <p:pic>
        <p:nvPicPr>
          <p:cNvPr id="8" name="Picture 7" descr="Logo&#10;&#10;Description automatically generated">
            <a:extLst>
              <a:ext uri="{FF2B5EF4-FFF2-40B4-BE49-F238E27FC236}">
                <a16:creationId xmlns:a16="http://schemas.microsoft.com/office/drawing/2014/main" id="{9237452A-5D60-50E6-38C5-61FC2444D7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9" name="Picture 8" descr="See the source image">
            <a:extLst>
              <a:ext uri="{FF2B5EF4-FFF2-40B4-BE49-F238E27FC236}">
                <a16:creationId xmlns:a16="http://schemas.microsoft.com/office/drawing/2014/main" id="{9AF9C082-627A-1CB7-ECEA-9BDA623DF8E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802DBF2-CA3F-A106-A7D0-252E38C2FE5C}"/>
              </a:ext>
            </a:extLst>
          </p:cNvPr>
          <p:cNvPicPr>
            <a:picLocks noChangeAspect="1"/>
          </p:cNvPicPr>
          <p:nvPr/>
        </p:nvPicPr>
        <p:blipFill>
          <a:blip r:embed="rId4"/>
          <a:stretch>
            <a:fillRect/>
          </a:stretch>
        </p:blipFill>
        <p:spPr>
          <a:xfrm>
            <a:off x="5133975" y="1327150"/>
            <a:ext cx="5903071" cy="5141384"/>
          </a:xfrm>
          <a:prstGeom prst="rect">
            <a:avLst/>
          </a:prstGeom>
        </p:spPr>
      </p:pic>
    </p:spTree>
    <p:extLst>
      <p:ext uri="{BB962C8B-B14F-4D97-AF65-F5344CB8AC3E}">
        <p14:creationId xmlns:p14="http://schemas.microsoft.com/office/powerpoint/2010/main" val="336834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FC49-46BC-DBA0-A420-2610C239BD58}"/>
              </a:ext>
            </a:extLst>
          </p:cNvPr>
          <p:cNvSpPr>
            <a:spLocks noGrp="1"/>
          </p:cNvSpPr>
          <p:nvPr>
            <p:ph type="title"/>
          </p:nvPr>
        </p:nvSpPr>
        <p:spPr/>
        <p:txBody>
          <a:bodyPr/>
          <a:lstStyle/>
          <a:p>
            <a:r>
              <a:rPr lang="en-IN" dirty="0"/>
              <a:t>LEAD FUNCTIONS</a:t>
            </a:r>
          </a:p>
        </p:txBody>
      </p:sp>
      <p:sp>
        <p:nvSpPr>
          <p:cNvPr id="5" name="TextBox 4">
            <a:extLst>
              <a:ext uri="{FF2B5EF4-FFF2-40B4-BE49-F238E27FC236}">
                <a16:creationId xmlns:a16="http://schemas.microsoft.com/office/drawing/2014/main" id="{E8B77FF3-79B7-86E5-50C6-7ABB3CF6853A}"/>
              </a:ext>
            </a:extLst>
          </p:cNvPr>
          <p:cNvSpPr txBox="1"/>
          <p:nvPr/>
        </p:nvSpPr>
        <p:spPr>
          <a:xfrm>
            <a:off x="762000" y="2603064"/>
            <a:ext cx="11182350" cy="2862322"/>
          </a:xfrm>
          <a:prstGeom prst="rect">
            <a:avLst/>
          </a:prstGeom>
          <a:noFill/>
        </p:spPr>
        <p:txBody>
          <a:bodyPr wrap="square">
            <a:spAutoFit/>
          </a:bodyPr>
          <a:lstStyle/>
          <a:p>
            <a:pPr algn="l"/>
            <a:r>
              <a:rPr lang="en-US" b="0" i="0" dirty="0">
                <a:solidFill>
                  <a:srgbClr val="232323"/>
                </a:solidFill>
                <a:effectLst/>
                <a:latin typeface="Open Sans" panose="020B0606030504020204" pitchFamily="34" charset="0"/>
              </a:rPr>
              <a:t>Now, we are going to take the next example even farther by adding a third day to the answer set and change our WHERE clause. </a:t>
            </a:r>
          </a:p>
          <a:p>
            <a:pPr algn="l"/>
            <a:endParaRPr lang="en-US" dirty="0">
              <a:solidFill>
                <a:srgbClr val="232323"/>
              </a:solidFill>
              <a:latin typeface="Open Sans" panose="020B0606030504020204" pitchFamily="34" charset="0"/>
            </a:endParaRPr>
          </a:p>
          <a:p>
            <a:pPr algn="l"/>
            <a:r>
              <a:rPr lang="en-US" b="0" i="0" dirty="0">
                <a:solidFill>
                  <a:srgbClr val="232323"/>
                </a:solidFill>
                <a:effectLst/>
                <a:latin typeface="Open Sans" panose="020B0606030504020204" pitchFamily="34" charset="0"/>
              </a:rPr>
              <a:t>The PARTITION BY resets the calculation and acts much like a GROUP BY statement.  </a:t>
            </a:r>
          </a:p>
          <a:p>
            <a:pPr algn="l"/>
            <a:endParaRPr lang="en-US" dirty="0">
              <a:solidFill>
                <a:srgbClr val="232323"/>
              </a:solidFill>
              <a:latin typeface="Open Sans" panose="020B0606030504020204" pitchFamily="34" charset="0"/>
            </a:endParaRPr>
          </a:p>
          <a:p>
            <a:pPr algn="l"/>
            <a:r>
              <a:rPr lang="en-US" b="0" i="0" dirty="0">
                <a:solidFill>
                  <a:srgbClr val="232323"/>
                </a:solidFill>
                <a:effectLst/>
                <a:latin typeface="Open Sans" panose="020B0606030504020204" pitchFamily="34" charset="0"/>
              </a:rPr>
              <a:t>Notice that each </a:t>
            </a:r>
            <a:r>
              <a:rPr lang="en-US" b="0" i="0" dirty="0" err="1">
                <a:solidFill>
                  <a:srgbClr val="232323"/>
                </a:solidFill>
                <a:effectLst/>
                <a:latin typeface="Open Sans" panose="020B0606030504020204" pitchFamily="34" charset="0"/>
              </a:rPr>
              <a:t>Product_ID</a:t>
            </a:r>
            <a:r>
              <a:rPr lang="en-US" b="0" i="0" dirty="0">
                <a:solidFill>
                  <a:srgbClr val="232323"/>
                </a:solidFill>
                <a:effectLst/>
                <a:latin typeface="Open Sans" panose="020B0606030504020204" pitchFamily="34" charset="0"/>
              </a:rPr>
              <a:t> calculates within the </a:t>
            </a:r>
            <a:r>
              <a:rPr lang="en-US" b="0" i="0" dirty="0" err="1">
                <a:solidFill>
                  <a:srgbClr val="232323"/>
                </a:solidFill>
                <a:effectLst/>
                <a:latin typeface="Open Sans" panose="020B0606030504020204" pitchFamily="34" charset="0"/>
              </a:rPr>
              <a:t>Product_ID</a:t>
            </a:r>
            <a:r>
              <a:rPr lang="en-US" b="0" i="0" dirty="0">
                <a:solidFill>
                  <a:srgbClr val="232323"/>
                </a:solidFill>
                <a:effectLst/>
                <a:latin typeface="Open Sans" panose="020B0606030504020204" pitchFamily="34" charset="0"/>
              </a:rPr>
              <a:t> only.  </a:t>
            </a:r>
          </a:p>
          <a:p>
            <a:pPr algn="l"/>
            <a:endParaRPr lang="en-US" dirty="0">
              <a:solidFill>
                <a:srgbClr val="232323"/>
              </a:solidFill>
              <a:latin typeface="Open Sans" panose="020B0606030504020204" pitchFamily="34" charset="0"/>
            </a:endParaRPr>
          </a:p>
          <a:p>
            <a:pPr algn="l"/>
            <a:r>
              <a:rPr lang="en-US" b="0" i="0" dirty="0">
                <a:solidFill>
                  <a:srgbClr val="232323"/>
                </a:solidFill>
                <a:effectLst/>
                <a:latin typeface="Open Sans" panose="020B0606030504020204" pitchFamily="34" charset="0"/>
              </a:rPr>
              <a:t>When a new </a:t>
            </a:r>
            <a:r>
              <a:rPr lang="en-US" b="0" i="0" dirty="0" err="1">
                <a:solidFill>
                  <a:srgbClr val="232323"/>
                </a:solidFill>
                <a:effectLst/>
                <a:latin typeface="Open Sans" panose="020B0606030504020204" pitchFamily="34" charset="0"/>
              </a:rPr>
              <a:t>Product_ID</a:t>
            </a:r>
            <a:r>
              <a:rPr lang="en-US" b="0" i="0" dirty="0">
                <a:solidFill>
                  <a:srgbClr val="232323"/>
                </a:solidFill>
                <a:effectLst/>
                <a:latin typeface="Open Sans" panose="020B0606030504020204" pitchFamily="34" charset="0"/>
              </a:rPr>
              <a:t> appears, the calculation starts over.</a:t>
            </a:r>
          </a:p>
          <a:p>
            <a:br>
              <a:rPr lang="en-US" dirty="0"/>
            </a:br>
            <a:endParaRPr lang="en-IN" dirty="0"/>
          </a:p>
        </p:txBody>
      </p:sp>
      <p:pic>
        <p:nvPicPr>
          <p:cNvPr id="6" name="Picture 5" descr="Logo&#10;&#10;Description automatically generated">
            <a:extLst>
              <a:ext uri="{FF2B5EF4-FFF2-40B4-BE49-F238E27FC236}">
                <a16:creationId xmlns:a16="http://schemas.microsoft.com/office/drawing/2014/main" id="{D985DAE8-D839-57B5-E420-851E13F5FB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E92D3044-F906-487C-4708-6E8DC387020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56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1000"/>
                                        <p:tgtEl>
                                          <p:spTgt spid="5">
                                            <p:txEl>
                                              <p:pRg st="2" end="2"/>
                                            </p:txEl>
                                          </p:spTgt>
                                        </p:tgtEl>
                                      </p:cBhvr>
                                    </p:animEffect>
                                    <p:anim calcmode="lin" valueType="num">
                                      <p:cBhvr>
                                        <p:cTn id="1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FC49-46BC-DBA0-A420-2610C239BD58}"/>
              </a:ext>
            </a:extLst>
          </p:cNvPr>
          <p:cNvSpPr>
            <a:spLocks noGrp="1"/>
          </p:cNvSpPr>
          <p:nvPr>
            <p:ph type="title"/>
          </p:nvPr>
        </p:nvSpPr>
        <p:spPr/>
        <p:txBody>
          <a:bodyPr/>
          <a:lstStyle/>
          <a:p>
            <a:r>
              <a:rPr lang="en-IN" dirty="0"/>
              <a:t>LEAD FUNCTIONS</a:t>
            </a:r>
          </a:p>
        </p:txBody>
      </p:sp>
      <p:pic>
        <p:nvPicPr>
          <p:cNvPr id="6" name="Picture 5" descr="Logo&#10;&#10;Description automatically generated">
            <a:extLst>
              <a:ext uri="{FF2B5EF4-FFF2-40B4-BE49-F238E27FC236}">
                <a16:creationId xmlns:a16="http://schemas.microsoft.com/office/drawing/2014/main" id="{D985DAE8-D839-57B5-E420-851E13F5FB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E92D3044-F906-487C-4708-6E8DC387020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AD320FE-266E-FC48-93F3-64DDFC1D8DDC}"/>
              </a:ext>
            </a:extLst>
          </p:cNvPr>
          <p:cNvPicPr>
            <a:picLocks noChangeAspect="1"/>
          </p:cNvPicPr>
          <p:nvPr/>
        </p:nvPicPr>
        <p:blipFill>
          <a:blip r:embed="rId4"/>
          <a:stretch>
            <a:fillRect/>
          </a:stretch>
        </p:blipFill>
        <p:spPr>
          <a:xfrm>
            <a:off x="104775" y="2481262"/>
            <a:ext cx="6438900" cy="2505075"/>
          </a:xfrm>
          <a:prstGeom prst="rect">
            <a:avLst/>
          </a:prstGeom>
        </p:spPr>
      </p:pic>
      <p:pic>
        <p:nvPicPr>
          <p:cNvPr id="9" name="Picture 8">
            <a:extLst>
              <a:ext uri="{FF2B5EF4-FFF2-40B4-BE49-F238E27FC236}">
                <a16:creationId xmlns:a16="http://schemas.microsoft.com/office/drawing/2014/main" id="{FE299947-F2B9-038C-A437-D9E160F0FE92}"/>
              </a:ext>
            </a:extLst>
          </p:cNvPr>
          <p:cNvPicPr>
            <a:picLocks noChangeAspect="1"/>
          </p:cNvPicPr>
          <p:nvPr/>
        </p:nvPicPr>
        <p:blipFill>
          <a:blip r:embed="rId5"/>
          <a:stretch>
            <a:fillRect/>
          </a:stretch>
        </p:blipFill>
        <p:spPr>
          <a:xfrm>
            <a:off x="6673489" y="1866900"/>
            <a:ext cx="5295365" cy="4543425"/>
          </a:xfrm>
          <a:prstGeom prst="rect">
            <a:avLst/>
          </a:prstGeom>
        </p:spPr>
      </p:pic>
    </p:spTree>
    <p:extLst>
      <p:ext uri="{BB962C8B-B14F-4D97-AF65-F5344CB8AC3E}">
        <p14:creationId xmlns:p14="http://schemas.microsoft.com/office/powerpoint/2010/main" val="253528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FC49-46BC-DBA0-A420-2610C239BD58}"/>
              </a:ext>
            </a:extLst>
          </p:cNvPr>
          <p:cNvSpPr>
            <a:spLocks noGrp="1"/>
          </p:cNvSpPr>
          <p:nvPr>
            <p:ph type="title"/>
          </p:nvPr>
        </p:nvSpPr>
        <p:spPr/>
        <p:txBody>
          <a:bodyPr/>
          <a:lstStyle/>
          <a:p>
            <a:r>
              <a:rPr lang="en-IN" dirty="0"/>
              <a:t>LEAD FUNCTIONS</a:t>
            </a:r>
          </a:p>
        </p:txBody>
      </p:sp>
      <p:pic>
        <p:nvPicPr>
          <p:cNvPr id="6" name="Picture 5" descr="Logo&#10;&#10;Description automatically generated">
            <a:extLst>
              <a:ext uri="{FF2B5EF4-FFF2-40B4-BE49-F238E27FC236}">
                <a16:creationId xmlns:a16="http://schemas.microsoft.com/office/drawing/2014/main" id="{D985DAE8-D839-57B5-E420-851E13F5FB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E92D3044-F906-487C-4708-6E8DC387020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E299947-F2B9-038C-A437-D9E160F0FE92}"/>
              </a:ext>
            </a:extLst>
          </p:cNvPr>
          <p:cNvPicPr>
            <a:picLocks noChangeAspect="1"/>
          </p:cNvPicPr>
          <p:nvPr/>
        </p:nvPicPr>
        <p:blipFill>
          <a:blip r:embed="rId4"/>
          <a:stretch>
            <a:fillRect/>
          </a:stretch>
        </p:blipFill>
        <p:spPr>
          <a:xfrm>
            <a:off x="6673489" y="1866900"/>
            <a:ext cx="5295365" cy="4543425"/>
          </a:xfrm>
          <a:prstGeom prst="rect">
            <a:avLst/>
          </a:prstGeom>
        </p:spPr>
      </p:pic>
      <p:sp>
        <p:nvSpPr>
          <p:cNvPr id="8" name="TextBox 7">
            <a:extLst>
              <a:ext uri="{FF2B5EF4-FFF2-40B4-BE49-F238E27FC236}">
                <a16:creationId xmlns:a16="http://schemas.microsoft.com/office/drawing/2014/main" id="{B1A08976-76BC-1407-2A32-16BB49AE59ED}"/>
              </a:ext>
            </a:extLst>
          </p:cNvPr>
          <p:cNvSpPr txBox="1"/>
          <p:nvPr/>
        </p:nvSpPr>
        <p:spPr>
          <a:xfrm>
            <a:off x="426244" y="2483226"/>
            <a:ext cx="5860256" cy="3139321"/>
          </a:xfrm>
          <a:prstGeom prst="rect">
            <a:avLst/>
          </a:prstGeom>
          <a:noFill/>
        </p:spPr>
        <p:txBody>
          <a:bodyPr wrap="square">
            <a:spAutoFit/>
          </a:bodyPr>
          <a:lstStyle/>
          <a:p>
            <a:r>
              <a:rPr lang="en-US" b="0" i="0" dirty="0">
                <a:solidFill>
                  <a:srgbClr val="232323"/>
                </a:solidFill>
                <a:effectLst/>
                <a:latin typeface="Open Sans" panose="020B0606030504020204" pitchFamily="34" charset="0"/>
              </a:rPr>
              <a:t>In the picture above, notice the null values.  </a:t>
            </a:r>
          </a:p>
          <a:p>
            <a:r>
              <a:rPr lang="en-US" b="0" i="0" dirty="0">
                <a:solidFill>
                  <a:srgbClr val="232323"/>
                </a:solidFill>
                <a:effectLst/>
                <a:latin typeface="Open Sans" panose="020B0606030504020204" pitchFamily="34" charset="0"/>
              </a:rPr>
              <a:t>They appear because there are no rows after available.  We have run out of future row values to display.  In another sense, we have all of the values needed on the first row of each </a:t>
            </a:r>
            <a:r>
              <a:rPr lang="en-US" b="0" i="0" dirty="0" err="1">
                <a:solidFill>
                  <a:srgbClr val="232323"/>
                </a:solidFill>
                <a:effectLst/>
                <a:latin typeface="Open Sans" panose="020B0606030504020204" pitchFamily="34" charset="0"/>
              </a:rPr>
              <a:t>Product_ID</a:t>
            </a:r>
            <a:r>
              <a:rPr lang="en-US" b="0" i="0" dirty="0">
                <a:solidFill>
                  <a:srgbClr val="232323"/>
                </a:solidFill>
                <a:effectLst/>
                <a:latin typeface="Open Sans" panose="020B0606030504020204" pitchFamily="34" charset="0"/>
              </a:rPr>
              <a:t> in the answer set. The first row in the answer set for each </a:t>
            </a:r>
            <a:r>
              <a:rPr lang="en-US" b="0" i="0" dirty="0" err="1">
                <a:solidFill>
                  <a:srgbClr val="232323"/>
                </a:solidFill>
                <a:effectLst/>
                <a:latin typeface="Open Sans" panose="020B0606030504020204" pitchFamily="34" charset="0"/>
              </a:rPr>
              <a:t>Product_ID</a:t>
            </a:r>
            <a:r>
              <a:rPr lang="en-US" b="0" i="0" dirty="0">
                <a:solidFill>
                  <a:srgbClr val="232323"/>
                </a:solidFill>
                <a:effectLst/>
                <a:latin typeface="Open Sans" panose="020B0606030504020204" pitchFamily="34" charset="0"/>
              </a:rPr>
              <a:t> gives us the full picture.  Watch how clever this report gets when you add the QUALIFY statement.  Compare the picture above with the picture below.  Notice that the QUALIFY statement removes the additional rows not needed.</a:t>
            </a:r>
            <a:endParaRPr lang="en-IN" dirty="0"/>
          </a:p>
        </p:txBody>
      </p:sp>
    </p:spTree>
    <p:extLst>
      <p:ext uri="{BB962C8B-B14F-4D97-AF65-F5344CB8AC3E}">
        <p14:creationId xmlns:p14="http://schemas.microsoft.com/office/powerpoint/2010/main" val="336895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FC49-46BC-DBA0-A420-2610C239BD58}"/>
              </a:ext>
            </a:extLst>
          </p:cNvPr>
          <p:cNvSpPr>
            <a:spLocks noGrp="1"/>
          </p:cNvSpPr>
          <p:nvPr>
            <p:ph type="title"/>
          </p:nvPr>
        </p:nvSpPr>
        <p:spPr/>
        <p:txBody>
          <a:bodyPr/>
          <a:lstStyle/>
          <a:p>
            <a:r>
              <a:rPr lang="en-IN" dirty="0"/>
              <a:t>LEAD FUNCTIONS</a:t>
            </a:r>
          </a:p>
        </p:txBody>
      </p:sp>
      <p:pic>
        <p:nvPicPr>
          <p:cNvPr id="6" name="Picture 5" descr="Logo&#10;&#10;Description automatically generated">
            <a:extLst>
              <a:ext uri="{FF2B5EF4-FFF2-40B4-BE49-F238E27FC236}">
                <a16:creationId xmlns:a16="http://schemas.microsoft.com/office/drawing/2014/main" id="{D985DAE8-D839-57B5-E420-851E13F5FB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E92D3044-F906-487C-4708-6E8DC387020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F3A4020-18C0-658F-3A3C-B7C33DBBCACD}"/>
              </a:ext>
            </a:extLst>
          </p:cNvPr>
          <p:cNvPicPr>
            <a:picLocks noChangeAspect="1"/>
          </p:cNvPicPr>
          <p:nvPr/>
        </p:nvPicPr>
        <p:blipFill>
          <a:blip r:embed="rId4"/>
          <a:stretch>
            <a:fillRect/>
          </a:stretch>
        </p:blipFill>
        <p:spPr>
          <a:xfrm>
            <a:off x="1499441" y="2457901"/>
            <a:ext cx="8072438" cy="3426431"/>
          </a:xfrm>
          <a:prstGeom prst="rect">
            <a:avLst/>
          </a:prstGeom>
        </p:spPr>
      </p:pic>
    </p:spTree>
    <p:extLst>
      <p:ext uri="{BB962C8B-B14F-4D97-AF65-F5344CB8AC3E}">
        <p14:creationId xmlns:p14="http://schemas.microsoft.com/office/powerpoint/2010/main" val="2420337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FC49-46BC-DBA0-A420-2610C239BD58}"/>
              </a:ext>
            </a:extLst>
          </p:cNvPr>
          <p:cNvSpPr>
            <a:spLocks noGrp="1"/>
          </p:cNvSpPr>
          <p:nvPr>
            <p:ph type="title"/>
          </p:nvPr>
        </p:nvSpPr>
        <p:spPr/>
        <p:txBody>
          <a:bodyPr/>
          <a:lstStyle/>
          <a:p>
            <a:r>
              <a:rPr lang="en-IN" dirty="0"/>
              <a:t>LEAD FUNCTIONS</a:t>
            </a:r>
          </a:p>
        </p:txBody>
      </p:sp>
      <p:pic>
        <p:nvPicPr>
          <p:cNvPr id="6" name="Picture 5" descr="Logo&#10;&#10;Description automatically generated">
            <a:extLst>
              <a:ext uri="{FF2B5EF4-FFF2-40B4-BE49-F238E27FC236}">
                <a16:creationId xmlns:a16="http://schemas.microsoft.com/office/drawing/2014/main" id="{D985DAE8-D839-57B5-E420-851E13F5FB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E92D3044-F906-487C-4708-6E8DC387020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F3A4020-18C0-658F-3A3C-B7C33DBBCACD}"/>
              </a:ext>
            </a:extLst>
          </p:cNvPr>
          <p:cNvPicPr>
            <a:picLocks noChangeAspect="1"/>
          </p:cNvPicPr>
          <p:nvPr/>
        </p:nvPicPr>
        <p:blipFill>
          <a:blip r:embed="rId4"/>
          <a:stretch>
            <a:fillRect/>
          </a:stretch>
        </p:blipFill>
        <p:spPr>
          <a:xfrm>
            <a:off x="346916" y="2266950"/>
            <a:ext cx="7101750" cy="3014412"/>
          </a:xfrm>
          <a:prstGeom prst="rect">
            <a:avLst/>
          </a:prstGeom>
        </p:spPr>
      </p:pic>
      <p:pic>
        <p:nvPicPr>
          <p:cNvPr id="5" name="Picture 4">
            <a:extLst>
              <a:ext uri="{FF2B5EF4-FFF2-40B4-BE49-F238E27FC236}">
                <a16:creationId xmlns:a16="http://schemas.microsoft.com/office/drawing/2014/main" id="{315FEFD9-9489-5526-D9DE-726E5C4B9B17}"/>
              </a:ext>
            </a:extLst>
          </p:cNvPr>
          <p:cNvPicPr>
            <a:picLocks noChangeAspect="1"/>
          </p:cNvPicPr>
          <p:nvPr/>
        </p:nvPicPr>
        <p:blipFill>
          <a:blip r:embed="rId5"/>
          <a:stretch>
            <a:fillRect/>
          </a:stretch>
        </p:blipFill>
        <p:spPr>
          <a:xfrm>
            <a:off x="5029200" y="5281362"/>
            <a:ext cx="7029450" cy="1466850"/>
          </a:xfrm>
          <a:prstGeom prst="rect">
            <a:avLst/>
          </a:prstGeom>
        </p:spPr>
      </p:pic>
      <p:sp>
        <p:nvSpPr>
          <p:cNvPr id="9" name="TextBox 8">
            <a:extLst>
              <a:ext uri="{FF2B5EF4-FFF2-40B4-BE49-F238E27FC236}">
                <a16:creationId xmlns:a16="http://schemas.microsoft.com/office/drawing/2014/main" id="{EF22EE0A-1E96-8AE7-BA25-3D92A4ABDA54}"/>
              </a:ext>
            </a:extLst>
          </p:cNvPr>
          <p:cNvSpPr txBox="1"/>
          <p:nvPr/>
        </p:nvSpPr>
        <p:spPr>
          <a:xfrm>
            <a:off x="7448666" y="2557667"/>
            <a:ext cx="4286134" cy="1754326"/>
          </a:xfrm>
          <a:prstGeom prst="rect">
            <a:avLst/>
          </a:prstGeom>
          <a:noFill/>
        </p:spPr>
        <p:txBody>
          <a:bodyPr wrap="square">
            <a:spAutoFit/>
          </a:bodyPr>
          <a:lstStyle/>
          <a:p>
            <a:r>
              <a:rPr lang="en-US" b="0" i="0" dirty="0">
                <a:solidFill>
                  <a:srgbClr val="232323"/>
                </a:solidFill>
                <a:effectLst/>
                <a:latin typeface="Open Sans" panose="020B0606030504020204" pitchFamily="34" charset="0"/>
              </a:rPr>
              <a:t>The </a:t>
            </a:r>
            <a:r>
              <a:rPr lang="en-US" b="1" i="0" dirty="0">
                <a:solidFill>
                  <a:srgbClr val="232323"/>
                </a:solidFill>
                <a:effectLst/>
                <a:latin typeface="Open Sans" panose="020B0606030504020204" pitchFamily="34" charset="0"/>
              </a:rPr>
              <a:t>QUALIFY</a:t>
            </a:r>
            <a:r>
              <a:rPr lang="en-US" b="0" i="0" dirty="0">
                <a:solidFill>
                  <a:srgbClr val="232323"/>
                </a:solidFill>
                <a:effectLst/>
                <a:latin typeface="Open Sans" panose="020B0606030504020204" pitchFamily="34" charset="0"/>
              </a:rPr>
              <a:t> statement is to Ordered Analytics much like a HAVING statement is to aggregation.  </a:t>
            </a:r>
          </a:p>
          <a:p>
            <a:endParaRPr lang="en-US" dirty="0">
              <a:solidFill>
                <a:srgbClr val="232323"/>
              </a:solidFill>
              <a:latin typeface="Open Sans" panose="020B0606030504020204" pitchFamily="34" charset="0"/>
            </a:endParaRPr>
          </a:p>
          <a:p>
            <a:r>
              <a:rPr lang="en-US" b="1" i="0" dirty="0">
                <a:solidFill>
                  <a:srgbClr val="232323"/>
                </a:solidFill>
                <a:effectLst/>
                <a:latin typeface="Open Sans" panose="020B0606030504020204" pitchFamily="34" charset="0"/>
              </a:rPr>
              <a:t>QUALIFY</a:t>
            </a:r>
            <a:r>
              <a:rPr lang="en-US" b="0" i="0" dirty="0">
                <a:solidFill>
                  <a:srgbClr val="232323"/>
                </a:solidFill>
                <a:effectLst/>
                <a:latin typeface="Open Sans" panose="020B0606030504020204" pitchFamily="34" charset="0"/>
              </a:rPr>
              <a:t> is a filter that works on the calculations after they calculate.</a:t>
            </a:r>
            <a:endParaRPr lang="en-IN" dirty="0"/>
          </a:p>
        </p:txBody>
      </p:sp>
    </p:spTree>
    <p:extLst>
      <p:ext uri="{BB962C8B-B14F-4D97-AF65-F5344CB8AC3E}">
        <p14:creationId xmlns:p14="http://schemas.microsoft.com/office/powerpoint/2010/main" val="395103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80">
                                          <p:stCondLst>
                                            <p:cond delay="0"/>
                                          </p:stCondLst>
                                        </p:cTn>
                                        <p:tgtEl>
                                          <p:spTgt spid="5"/>
                                        </p:tgtEl>
                                      </p:cBhvr>
                                    </p:animEffect>
                                    <p:anim calcmode="lin" valueType="num">
                                      <p:cBhvr>
                                        <p:cTn id="1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7" dur="26">
                                          <p:stCondLst>
                                            <p:cond delay="650"/>
                                          </p:stCondLst>
                                        </p:cTn>
                                        <p:tgtEl>
                                          <p:spTgt spid="5"/>
                                        </p:tgtEl>
                                      </p:cBhvr>
                                      <p:to x="100000" y="60000"/>
                                    </p:animScale>
                                    <p:animScale>
                                      <p:cBhvr>
                                        <p:cTn id="18" dur="166" decel="50000">
                                          <p:stCondLst>
                                            <p:cond delay="676"/>
                                          </p:stCondLst>
                                        </p:cTn>
                                        <p:tgtEl>
                                          <p:spTgt spid="5"/>
                                        </p:tgtEl>
                                      </p:cBhvr>
                                      <p:to x="100000" y="100000"/>
                                    </p:animScale>
                                    <p:animScale>
                                      <p:cBhvr>
                                        <p:cTn id="19" dur="26">
                                          <p:stCondLst>
                                            <p:cond delay="1312"/>
                                          </p:stCondLst>
                                        </p:cTn>
                                        <p:tgtEl>
                                          <p:spTgt spid="5"/>
                                        </p:tgtEl>
                                      </p:cBhvr>
                                      <p:to x="100000" y="80000"/>
                                    </p:animScale>
                                    <p:animScale>
                                      <p:cBhvr>
                                        <p:cTn id="20" dur="166" decel="50000">
                                          <p:stCondLst>
                                            <p:cond delay="1338"/>
                                          </p:stCondLst>
                                        </p:cTn>
                                        <p:tgtEl>
                                          <p:spTgt spid="5"/>
                                        </p:tgtEl>
                                      </p:cBhvr>
                                      <p:to x="100000" y="100000"/>
                                    </p:animScale>
                                    <p:animScale>
                                      <p:cBhvr>
                                        <p:cTn id="21" dur="26">
                                          <p:stCondLst>
                                            <p:cond delay="1642"/>
                                          </p:stCondLst>
                                        </p:cTn>
                                        <p:tgtEl>
                                          <p:spTgt spid="5"/>
                                        </p:tgtEl>
                                      </p:cBhvr>
                                      <p:to x="100000" y="90000"/>
                                    </p:animScale>
                                    <p:animScale>
                                      <p:cBhvr>
                                        <p:cTn id="22" dur="166" decel="50000">
                                          <p:stCondLst>
                                            <p:cond delay="1668"/>
                                          </p:stCondLst>
                                        </p:cTn>
                                        <p:tgtEl>
                                          <p:spTgt spid="5"/>
                                        </p:tgtEl>
                                      </p:cBhvr>
                                      <p:to x="100000" y="100000"/>
                                    </p:animScale>
                                    <p:animScale>
                                      <p:cBhvr>
                                        <p:cTn id="23" dur="26">
                                          <p:stCondLst>
                                            <p:cond delay="1808"/>
                                          </p:stCondLst>
                                        </p:cTn>
                                        <p:tgtEl>
                                          <p:spTgt spid="5"/>
                                        </p:tgtEl>
                                      </p:cBhvr>
                                      <p:to x="100000" y="95000"/>
                                    </p:animScale>
                                    <p:animScale>
                                      <p:cBhvr>
                                        <p:cTn id="24" dur="166" decel="50000">
                                          <p:stCondLst>
                                            <p:cond delay="1834"/>
                                          </p:stCondLst>
                                        </p:cTn>
                                        <p:tgtEl>
                                          <p:spTgt spid="5"/>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8" presetClass="emph" presetSubtype="0" fill="hold" grpId="0" nodeType="clickEffect">
                                  <p:stCondLst>
                                    <p:cond delay="0"/>
                                  </p:stCondLst>
                                  <p:childTnLst>
                                    <p:animRot by="21600000">
                                      <p:cBhvr>
                                        <p:cTn id="28"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FC49-46BC-DBA0-A420-2610C239BD58}"/>
              </a:ext>
            </a:extLst>
          </p:cNvPr>
          <p:cNvSpPr>
            <a:spLocks noGrp="1"/>
          </p:cNvSpPr>
          <p:nvPr>
            <p:ph type="title"/>
          </p:nvPr>
        </p:nvSpPr>
        <p:spPr/>
        <p:txBody>
          <a:bodyPr/>
          <a:lstStyle/>
          <a:p>
            <a:r>
              <a:rPr lang="en-IN" dirty="0"/>
              <a:t>LAG FUNCTIONS</a:t>
            </a:r>
          </a:p>
        </p:txBody>
      </p:sp>
      <p:pic>
        <p:nvPicPr>
          <p:cNvPr id="6" name="Picture 5" descr="Logo&#10;&#10;Description automatically generated">
            <a:extLst>
              <a:ext uri="{FF2B5EF4-FFF2-40B4-BE49-F238E27FC236}">
                <a16:creationId xmlns:a16="http://schemas.microsoft.com/office/drawing/2014/main" id="{D985DAE8-D839-57B5-E420-851E13F5FB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E92D3044-F906-487C-4708-6E8DC387020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ADF2875-5AA3-E224-0D87-90EB8A1989CE}"/>
              </a:ext>
            </a:extLst>
          </p:cNvPr>
          <p:cNvPicPr>
            <a:picLocks noChangeAspect="1"/>
          </p:cNvPicPr>
          <p:nvPr/>
        </p:nvPicPr>
        <p:blipFill>
          <a:blip r:embed="rId4"/>
          <a:stretch>
            <a:fillRect/>
          </a:stretch>
        </p:blipFill>
        <p:spPr>
          <a:xfrm>
            <a:off x="376237" y="2549309"/>
            <a:ext cx="8046551" cy="1679791"/>
          </a:xfrm>
          <a:prstGeom prst="rect">
            <a:avLst/>
          </a:prstGeom>
        </p:spPr>
      </p:pic>
      <p:pic>
        <p:nvPicPr>
          <p:cNvPr id="11" name="Picture 10">
            <a:extLst>
              <a:ext uri="{FF2B5EF4-FFF2-40B4-BE49-F238E27FC236}">
                <a16:creationId xmlns:a16="http://schemas.microsoft.com/office/drawing/2014/main" id="{7C9A1475-2C8F-0C77-F8B6-4F304FB8FF85}"/>
              </a:ext>
            </a:extLst>
          </p:cNvPr>
          <p:cNvPicPr>
            <a:picLocks noChangeAspect="1"/>
          </p:cNvPicPr>
          <p:nvPr/>
        </p:nvPicPr>
        <p:blipFill>
          <a:blip r:embed="rId5"/>
          <a:stretch>
            <a:fillRect/>
          </a:stretch>
        </p:blipFill>
        <p:spPr>
          <a:xfrm>
            <a:off x="4800600" y="4229100"/>
            <a:ext cx="7086600" cy="2409825"/>
          </a:xfrm>
          <a:prstGeom prst="rect">
            <a:avLst/>
          </a:prstGeom>
        </p:spPr>
      </p:pic>
    </p:spTree>
    <p:extLst>
      <p:ext uri="{BB962C8B-B14F-4D97-AF65-F5344CB8AC3E}">
        <p14:creationId xmlns:p14="http://schemas.microsoft.com/office/powerpoint/2010/main" val="44859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FC49-46BC-DBA0-A420-2610C239BD58}"/>
              </a:ext>
            </a:extLst>
          </p:cNvPr>
          <p:cNvSpPr>
            <a:spLocks noGrp="1"/>
          </p:cNvSpPr>
          <p:nvPr>
            <p:ph type="title"/>
          </p:nvPr>
        </p:nvSpPr>
        <p:spPr/>
        <p:txBody>
          <a:bodyPr/>
          <a:lstStyle/>
          <a:p>
            <a:r>
              <a:rPr lang="en-IN" dirty="0"/>
              <a:t>LAG FUNCTIONS</a:t>
            </a:r>
          </a:p>
        </p:txBody>
      </p:sp>
      <p:pic>
        <p:nvPicPr>
          <p:cNvPr id="6" name="Picture 5" descr="Logo&#10;&#10;Description automatically generated">
            <a:extLst>
              <a:ext uri="{FF2B5EF4-FFF2-40B4-BE49-F238E27FC236}">
                <a16:creationId xmlns:a16="http://schemas.microsoft.com/office/drawing/2014/main" id="{D985DAE8-D839-57B5-E420-851E13F5FB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E92D3044-F906-487C-4708-6E8DC387020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A7BF9D-4A97-E5E1-CFF9-4904C83370BE}"/>
              </a:ext>
            </a:extLst>
          </p:cNvPr>
          <p:cNvSpPr txBox="1"/>
          <p:nvPr/>
        </p:nvSpPr>
        <p:spPr>
          <a:xfrm>
            <a:off x="542925" y="2293888"/>
            <a:ext cx="6381750" cy="3970318"/>
          </a:xfrm>
          <a:prstGeom prst="rect">
            <a:avLst/>
          </a:prstGeom>
          <a:noFill/>
        </p:spPr>
        <p:txBody>
          <a:bodyPr wrap="square">
            <a:spAutoFit/>
          </a:bodyPr>
          <a:lstStyle/>
          <a:p>
            <a:r>
              <a:rPr lang="en-US" b="0" i="0" dirty="0">
                <a:solidFill>
                  <a:srgbClr val="232323"/>
                </a:solidFill>
                <a:effectLst/>
                <a:latin typeface="Open Sans" panose="020B0606030504020204" pitchFamily="34" charset="0"/>
              </a:rPr>
              <a:t>The LAG above allows you to see the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for today next to yesterday’s value. </a:t>
            </a:r>
          </a:p>
          <a:p>
            <a:endParaRPr lang="en-US" dirty="0">
              <a:solidFill>
                <a:srgbClr val="232323"/>
              </a:solidFill>
              <a:latin typeface="Open Sans" panose="020B0606030504020204" pitchFamily="34" charset="0"/>
            </a:endParaRPr>
          </a:p>
          <a:p>
            <a:r>
              <a:rPr lang="en-US" b="0" i="0" dirty="0">
                <a:solidFill>
                  <a:srgbClr val="232323"/>
                </a:solidFill>
                <a:effectLst/>
                <a:latin typeface="Open Sans" panose="020B0606030504020204" pitchFamily="34" charset="0"/>
              </a:rPr>
              <a:t>Notice the example where it has LAG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1).  </a:t>
            </a:r>
          </a:p>
          <a:p>
            <a:endParaRPr lang="en-US" dirty="0">
              <a:solidFill>
                <a:srgbClr val="232323"/>
              </a:solidFill>
              <a:latin typeface="Open Sans" panose="020B0606030504020204" pitchFamily="34" charset="0"/>
            </a:endParaRPr>
          </a:p>
          <a:p>
            <a:r>
              <a:rPr lang="en-US" b="0" i="0" dirty="0">
                <a:solidFill>
                  <a:srgbClr val="232323"/>
                </a:solidFill>
                <a:effectLst/>
                <a:latin typeface="Open Sans" panose="020B0606030504020204" pitchFamily="34" charset="0"/>
              </a:rPr>
              <a:t>The one represents the moving window.  </a:t>
            </a:r>
          </a:p>
          <a:p>
            <a:endParaRPr lang="en-US" dirty="0">
              <a:solidFill>
                <a:srgbClr val="232323"/>
              </a:solidFill>
              <a:latin typeface="Open Sans" panose="020B0606030504020204" pitchFamily="34" charset="0"/>
            </a:endParaRPr>
          </a:p>
          <a:p>
            <a:r>
              <a:rPr lang="en-US" b="0" i="0" dirty="0">
                <a:solidFill>
                  <a:srgbClr val="232323"/>
                </a:solidFill>
                <a:effectLst/>
                <a:latin typeface="Open Sans" panose="020B0606030504020204" pitchFamily="34" charset="0"/>
              </a:rPr>
              <a:t>We want to get the value of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one row up.  I</a:t>
            </a:r>
          </a:p>
          <a:p>
            <a:endParaRPr lang="en-US" dirty="0">
              <a:solidFill>
                <a:srgbClr val="232323"/>
              </a:solidFill>
              <a:latin typeface="Open Sans" panose="020B0606030504020204" pitchFamily="34" charset="0"/>
            </a:endParaRPr>
          </a:p>
          <a:p>
            <a:r>
              <a:rPr lang="en-US" b="0" i="0" dirty="0">
                <a:solidFill>
                  <a:srgbClr val="232323"/>
                </a:solidFill>
                <a:effectLst/>
                <a:latin typeface="Open Sans" panose="020B0606030504020204" pitchFamily="34" charset="0"/>
              </a:rPr>
              <a:t>f there were a two instead of a one, we would want to get the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value two rows above.  </a:t>
            </a:r>
          </a:p>
          <a:p>
            <a:endParaRPr lang="en-US" dirty="0">
              <a:solidFill>
                <a:srgbClr val="232323"/>
              </a:solidFill>
              <a:latin typeface="Open Sans" panose="020B0606030504020204" pitchFamily="34" charset="0"/>
            </a:endParaRPr>
          </a:p>
          <a:p>
            <a:r>
              <a:rPr lang="en-US" b="0" i="0" dirty="0">
                <a:solidFill>
                  <a:srgbClr val="232323"/>
                </a:solidFill>
                <a:effectLst/>
                <a:latin typeface="Open Sans" panose="020B0606030504020204" pitchFamily="34" charset="0"/>
              </a:rPr>
              <a:t>Sometimes you will see only LAG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which defaults to LAG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1).</a:t>
            </a:r>
            <a:endParaRPr lang="en-IN" dirty="0"/>
          </a:p>
        </p:txBody>
      </p:sp>
      <p:pic>
        <p:nvPicPr>
          <p:cNvPr id="5" name="Picture 4">
            <a:extLst>
              <a:ext uri="{FF2B5EF4-FFF2-40B4-BE49-F238E27FC236}">
                <a16:creationId xmlns:a16="http://schemas.microsoft.com/office/drawing/2014/main" id="{531C9BAE-50F7-898C-3ACE-C01C0FE676F8}"/>
              </a:ext>
            </a:extLst>
          </p:cNvPr>
          <p:cNvPicPr>
            <a:picLocks noChangeAspect="1"/>
          </p:cNvPicPr>
          <p:nvPr/>
        </p:nvPicPr>
        <p:blipFill>
          <a:blip r:embed="rId4"/>
          <a:stretch>
            <a:fillRect/>
          </a:stretch>
        </p:blipFill>
        <p:spPr>
          <a:xfrm>
            <a:off x="7020599" y="3147954"/>
            <a:ext cx="4999951" cy="2509896"/>
          </a:xfrm>
          <a:prstGeom prst="rect">
            <a:avLst/>
          </a:prstGeom>
        </p:spPr>
      </p:pic>
    </p:spTree>
    <p:extLst>
      <p:ext uri="{BB962C8B-B14F-4D97-AF65-F5344CB8AC3E}">
        <p14:creationId xmlns:p14="http://schemas.microsoft.com/office/powerpoint/2010/main" val="26224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FC49-46BC-DBA0-A420-2610C239BD58}"/>
              </a:ext>
            </a:extLst>
          </p:cNvPr>
          <p:cNvSpPr>
            <a:spLocks noGrp="1"/>
          </p:cNvSpPr>
          <p:nvPr>
            <p:ph type="title"/>
          </p:nvPr>
        </p:nvSpPr>
        <p:spPr/>
        <p:txBody>
          <a:bodyPr/>
          <a:lstStyle/>
          <a:p>
            <a:r>
              <a:rPr lang="en-IN" dirty="0"/>
              <a:t>LAG FUNCTIONS</a:t>
            </a:r>
          </a:p>
        </p:txBody>
      </p:sp>
      <p:pic>
        <p:nvPicPr>
          <p:cNvPr id="6" name="Picture 5" descr="Logo&#10;&#10;Description automatically generated">
            <a:extLst>
              <a:ext uri="{FF2B5EF4-FFF2-40B4-BE49-F238E27FC236}">
                <a16:creationId xmlns:a16="http://schemas.microsoft.com/office/drawing/2014/main" id="{D985DAE8-D839-57B5-E420-851E13F5FB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E92D3044-F906-487C-4708-6E8DC387020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A7BF9D-4A97-E5E1-CFF9-4904C83370BE}"/>
              </a:ext>
            </a:extLst>
          </p:cNvPr>
          <p:cNvSpPr txBox="1"/>
          <p:nvPr/>
        </p:nvSpPr>
        <p:spPr>
          <a:xfrm>
            <a:off x="447675" y="2502634"/>
            <a:ext cx="4476749" cy="3139321"/>
          </a:xfrm>
          <a:prstGeom prst="rect">
            <a:avLst/>
          </a:prstGeom>
          <a:noFill/>
        </p:spPr>
        <p:txBody>
          <a:bodyPr wrap="square">
            <a:spAutoFit/>
          </a:bodyPr>
          <a:lstStyle/>
          <a:p>
            <a:r>
              <a:rPr lang="en-US" b="0" i="0" dirty="0">
                <a:solidFill>
                  <a:srgbClr val="232323"/>
                </a:solidFill>
                <a:effectLst/>
                <a:latin typeface="Open Sans" panose="020B0606030504020204" pitchFamily="34" charset="0"/>
              </a:rPr>
              <a:t>In the example below, we are using two LAG window functions.  We alias the first LAG as </a:t>
            </a:r>
            <a:r>
              <a:rPr lang="en-US" b="0" i="0" dirty="0" err="1">
                <a:solidFill>
                  <a:srgbClr val="232323"/>
                </a:solidFill>
                <a:effectLst/>
                <a:latin typeface="Open Sans" panose="020B0606030504020204" pitchFamily="34" charset="0"/>
              </a:rPr>
              <a:t>Prev_Value</a:t>
            </a:r>
            <a:r>
              <a:rPr lang="en-US" b="0" i="0" dirty="0">
                <a:solidFill>
                  <a:srgbClr val="232323"/>
                </a:solidFill>
                <a:effectLst/>
                <a:latin typeface="Open Sans" panose="020B0606030504020204" pitchFamily="34" charset="0"/>
              </a:rPr>
              <a:t> because it is capturing the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value one row above.  We give the second Lag an alias of Prev_2_Rows because it is capturing the value two rows above.  On the current line of the answer set, we see today’s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yesterday’s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and the </a:t>
            </a:r>
            <a:r>
              <a:rPr lang="en-US" b="0" i="0" dirty="0" err="1">
                <a:solidFill>
                  <a:srgbClr val="232323"/>
                </a:solidFill>
                <a:effectLst/>
                <a:latin typeface="Open Sans" panose="020B0606030504020204" pitchFamily="34" charset="0"/>
              </a:rPr>
              <a:t>Daily_Sales</a:t>
            </a:r>
            <a:r>
              <a:rPr lang="en-US" b="0" i="0" dirty="0">
                <a:solidFill>
                  <a:srgbClr val="232323"/>
                </a:solidFill>
                <a:effectLst/>
                <a:latin typeface="Open Sans" panose="020B0606030504020204" pitchFamily="34" charset="0"/>
              </a:rPr>
              <a:t> from two-days previous.</a:t>
            </a:r>
            <a:endParaRPr lang="en-IN" dirty="0"/>
          </a:p>
        </p:txBody>
      </p:sp>
      <p:pic>
        <p:nvPicPr>
          <p:cNvPr id="8" name="Picture 7">
            <a:extLst>
              <a:ext uri="{FF2B5EF4-FFF2-40B4-BE49-F238E27FC236}">
                <a16:creationId xmlns:a16="http://schemas.microsoft.com/office/drawing/2014/main" id="{D4C04F2B-F4DC-88AA-EF68-80733348805B}"/>
              </a:ext>
            </a:extLst>
          </p:cNvPr>
          <p:cNvPicPr>
            <a:picLocks noChangeAspect="1"/>
          </p:cNvPicPr>
          <p:nvPr/>
        </p:nvPicPr>
        <p:blipFill>
          <a:blip r:embed="rId4"/>
          <a:stretch>
            <a:fillRect/>
          </a:stretch>
        </p:blipFill>
        <p:spPr>
          <a:xfrm>
            <a:off x="5067727" y="2363226"/>
            <a:ext cx="6848048" cy="3832727"/>
          </a:xfrm>
          <a:prstGeom prst="rect">
            <a:avLst/>
          </a:prstGeom>
        </p:spPr>
      </p:pic>
    </p:spTree>
    <p:extLst>
      <p:ext uri="{BB962C8B-B14F-4D97-AF65-F5344CB8AC3E}">
        <p14:creationId xmlns:p14="http://schemas.microsoft.com/office/powerpoint/2010/main" val="121079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94422779-A916-992B-FB2B-D82B6D5814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7" y="529724"/>
            <a:ext cx="476955" cy="476955"/>
          </a:xfrm>
          <a:prstGeom prst="rect">
            <a:avLst/>
          </a:prstGeom>
        </p:spPr>
      </p:pic>
      <p:pic>
        <p:nvPicPr>
          <p:cNvPr id="5" name="Picture 4" descr="See the source image">
            <a:extLst>
              <a:ext uri="{FF2B5EF4-FFF2-40B4-BE49-F238E27FC236}">
                <a16:creationId xmlns:a16="http://schemas.microsoft.com/office/drawing/2014/main" id="{EE2F9EC4-1271-0CE6-9C32-F57705CE4D5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331982" y="5638799"/>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349CE2C-6898-303C-6B92-B4243FF3C92B}"/>
              </a:ext>
            </a:extLst>
          </p:cNvPr>
          <p:cNvSpPr txBox="1"/>
          <p:nvPr/>
        </p:nvSpPr>
        <p:spPr>
          <a:xfrm>
            <a:off x="4848838" y="604008"/>
            <a:ext cx="3196204" cy="646331"/>
          </a:xfrm>
          <a:prstGeom prst="rect">
            <a:avLst/>
          </a:prstGeom>
          <a:noFill/>
        </p:spPr>
        <p:txBody>
          <a:bodyPr wrap="square" rtlCol="0">
            <a:spAutoFit/>
          </a:bodyPr>
          <a:lstStyle/>
          <a:p>
            <a:r>
              <a:rPr lang="en-IN" sz="3600" b="1" dirty="0">
                <a:solidFill>
                  <a:schemeClr val="bg1"/>
                </a:solidFill>
              </a:rPr>
              <a:t>OVERVIEW</a:t>
            </a:r>
            <a:endParaRPr lang="en-IN" b="1" dirty="0">
              <a:solidFill>
                <a:schemeClr val="bg1"/>
              </a:solidFill>
            </a:endParaRPr>
          </a:p>
        </p:txBody>
      </p:sp>
      <p:sp>
        <p:nvSpPr>
          <p:cNvPr id="9" name="TextBox 8">
            <a:extLst>
              <a:ext uri="{FF2B5EF4-FFF2-40B4-BE49-F238E27FC236}">
                <a16:creationId xmlns:a16="http://schemas.microsoft.com/office/drawing/2014/main" id="{DBB0C741-D384-FE3B-06D0-61474D38477E}"/>
              </a:ext>
            </a:extLst>
          </p:cNvPr>
          <p:cNvSpPr txBox="1"/>
          <p:nvPr/>
        </p:nvSpPr>
        <p:spPr>
          <a:xfrm>
            <a:off x="990052" y="2021739"/>
            <a:ext cx="10211896" cy="341632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A window is a group of related rows.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For example, a window might be defined based on timestamps, with all rows in the same month grouped in the same window.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Or a window might be defined based on location, with all rows from a particular city grouped in the same window.</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 window can consist of zero, one, or multiple rows.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For simplicity, Snowflake documentation usually says that a window contains multiple rows.</a:t>
            </a:r>
          </a:p>
        </p:txBody>
      </p:sp>
      <p:sp>
        <p:nvSpPr>
          <p:cNvPr id="21" name="TextBox 20">
            <a:extLst>
              <a:ext uri="{FF2B5EF4-FFF2-40B4-BE49-F238E27FC236}">
                <a16:creationId xmlns:a16="http://schemas.microsoft.com/office/drawing/2014/main" id="{2D251792-89D1-33BF-D6B1-04D2785369B6}"/>
              </a:ext>
            </a:extLst>
          </p:cNvPr>
          <p:cNvSpPr txBox="1"/>
          <p:nvPr/>
        </p:nvSpPr>
        <p:spPr>
          <a:xfrm>
            <a:off x="1455746" y="1404746"/>
            <a:ext cx="2411579" cy="923330"/>
          </a:xfrm>
          <a:prstGeom prst="rect">
            <a:avLst/>
          </a:prstGeom>
          <a:noFill/>
        </p:spPr>
        <p:txBody>
          <a:bodyPr wrap="square">
            <a:spAutoFit/>
          </a:bodyPr>
          <a:lstStyle/>
          <a:p>
            <a:pPr algn="l"/>
            <a:r>
              <a:rPr lang="en-IN" b="1" i="0" dirty="0">
                <a:solidFill>
                  <a:schemeClr val="bg1"/>
                </a:solidFill>
                <a:effectLst/>
                <a:latin typeface="Helvetica" panose="020B0604020202020204" pitchFamily="34" charset="0"/>
              </a:rPr>
              <a:t>What is a Window?</a:t>
            </a:r>
          </a:p>
          <a:p>
            <a:br>
              <a:rPr lang="en-IN" dirty="0"/>
            </a:br>
            <a:endParaRPr lang="en-IN" dirty="0"/>
          </a:p>
        </p:txBody>
      </p:sp>
    </p:spTree>
    <p:extLst>
      <p:ext uri="{BB962C8B-B14F-4D97-AF65-F5344CB8AC3E}">
        <p14:creationId xmlns:p14="http://schemas.microsoft.com/office/powerpoint/2010/main" val="104748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 calcmode="lin" valueType="num">
                                      <p:cBhvr>
                                        <p:cTn id="22"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wipe(down)">
                                      <p:cBhvr>
                                        <p:cTn id="29" dur="580">
                                          <p:stCondLst>
                                            <p:cond delay="0"/>
                                          </p:stCondLst>
                                        </p:cTn>
                                        <p:tgtEl>
                                          <p:spTgt spid="9">
                                            <p:txEl>
                                              <p:pRg st="4" end="4"/>
                                            </p:txEl>
                                          </p:spTgt>
                                        </p:tgtEl>
                                      </p:cBhvr>
                                    </p:animEffect>
                                    <p:anim calcmode="lin" valueType="num">
                                      <p:cBhvr>
                                        <p:cTn id="30" dur="1822" tmFilter="0,0; 0.14,0.36; 0.43,0.73; 0.71,0.91; 1.0,1.0">
                                          <p:stCondLst>
                                            <p:cond delay="0"/>
                                          </p:stCondLst>
                                        </p:cTn>
                                        <p:tgtEl>
                                          <p:spTgt spid="9">
                                            <p:txEl>
                                              <p:pRg st="4" end="4"/>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9">
                                            <p:txEl>
                                              <p:pRg st="4" end="4"/>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9">
                                            <p:txEl>
                                              <p:pRg st="4" end="4"/>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9">
                                            <p:txEl>
                                              <p:pRg st="4" end="4"/>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9">
                                            <p:txEl>
                                              <p:pRg st="4" end="4"/>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9">
                                            <p:txEl>
                                              <p:pRg st="4" end="4"/>
                                            </p:txEl>
                                          </p:spTgt>
                                        </p:tgtEl>
                                      </p:cBhvr>
                                      <p:to x="100000" y="60000"/>
                                    </p:animScale>
                                    <p:animScale>
                                      <p:cBhvr>
                                        <p:cTn id="36" dur="166" decel="50000">
                                          <p:stCondLst>
                                            <p:cond delay="676"/>
                                          </p:stCondLst>
                                        </p:cTn>
                                        <p:tgtEl>
                                          <p:spTgt spid="9">
                                            <p:txEl>
                                              <p:pRg st="4" end="4"/>
                                            </p:txEl>
                                          </p:spTgt>
                                        </p:tgtEl>
                                      </p:cBhvr>
                                      <p:to x="100000" y="100000"/>
                                    </p:animScale>
                                    <p:animScale>
                                      <p:cBhvr>
                                        <p:cTn id="37" dur="26">
                                          <p:stCondLst>
                                            <p:cond delay="1312"/>
                                          </p:stCondLst>
                                        </p:cTn>
                                        <p:tgtEl>
                                          <p:spTgt spid="9">
                                            <p:txEl>
                                              <p:pRg st="4" end="4"/>
                                            </p:txEl>
                                          </p:spTgt>
                                        </p:tgtEl>
                                      </p:cBhvr>
                                      <p:to x="100000" y="80000"/>
                                    </p:animScale>
                                    <p:animScale>
                                      <p:cBhvr>
                                        <p:cTn id="38" dur="166" decel="50000">
                                          <p:stCondLst>
                                            <p:cond delay="1338"/>
                                          </p:stCondLst>
                                        </p:cTn>
                                        <p:tgtEl>
                                          <p:spTgt spid="9">
                                            <p:txEl>
                                              <p:pRg st="4" end="4"/>
                                            </p:txEl>
                                          </p:spTgt>
                                        </p:tgtEl>
                                      </p:cBhvr>
                                      <p:to x="100000" y="100000"/>
                                    </p:animScale>
                                    <p:animScale>
                                      <p:cBhvr>
                                        <p:cTn id="39" dur="26">
                                          <p:stCondLst>
                                            <p:cond delay="1642"/>
                                          </p:stCondLst>
                                        </p:cTn>
                                        <p:tgtEl>
                                          <p:spTgt spid="9">
                                            <p:txEl>
                                              <p:pRg st="4" end="4"/>
                                            </p:txEl>
                                          </p:spTgt>
                                        </p:tgtEl>
                                      </p:cBhvr>
                                      <p:to x="100000" y="90000"/>
                                    </p:animScale>
                                    <p:animScale>
                                      <p:cBhvr>
                                        <p:cTn id="40" dur="166" decel="50000">
                                          <p:stCondLst>
                                            <p:cond delay="1668"/>
                                          </p:stCondLst>
                                        </p:cTn>
                                        <p:tgtEl>
                                          <p:spTgt spid="9">
                                            <p:txEl>
                                              <p:pRg st="4" end="4"/>
                                            </p:txEl>
                                          </p:spTgt>
                                        </p:tgtEl>
                                      </p:cBhvr>
                                      <p:to x="100000" y="100000"/>
                                    </p:animScale>
                                    <p:animScale>
                                      <p:cBhvr>
                                        <p:cTn id="41" dur="26">
                                          <p:stCondLst>
                                            <p:cond delay="1808"/>
                                          </p:stCondLst>
                                        </p:cTn>
                                        <p:tgtEl>
                                          <p:spTgt spid="9">
                                            <p:txEl>
                                              <p:pRg st="4" end="4"/>
                                            </p:txEl>
                                          </p:spTgt>
                                        </p:tgtEl>
                                      </p:cBhvr>
                                      <p:to x="100000" y="95000"/>
                                    </p:animScale>
                                    <p:animScale>
                                      <p:cBhvr>
                                        <p:cTn id="42" dur="166" decel="50000">
                                          <p:stCondLst>
                                            <p:cond delay="1834"/>
                                          </p:stCondLst>
                                        </p:cTn>
                                        <p:tgtEl>
                                          <p:spTgt spid="9">
                                            <p:txEl>
                                              <p:pRg st="4" end="4"/>
                                            </p:txEl>
                                          </p:spTgt>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45" presetClass="entr" presetSubtype="0"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Effect transition="in" filter="fade">
                                      <p:cBhvr>
                                        <p:cTn id="47" dur="2000"/>
                                        <p:tgtEl>
                                          <p:spTgt spid="9">
                                            <p:txEl>
                                              <p:pRg st="6" end="6"/>
                                            </p:txEl>
                                          </p:spTgt>
                                        </p:tgtEl>
                                      </p:cBhvr>
                                    </p:animEffect>
                                    <p:anim calcmode="lin" valueType="num">
                                      <p:cBhvr>
                                        <p:cTn id="48" dur="2000" fill="hold"/>
                                        <p:tgtEl>
                                          <p:spTgt spid="9">
                                            <p:txEl>
                                              <p:pRg st="6" end="6"/>
                                            </p:txEl>
                                          </p:spTgt>
                                        </p:tgtEl>
                                        <p:attrNameLst>
                                          <p:attrName>ppt_w</p:attrName>
                                        </p:attrNameLst>
                                      </p:cBhvr>
                                      <p:tavLst>
                                        <p:tav tm="0" fmla="#ppt_w*sin(2.5*pi*$)">
                                          <p:val>
                                            <p:fltVal val="0"/>
                                          </p:val>
                                        </p:tav>
                                        <p:tav tm="100000">
                                          <p:val>
                                            <p:fltVal val="1"/>
                                          </p:val>
                                        </p:tav>
                                      </p:tavLst>
                                    </p:anim>
                                    <p:anim calcmode="lin" valueType="num">
                                      <p:cBhvr>
                                        <p:cTn id="49" dur="2000" fill="hold"/>
                                        <p:tgtEl>
                                          <p:spTgt spid="9">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nodeType="clickEffect">
                                  <p:stCondLst>
                                    <p:cond delay="0"/>
                                  </p:stCondLst>
                                  <p:childTnLst>
                                    <p:set>
                                      <p:cBhvr>
                                        <p:cTn id="53" dur="1" fill="hold">
                                          <p:stCondLst>
                                            <p:cond delay="0"/>
                                          </p:stCondLst>
                                        </p:cTn>
                                        <p:tgtEl>
                                          <p:spTgt spid="9">
                                            <p:txEl>
                                              <p:pRg st="8" end="8"/>
                                            </p:txEl>
                                          </p:spTgt>
                                        </p:tgtEl>
                                        <p:attrNameLst>
                                          <p:attrName>style.visibility</p:attrName>
                                        </p:attrNameLst>
                                      </p:cBhvr>
                                      <p:to>
                                        <p:strVal val="visible"/>
                                      </p:to>
                                    </p:set>
                                    <p:animEffect transition="in" filter="fade">
                                      <p:cBhvr>
                                        <p:cTn id="54" dur="2000"/>
                                        <p:tgtEl>
                                          <p:spTgt spid="9">
                                            <p:txEl>
                                              <p:pRg st="8" end="8"/>
                                            </p:txEl>
                                          </p:spTgt>
                                        </p:tgtEl>
                                      </p:cBhvr>
                                    </p:animEffect>
                                    <p:anim calcmode="lin" valueType="num">
                                      <p:cBhvr>
                                        <p:cTn id="55" dur="2000" fill="hold"/>
                                        <p:tgtEl>
                                          <p:spTgt spid="9">
                                            <p:txEl>
                                              <p:pRg st="8" end="8"/>
                                            </p:txEl>
                                          </p:spTgt>
                                        </p:tgtEl>
                                        <p:attrNameLst>
                                          <p:attrName>ppt_w</p:attrName>
                                        </p:attrNameLst>
                                      </p:cBhvr>
                                      <p:tavLst>
                                        <p:tav tm="0" fmla="#ppt_w*sin(2.5*pi*$)">
                                          <p:val>
                                            <p:fltVal val="0"/>
                                          </p:val>
                                        </p:tav>
                                        <p:tav tm="100000">
                                          <p:val>
                                            <p:fltVal val="1"/>
                                          </p:val>
                                        </p:tav>
                                      </p:tavLst>
                                    </p:anim>
                                    <p:anim calcmode="lin" valueType="num">
                                      <p:cBhvr>
                                        <p:cTn id="56" dur="2000" fill="hold"/>
                                        <p:tgtEl>
                                          <p:spTgt spid="9">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FC49-46BC-DBA0-A420-2610C239BD58}"/>
              </a:ext>
            </a:extLst>
          </p:cNvPr>
          <p:cNvSpPr>
            <a:spLocks noGrp="1"/>
          </p:cNvSpPr>
          <p:nvPr>
            <p:ph type="title"/>
          </p:nvPr>
        </p:nvSpPr>
        <p:spPr/>
        <p:txBody>
          <a:bodyPr/>
          <a:lstStyle/>
          <a:p>
            <a:r>
              <a:rPr lang="en-IN" dirty="0"/>
              <a:t>LAG FUNCTIONS</a:t>
            </a:r>
          </a:p>
        </p:txBody>
      </p:sp>
      <p:pic>
        <p:nvPicPr>
          <p:cNvPr id="6" name="Picture 5" descr="Logo&#10;&#10;Description automatically generated">
            <a:extLst>
              <a:ext uri="{FF2B5EF4-FFF2-40B4-BE49-F238E27FC236}">
                <a16:creationId xmlns:a16="http://schemas.microsoft.com/office/drawing/2014/main" id="{D985DAE8-D839-57B5-E420-851E13F5FB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E92D3044-F906-487C-4708-6E8DC387020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A7BF9D-4A97-E5E1-CFF9-4904C83370BE}"/>
              </a:ext>
            </a:extLst>
          </p:cNvPr>
          <p:cNvSpPr txBox="1"/>
          <p:nvPr/>
        </p:nvSpPr>
        <p:spPr>
          <a:xfrm>
            <a:off x="447675" y="2502634"/>
            <a:ext cx="4476749" cy="2862322"/>
          </a:xfrm>
          <a:prstGeom prst="rect">
            <a:avLst/>
          </a:prstGeom>
          <a:noFill/>
        </p:spPr>
        <p:txBody>
          <a:bodyPr wrap="square">
            <a:spAutoFit/>
          </a:bodyPr>
          <a:lstStyle/>
          <a:p>
            <a:r>
              <a:rPr lang="en-US" dirty="0"/>
              <a:t>Now, we are going to take the next example even farther by adding a PARTITION BY statement. The PARTITION BY resets the calculation and acts much like a GROUP BY statement.  Notice that each </a:t>
            </a:r>
            <a:r>
              <a:rPr lang="en-US" dirty="0" err="1"/>
              <a:t>Product_ID</a:t>
            </a:r>
            <a:r>
              <a:rPr lang="en-US" dirty="0"/>
              <a:t> calculates within the </a:t>
            </a:r>
            <a:r>
              <a:rPr lang="en-US" dirty="0" err="1"/>
              <a:t>Product_ID</a:t>
            </a:r>
            <a:r>
              <a:rPr lang="en-US" dirty="0"/>
              <a:t> only.  When a new </a:t>
            </a:r>
            <a:r>
              <a:rPr lang="en-US" dirty="0" err="1"/>
              <a:t>Product_ID</a:t>
            </a:r>
            <a:r>
              <a:rPr lang="en-US" dirty="0"/>
              <a:t> appears, the LAG calculation starts over.</a:t>
            </a:r>
            <a:endParaRPr lang="en-IN" dirty="0"/>
          </a:p>
        </p:txBody>
      </p:sp>
      <p:pic>
        <p:nvPicPr>
          <p:cNvPr id="5" name="Picture 4">
            <a:extLst>
              <a:ext uri="{FF2B5EF4-FFF2-40B4-BE49-F238E27FC236}">
                <a16:creationId xmlns:a16="http://schemas.microsoft.com/office/drawing/2014/main" id="{1F72A4DD-6E5D-4BD4-A6DF-9DCF96CE70B6}"/>
              </a:ext>
            </a:extLst>
          </p:cNvPr>
          <p:cNvPicPr>
            <a:picLocks noChangeAspect="1"/>
          </p:cNvPicPr>
          <p:nvPr/>
        </p:nvPicPr>
        <p:blipFill>
          <a:blip r:embed="rId4"/>
          <a:stretch>
            <a:fillRect/>
          </a:stretch>
        </p:blipFill>
        <p:spPr>
          <a:xfrm>
            <a:off x="5450906" y="1390649"/>
            <a:ext cx="6216735" cy="5264171"/>
          </a:xfrm>
          <a:prstGeom prst="rect">
            <a:avLst/>
          </a:prstGeom>
        </p:spPr>
      </p:pic>
    </p:spTree>
    <p:extLst>
      <p:ext uri="{BB962C8B-B14F-4D97-AF65-F5344CB8AC3E}">
        <p14:creationId xmlns:p14="http://schemas.microsoft.com/office/powerpoint/2010/main" val="241408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FC49-46BC-DBA0-A420-2610C239BD58}"/>
              </a:ext>
            </a:extLst>
          </p:cNvPr>
          <p:cNvSpPr>
            <a:spLocks noGrp="1"/>
          </p:cNvSpPr>
          <p:nvPr>
            <p:ph type="title"/>
          </p:nvPr>
        </p:nvSpPr>
        <p:spPr/>
        <p:txBody>
          <a:bodyPr/>
          <a:lstStyle/>
          <a:p>
            <a:r>
              <a:rPr lang="en-IN" dirty="0"/>
              <a:t>LAG FUNCTIONS</a:t>
            </a:r>
          </a:p>
        </p:txBody>
      </p:sp>
      <p:pic>
        <p:nvPicPr>
          <p:cNvPr id="6" name="Picture 5" descr="Logo&#10;&#10;Description automatically generated">
            <a:extLst>
              <a:ext uri="{FF2B5EF4-FFF2-40B4-BE49-F238E27FC236}">
                <a16:creationId xmlns:a16="http://schemas.microsoft.com/office/drawing/2014/main" id="{D985DAE8-D839-57B5-E420-851E13F5FB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E92D3044-F906-487C-4708-6E8DC387020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A7BF9D-4A97-E5E1-CFF9-4904C83370BE}"/>
              </a:ext>
            </a:extLst>
          </p:cNvPr>
          <p:cNvSpPr txBox="1"/>
          <p:nvPr/>
        </p:nvSpPr>
        <p:spPr>
          <a:xfrm>
            <a:off x="447675" y="2502634"/>
            <a:ext cx="4476749" cy="3139321"/>
          </a:xfrm>
          <a:prstGeom prst="rect">
            <a:avLst/>
          </a:prstGeom>
          <a:noFill/>
        </p:spPr>
        <p:txBody>
          <a:bodyPr wrap="square">
            <a:spAutoFit/>
          </a:bodyPr>
          <a:lstStyle/>
          <a:p>
            <a:r>
              <a:rPr lang="en-US"/>
              <a:t>Now, in our next example, we will use PARTITION BY again, but we will have three lag statements with the last one to lag three rows back.  I am doing this for a reason.  I want to show you how to use the QUALIFY statement in the final example.  In the picture below, notice the null values.  They appear because there are no rows above available.  We have run out of past values to display.</a:t>
            </a:r>
            <a:endParaRPr lang="en-IN" dirty="0"/>
          </a:p>
        </p:txBody>
      </p:sp>
      <p:pic>
        <p:nvPicPr>
          <p:cNvPr id="8" name="Picture 7">
            <a:extLst>
              <a:ext uri="{FF2B5EF4-FFF2-40B4-BE49-F238E27FC236}">
                <a16:creationId xmlns:a16="http://schemas.microsoft.com/office/drawing/2014/main" id="{7CDE9B32-7389-747B-1D4D-7C087D3C82F8}"/>
              </a:ext>
            </a:extLst>
          </p:cNvPr>
          <p:cNvPicPr>
            <a:picLocks noChangeAspect="1"/>
          </p:cNvPicPr>
          <p:nvPr/>
        </p:nvPicPr>
        <p:blipFill>
          <a:blip r:embed="rId4"/>
          <a:stretch>
            <a:fillRect/>
          </a:stretch>
        </p:blipFill>
        <p:spPr>
          <a:xfrm>
            <a:off x="5226619" y="1205550"/>
            <a:ext cx="6202544" cy="2482850"/>
          </a:xfrm>
          <a:prstGeom prst="rect">
            <a:avLst/>
          </a:prstGeom>
        </p:spPr>
      </p:pic>
      <p:pic>
        <p:nvPicPr>
          <p:cNvPr id="10" name="Picture 9">
            <a:extLst>
              <a:ext uri="{FF2B5EF4-FFF2-40B4-BE49-F238E27FC236}">
                <a16:creationId xmlns:a16="http://schemas.microsoft.com/office/drawing/2014/main" id="{3B2CD4E7-8760-900E-9C29-EC6C3C7FF909}"/>
              </a:ext>
            </a:extLst>
          </p:cNvPr>
          <p:cNvPicPr>
            <a:picLocks noChangeAspect="1"/>
          </p:cNvPicPr>
          <p:nvPr/>
        </p:nvPicPr>
        <p:blipFill>
          <a:blip r:embed="rId5"/>
          <a:stretch>
            <a:fillRect/>
          </a:stretch>
        </p:blipFill>
        <p:spPr>
          <a:xfrm>
            <a:off x="5856686" y="3688400"/>
            <a:ext cx="5334000" cy="2929034"/>
          </a:xfrm>
          <a:prstGeom prst="rect">
            <a:avLst/>
          </a:prstGeom>
        </p:spPr>
      </p:pic>
    </p:spTree>
    <p:extLst>
      <p:ext uri="{BB962C8B-B14F-4D97-AF65-F5344CB8AC3E}">
        <p14:creationId xmlns:p14="http://schemas.microsoft.com/office/powerpoint/2010/main" val="58966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FC49-46BC-DBA0-A420-2610C239BD58}"/>
              </a:ext>
            </a:extLst>
          </p:cNvPr>
          <p:cNvSpPr>
            <a:spLocks noGrp="1"/>
          </p:cNvSpPr>
          <p:nvPr>
            <p:ph type="title"/>
          </p:nvPr>
        </p:nvSpPr>
        <p:spPr/>
        <p:txBody>
          <a:bodyPr/>
          <a:lstStyle/>
          <a:p>
            <a:r>
              <a:rPr lang="en-IN" dirty="0"/>
              <a:t>LAG FUNCTIONS</a:t>
            </a:r>
          </a:p>
        </p:txBody>
      </p:sp>
      <p:pic>
        <p:nvPicPr>
          <p:cNvPr id="6" name="Picture 5" descr="Logo&#10;&#10;Description automatically generated">
            <a:extLst>
              <a:ext uri="{FF2B5EF4-FFF2-40B4-BE49-F238E27FC236}">
                <a16:creationId xmlns:a16="http://schemas.microsoft.com/office/drawing/2014/main" id="{D985DAE8-D839-57B5-E420-851E13F5FB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6" y="529723"/>
            <a:ext cx="476955" cy="476955"/>
          </a:xfrm>
          <a:prstGeom prst="rect">
            <a:avLst/>
          </a:prstGeom>
        </p:spPr>
      </p:pic>
      <p:pic>
        <p:nvPicPr>
          <p:cNvPr id="7" name="Picture 6" descr="See the source image">
            <a:extLst>
              <a:ext uri="{FF2B5EF4-FFF2-40B4-BE49-F238E27FC236}">
                <a16:creationId xmlns:a16="http://schemas.microsoft.com/office/drawing/2014/main" id="{E92D3044-F906-487C-4708-6E8DC387020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12635" y="614213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A7BF9D-4A97-E5E1-CFF9-4904C83370BE}"/>
              </a:ext>
            </a:extLst>
          </p:cNvPr>
          <p:cNvSpPr txBox="1"/>
          <p:nvPr/>
        </p:nvSpPr>
        <p:spPr>
          <a:xfrm>
            <a:off x="447675" y="2502634"/>
            <a:ext cx="5086350" cy="3416320"/>
          </a:xfrm>
          <a:prstGeom prst="rect">
            <a:avLst/>
          </a:prstGeom>
          <a:noFill/>
        </p:spPr>
        <p:txBody>
          <a:bodyPr wrap="square">
            <a:spAutoFit/>
          </a:bodyPr>
          <a:lstStyle/>
          <a:p>
            <a:r>
              <a:rPr lang="en-US" dirty="0"/>
              <a:t>In the picture above, notice the null values.  They appear because there are no rows above available.  The last row in the answer set for each </a:t>
            </a:r>
            <a:r>
              <a:rPr lang="en-US" dirty="0" err="1"/>
              <a:t>Product_ID</a:t>
            </a:r>
            <a:r>
              <a:rPr lang="en-US" dirty="0"/>
              <a:t> gives us the full picture.  Watch how clever this report gets when you add the QUALIFY statement.  Compare the picture above with the picture below.  Notice that the QUALIFY statement removes the additional rows not needed.  Qualify is an additional filter that works on the analytic totals after they calculate.</a:t>
            </a:r>
            <a:endParaRPr lang="en-IN" dirty="0"/>
          </a:p>
        </p:txBody>
      </p:sp>
      <p:pic>
        <p:nvPicPr>
          <p:cNvPr id="5" name="Picture 4">
            <a:extLst>
              <a:ext uri="{FF2B5EF4-FFF2-40B4-BE49-F238E27FC236}">
                <a16:creationId xmlns:a16="http://schemas.microsoft.com/office/drawing/2014/main" id="{8D0C0F2E-C892-E9C7-9AFB-DF7E52B9417C}"/>
              </a:ext>
            </a:extLst>
          </p:cNvPr>
          <p:cNvPicPr>
            <a:picLocks noChangeAspect="1"/>
          </p:cNvPicPr>
          <p:nvPr/>
        </p:nvPicPr>
        <p:blipFill>
          <a:blip r:embed="rId4"/>
          <a:stretch>
            <a:fillRect/>
          </a:stretch>
        </p:blipFill>
        <p:spPr>
          <a:xfrm>
            <a:off x="5634327" y="1266459"/>
            <a:ext cx="6033314" cy="2543541"/>
          </a:xfrm>
          <a:prstGeom prst="rect">
            <a:avLst/>
          </a:prstGeom>
        </p:spPr>
      </p:pic>
      <p:pic>
        <p:nvPicPr>
          <p:cNvPr id="11" name="Picture 10">
            <a:extLst>
              <a:ext uri="{FF2B5EF4-FFF2-40B4-BE49-F238E27FC236}">
                <a16:creationId xmlns:a16="http://schemas.microsoft.com/office/drawing/2014/main" id="{CF568EE7-3320-AAAB-C004-9F7956325E31}"/>
              </a:ext>
            </a:extLst>
          </p:cNvPr>
          <p:cNvPicPr>
            <a:picLocks noChangeAspect="1"/>
          </p:cNvPicPr>
          <p:nvPr/>
        </p:nvPicPr>
        <p:blipFill>
          <a:blip r:embed="rId5"/>
          <a:stretch>
            <a:fillRect/>
          </a:stretch>
        </p:blipFill>
        <p:spPr>
          <a:xfrm>
            <a:off x="5410247" y="4069781"/>
            <a:ext cx="6481473" cy="1345211"/>
          </a:xfrm>
          <a:prstGeom prst="rect">
            <a:avLst/>
          </a:prstGeom>
        </p:spPr>
      </p:pic>
      <p:sp>
        <p:nvSpPr>
          <p:cNvPr id="13" name="TextBox 12">
            <a:extLst>
              <a:ext uri="{FF2B5EF4-FFF2-40B4-BE49-F238E27FC236}">
                <a16:creationId xmlns:a16="http://schemas.microsoft.com/office/drawing/2014/main" id="{353C1984-B090-76AC-773D-1F9C7E7883D0}"/>
              </a:ext>
            </a:extLst>
          </p:cNvPr>
          <p:cNvSpPr txBox="1"/>
          <p:nvPr/>
        </p:nvSpPr>
        <p:spPr>
          <a:xfrm>
            <a:off x="4352925" y="5699055"/>
            <a:ext cx="7391399" cy="923330"/>
          </a:xfrm>
          <a:prstGeom prst="rect">
            <a:avLst/>
          </a:prstGeom>
          <a:noFill/>
        </p:spPr>
        <p:txBody>
          <a:bodyPr wrap="square">
            <a:spAutoFit/>
          </a:bodyPr>
          <a:lstStyle/>
          <a:p>
            <a:r>
              <a:rPr lang="en-US" b="0" i="0" dirty="0">
                <a:solidFill>
                  <a:srgbClr val="232323"/>
                </a:solidFill>
                <a:effectLst/>
                <a:latin typeface="Open Sans" panose="020B0606030504020204" pitchFamily="34" charset="0"/>
              </a:rPr>
              <a:t>The QUALIFY statement is to Ordered Analytics, much like a HAVING statement is to aggregation.  Only Teradata and Snowflake have the QUALIFY statement available.</a:t>
            </a:r>
            <a:endParaRPr lang="en-IN" dirty="0"/>
          </a:p>
        </p:txBody>
      </p:sp>
    </p:spTree>
    <p:extLst>
      <p:ext uri="{BB962C8B-B14F-4D97-AF65-F5344CB8AC3E}">
        <p14:creationId xmlns:p14="http://schemas.microsoft.com/office/powerpoint/2010/main" val="327080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9D2DD2-E531-D3FF-A6C7-167CBD5B0389}"/>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5311" y="2530086"/>
            <a:ext cx="10641377" cy="3325430"/>
          </a:xfrm>
        </p:spPr>
      </p:pic>
      <p:pic>
        <p:nvPicPr>
          <p:cNvPr id="6" name="Picture 5" descr="Logo&#10;&#10;Description automatically generated">
            <a:extLst>
              <a:ext uri="{FF2B5EF4-FFF2-40B4-BE49-F238E27FC236}">
                <a16:creationId xmlns:a16="http://schemas.microsoft.com/office/drawing/2014/main" id="{F9023763-34C8-A4E7-8F85-663000240D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7352" y="483812"/>
            <a:ext cx="518672" cy="518672"/>
          </a:xfrm>
          <a:prstGeom prst="rect">
            <a:avLst/>
          </a:prstGeom>
        </p:spPr>
      </p:pic>
      <p:pic>
        <p:nvPicPr>
          <p:cNvPr id="7" name="Picture 6" descr="See the source image">
            <a:extLst>
              <a:ext uri="{FF2B5EF4-FFF2-40B4-BE49-F238E27FC236}">
                <a16:creationId xmlns:a16="http://schemas.microsoft.com/office/drawing/2014/main" id="{E5A5BBBA-5A84-D5AB-06B3-A71415EE698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7066" r="4" b="14613"/>
          <a:stretch/>
        </p:blipFill>
        <p:spPr bwMode="auto">
          <a:xfrm>
            <a:off x="-171358" y="6065240"/>
            <a:ext cx="2598046" cy="943048"/>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81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94422779-A916-992B-FB2B-D82B6D5814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7" y="529724"/>
            <a:ext cx="476955" cy="476955"/>
          </a:xfrm>
          <a:prstGeom prst="rect">
            <a:avLst/>
          </a:prstGeom>
        </p:spPr>
      </p:pic>
      <p:pic>
        <p:nvPicPr>
          <p:cNvPr id="5" name="Picture 4" descr="See the source image">
            <a:extLst>
              <a:ext uri="{FF2B5EF4-FFF2-40B4-BE49-F238E27FC236}">
                <a16:creationId xmlns:a16="http://schemas.microsoft.com/office/drawing/2014/main" id="{EE2F9EC4-1271-0CE6-9C32-F57705CE4D5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331982" y="5638799"/>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349CE2C-6898-303C-6B92-B4243FF3C92B}"/>
              </a:ext>
            </a:extLst>
          </p:cNvPr>
          <p:cNvSpPr txBox="1"/>
          <p:nvPr/>
        </p:nvSpPr>
        <p:spPr>
          <a:xfrm>
            <a:off x="3816992" y="664121"/>
            <a:ext cx="3783434" cy="432487"/>
          </a:xfrm>
          <a:prstGeom prst="rect">
            <a:avLst/>
          </a:prstGeom>
          <a:noFill/>
        </p:spPr>
        <p:txBody>
          <a:bodyPr wrap="square" rtlCol="0">
            <a:spAutoFit/>
          </a:bodyPr>
          <a:lstStyle/>
          <a:p>
            <a:endParaRPr lang="en-IN" b="1" dirty="0">
              <a:solidFill>
                <a:schemeClr val="bg1"/>
              </a:solidFill>
            </a:endParaRPr>
          </a:p>
        </p:txBody>
      </p:sp>
      <p:sp>
        <p:nvSpPr>
          <p:cNvPr id="9" name="TextBox 8">
            <a:extLst>
              <a:ext uri="{FF2B5EF4-FFF2-40B4-BE49-F238E27FC236}">
                <a16:creationId xmlns:a16="http://schemas.microsoft.com/office/drawing/2014/main" id="{DBB0C741-D384-FE3B-06D0-61474D38477E}"/>
              </a:ext>
            </a:extLst>
          </p:cNvPr>
          <p:cNvSpPr txBox="1"/>
          <p:nvPr/>
        </p:nvSpPr>
        <p:spPr>
          <a:xfrm>
            <a:off x="1455746" y="1334079"/>
            <a:ext cx="8116093"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Some window functions are order-sensitive. There are two main types of order-sensitive window functions:</a:t>
            </a:r>
            <a:endParaRPr lang="en-IN" dirty="0">
              <a:solidFill>
                <a:schemeClr val="bg1"/>
              </a:solidFill>
            </a:endParaRPr>
          </a:p>
        </p:txBody>
      </p:sp>
      <p:pic>
        <p:nvPicPr>
          <p:cNvPr id="13" name="Picture 12">
            <a:extLst>
              <a:ext uri="{FF2B5EF4-FFF2-40B4-BE49-F238E27FC236}">
                <a16:creationId xmlns:a16="http://schemas.microsoft.com/office/drawing/2014/main" id="{71781BA4-B280-F39F-6A82-CCB38F445B87}"/>
              </a:ext>
            </a:extLst>
          </p:cNvPr>
          <p:cNvPicPr>
            <a:picLocks noChangeAspect="1"/>
          </p:cNvPicPr>
          <p:nvPr/>
        </p:nvPicPr>
        <p:blipFill>
          <a:blip r:embed="rId4"/>
          <a:stretch>
            <a:fillRect/>
          </a:stretch>
        </p:blipFill>
        <p:spPr>
          <a:xfrm>
            <a:off x="3571830" y="2130723"/>
            <a:ext cx="3571875" cy="981075"/>
          </a:xfrm>
          <a:prstGeom prst="rect">
            <a:avLst/>
          </a:prstGeom>
        </p:spPr>
      </p:pic>
      <p:sp>
        <p:nvSpPr>
          <p:cNvPr id="15" name="TextBox 14">
            <a:extLst>
              <a:ext uri="{FF2B5EF4-FFF2-40B4-BE49-F238E27FC236}">
                <a16:creationId xmlns:a16="http://schemas.microsoft.com/office/drawing/2014/main" id="{87727761-0157-EEEE-E468-5058E440606A}"/>
              </a:ext>
            </a:extLst>
          </p:cNvPr>
          <p:cNvSpPr txBox="1"/>
          <p:nvPr/>
        </p:nvSpPr>
        <p:spPr>
          <a:xfrm>
            <a:off x="1363240" y="3412423"/>
            <a:ext cx="9827447" cy="923330"/>
          </a:xfrm>
          <a:prstGeom prst="rect">
            <a:avLst/>
          </a:prstGeom>
          <a:noFill/>
        </p:spPr>
        <p:txBody>
          <a:bodyPr wrap="square">
            <a:spAutoFit/>
          </a:bodyPr>
          <a:lstStyle/>
          <a:p>
            <a:r>
              <a:rPr lang="en-US" b="0" i="0" dirty="0">
                <a:solidFill>
                  <a:schemeClr val="bg1"/>
                </a:solidFill>
                <a:effectLst/>
                <a:latin typeface="Arial" panose="020B0604020202020204" pitchFamily="34" charset="0"/>
              </a:rPr>
              <a:t>Rank-related functions list information based on the “rank” of a row. </a:t>
            </a:r>
          </a:p>
          <a:p>
            <a:r>
              <a:rPr lang="en-US" b="0" i="0" dirty="0">
                <a:solidFill>
                  <a:schemeClr val="bg1"/>
                </a:solidFill>
                <a:effectLst/>
                <a:latin typeface="Arial" panose="020B0604020202020204" pitchFamily="34" charset="0"/>
              </a:rPr>
              <a:t>For example, if you rank stores in descending order by profit per year, the store with the most profit will be ranked 1; the second-most profitable store will be ranked 2, etc.</a:t>
            </a:r>
            <a:endParaRPr lang="en-IN" dirty="0">
              <a:solidFill>
                <a:schemeClr val="bg1"/>
              </a:solidFill>
            </a:endParaRPr>
          </a:p>
        </p:txBody>
      </p:sp>
      <p:sp>
        <p:nvSpPr>
          <p:cNvPr id="17" name="TextBox 16">
            <a:extLst>
              <a:ext uri="{FF2B5EF4-FFF2-40B4-BE49-F238E27FC236}">
                <a16:creationId xmlns:a16="http://schemas.microsoft.com/office/drawing/2014/main" id="{21585698-27D5-A672-7C1C-8B4F208A119B}"/>
              </a:ext>
            </a:extLst>
          </p:cNvPr>
          <p:cNvSpPr txBox="1"/>
          <p:nvPr/>
        </p:nvSpPr>
        <p:spPr>
          <a:xfrm>
            <a:off x="1363240" y="4561062"/>
            <a:ext cx="9668283" cy="1200329"/>
          </a:xfrm>
          <a:prstGeom prst="rect">
            <a:avLst/>
          </a:prstGeom>
          <a:noFill/>
        </p:spPr>
        <p:txBody>
          <a:bodyPr wrap="square">
            <a:spAutoFit/>
          </a:bodyPr>
          <a:lstStyle/>
          <a:p>
            <a:pPr algn="l"/>
            <a:r>
              <a:rPr lang="en-US" b="0" i="0" dirty="0">
                <a:solidFill>
                  <a:schemeClr val="bg1"/>
                </a:solidFill>
                <a:effectLst/>
                <a:latin typeface="Arial" panose="020B0604020202020204" pitchFamily="34" charset="0"/>
              </a:rPr>
              <a:t>Window frame functions allow you to perform rolling operations, such as calculating a running total or a moving average, on a subset of the rows in the window.</a:t>
            </a:r>
          </a:p>
          <a:p>
            <a:br>
              <a:rPr lang="en-US" dirty="0"/>
            </a:br>
            <a:endParaRPr lang="en-IN" dirty="0"/>
          </a:p>
        </p:txBody>
      </p:sp>
      <p:sp>
        <p:nvSpPr>
          <p:cNvPr id="6" name="TextBox 5">
            <a:extLst>
              <a:ext uri="{FF2B5EF4-FFF2-40B4-BE49-F238E27FC236}">
                <a16:creationId xmlns:a16="http://schemas.microsoft.com/office/drawing/2014/main" id="{5F375656-9653-B7E9-D0DD-FA1D3429A99B}"/>
              </a:ext>
            </a:extLst>
          </p:cNvPr>
          <p:cNvSpPr txBox="1"/>
          <p:nvPr/>
        </p:nvSpPr>
        <p:spPr>
          <a:xfrm>
            <a:off x="4043495" y="589160"/>
            <a:ext cx="3196204" cy="646331"/>
          </a:xfrm>
          <a:prstGeom prst="rect">
            <a:avLst/>
          </a:prstGeom>
          <a:noFill/>
        </p:spPr>
        <p:txBody>
          <a:bodyPr wrap="square" rtlCol="0">
            <a:spAutoFit/>
          </a:bodyPr>
          <a:lstStyle/>
          <a:p>
            <a:r>
              <a:rPr lang="en-IN" sz="3600" b="1" dirty="0">
                <a:solidFill>
                  <a:schemeClr val="bg1"/>
                </a:solidFill>
              </a:rPr>
              <a:t>OVERVIEW</a:t>
            </a:r>
            <a:endParaRPr lang="en-IN" b="1" dirty="0">
              <a:solidFill>
                <a:schemeClr val="bg1"/>
              </a:solidFill>
            </a:endParaRPr>
          </a:p>
        </p:txBody>
      </p:sp>
    </p:spTree>
    <p:extLst>
      <p:ext uri="{BB962C8B-B14F-4D97-AF65-F5344CB8AC3E}">
        <p14:creationId xmlns:p14="http://schemas.microsoft.com/office/powerpoint/2010/main" val="339728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circle(in)">
                                      <p:cBhvr>
                                        <p:cTn id="22" dur="2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circle(in)">
                                      <p:cBhvr>
                                        <p:cTn id="34"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1179-90C3-E548-C472-B538FF349794}"/>
              </a:ext>
            </a:extLst>
          </p:cNvPr>
          <p:cNvSpPr>
            <a:spLocks noGrp="1"/>
          </p:cNvSpPr>
          <p:nvPr>
            <p:ph type="title"/>
          </p:nvPr>
        </p:nvSpPr>
        <p:spPr>
          <a:xfrm>
            <a:off x="1775740" y="1351173"/>
            <a:ext cx="8761413" cy="706964"/>
          </a:xfrm>
        </p:spPr>
        <p:txBody>
          <a:bodyPr/>
          <a:lstStyle/>
          <a:p>
            <a:r>
              <a:rPr lang="en-US" b="0" i="0" dirty="0">
                <a:solidFill>
                  <a:schemeClr val="bg1"/>
                </a:solidFill>
                <a:effectLst/>
                <a:latin typeface="Helvetica" panose="020B0604020202020204" pitchFamily="34" charset="0"/>
              </a:rPr>
              <a:t>What is a Window Function?</a:t>
            </a:r>
            <a:br>
              <a:rPr lang="en-US" dirty="0">
                <a:solidFill>
                  <a:schemeClr val="bg1"/>
                </a:solidFill>
              </a:rPr>
            </a:br>
            <a:endParaRPr lang="en-IN" dirty="0">
              <a:solidFill>
                <a:schemeClr val="bg1"/>
              </a:solidFill>
            </a:endParaRPr>
          </a:p>
        </p:txBody>
      </p:sp>
      <p:sp>
        <p:nvSpPr>
          <p:cNvPr id="5" name="TextBox 4">
            <a:extLst>
              <a:ext uri="{FF2B5EF4-FFF2-40B4-BE49-F238E27FC236}">
                <a16:creationId xmlns:a16="http://schemas.microsoft.com/office/drawing/2014/main" id="{D5264A54-0293-1DE8-4CC7-BC308A19DC75}"/>
              </a:ext>
            </a:extLst>
          </p:cNvPr>
          <p:cNvSpPr txBox="1"/>
          <p:nvPr/>
        </p:nvSpPr>
        <p:spPr>
          <a:xfrm>
            <a:off x="1134611" y="2348514"/>
            <a:ext cx="9066402" cy="923330"/>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A window function is any function that operates over a window of rows.</a:t>
            </a:r>
          </a:p>
          <a:p>
            <a:pPr algn="l"/>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A window function is generally passed two parameters:</a:t>
            </a:r>
          </a:p>
        </p:txBody>
      </p:sp>
      <p:pic>
        <p:nvPicPr>
          <p:cNvPr id="6" name="Picture 5" descr="Logo&#10;&#10;Description automatically generated">
            <a:extLst>
              <a:ext uri="{FF2B5EF4-FFF2-40B4-BE49-F238E27FC236}">
                <a16:creationId xmlns:a16="http://schemas.microsoft.com/office/drawing/2014/main" id="{3F9B3122-57D8-8FA5-E612-107F0BA9E7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4243" y="471001"/>
            <a:ext cx="443399" cy="443399"/>
          </a:xfrm>
          <a:prstGeom prst="rect">
            <a:avLst/>
          </a:prstGeom>
        </p:spPr>
      </p:pic>
      <p:pic>
        <p:nvPicPr>
          <p:cNvPr id="7" name="Picture 6" descr="See the source image">
            <a:extLst>
              <a:ext uri="{FF2B5EF4-FFF2-40B4-BE49-F238E27FC236}">
                <a16:creationId xmlns:a16="http://schemas.microsoft.com/office/drawing/2014/main" id="{0C3FEF35-2BED-19B5-8A57-9D2222A9C48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331982" y="5638799"/>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44D017B-89EE-DCD6-BA56-F48E16090F89}"/>
              </a:ext>
            </a:extLst>
          </p:cNvPr>
          <p:cNvPicPr>
            <a:picLocks noChangeAspect="1"/>
          </p:cNvPicPr>
          <p:nvPr/>
        </p:nvPicPr>
        <p:blipFill>
          <a:blip r:embed="rId4"/>
          <a:stretch>
            <a:fillRect/>
          </a:stretch>
        </p:blipFill>
        <p:spPr>
          <a:xfrm>
            <a:off x="956512" y="3271844"/>
            <a:ext cx="10489430" cy="1498490"/>
          </a:xfrm>
          <a:prstGeom prst="rect">
            <a:avLst/>
          </a:prstGeom>
        </p:spPr>
      </p:pic>
      <p:pic>
        <p:nvPicPr>
          <p:cNvPr id="11" name="Picture 10">
            <a:extLst>
              <a:ext uri="{FF2B5EF4-FFF2-40B4-BE49-F238E27FC236}">
                <a16:creationId xmlns:a16="http://schemas.microsoft.com/office/drawing/2014/main" id="{B4E98418-FB84-08A6-19AE-A5877410C3CA}"/>
              </a:ext>
            </a:extLst>
          </p:cNvPr>
          <p:cNvPicPr>
            <a:picLocks noChangeAspect="1"/>
          </p:cNvPicPr>
          <p:nvPr/>
        </p:nvPicPr>
        <p:blipFill>
          <a:blip r:embed="rId5"/>
          <a:stretch>
            <a:fillRect/>
          </a:stretch>
        </p:blipFill>
        <p:spPr>
          <a:xfrm>
            <a:off x="956512" y="4878405"/>
            <a:ext cx="10267731" cy="652323"/>
          </a:xfrm>
          <a:prstGeom prst="rect">
            <a:avLst/>
          </a:prstGeom>
        </p:spPr>
      </p:pic>
    </p:spTree>
    <p:extLst>
      <p:ext uri="{BB962C8B-B14F-4D97-AF65-F5344CB8AC3E}">
        <p14:creationId xmlns:p14="http://schemas.microsoft.com/office/powerpoint/2010/main" val="268867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heel(1)">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80">
                                          <p:stCondLst>
                                            <p:cond delay="0"/>
                                          </p:stCondLst>
                                        </p:cTn>
                                        <p:tgtEl>
                                          <p:spTgt spid="11"/>
                                        </p:tgtEl>
                                      </p:cBhvr>
                                    </p:animEffect>
                                    <p:anim calcmode="lin" valueType="num">
                                      <p:cBhvr>
                                        <p:cTn id="2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0" dur="26">
                                          <p:stCondLst>
                                            <p:cond delay="650"/>
                                          </p:stCondLst>
                                        </p:cTn>
                                        <p:tgtEl>
                                          <p:spTgt spid="11"/>
                                        </p:tgtEl>
                                      </p:cBhvr>
                                      <p:to x="100000" y="60000"/>
                                    </p:animScale>
                                    <p:animScale>
                                      <p:cBhvr>
                                        <p:cTn id="31" dur="166" decel="50000">
                                          <p:stCondLst>
                                            <p:cond delay="676"/>
                                          </p:stCondLst>
                                        </p:cTn>
                                        <p:tgtEl>
                                          <p:spTgt spid="11"/>
                                        </p:tgtEl>
                                      </p:cBhvr>
                                      <p:to x="100000" y="100000"/>
                                    </p:animScale>
                                    <p:animScale>
                                      <p:cBhvr>
                                        <p:cTn id="32" dur="26">
                                          <p:stCondLst>
                                            <p:cond delay="1312"/>
                                          </p:stCondLst>
                                        </p:cTn>
                                        <p:tgtEl>
                                          <p:spTgt spid="11"/>
                                        </p:tgtEl>
                                      </p:cBhvr>
                                      <p:to x="100000" y="80000"/>
                                    </p:animScale>
                                    <p:animScale>
                                      <p:cBhvr>
                                        <p:cTn id="33" dur="166" decel="50000">
                                          <p:stCondLst>
                                            <p:cond delay="1338"/>
                                          </p:stCondLst>
                                        </p:cTn>
                                        <p:tgtEl>
                                          <p:spTgt spid="11"/>
                                        </p:tgtEl>
                                      </p:cBhvr>
                                      <p:to x="100000" y="100000"/>
                                    </p:animScale>
                                    <p:animScale>
                                      <p:cBhvr>
                                        <p:cTn id="34" dur="26">
                                          <p:stCondLst>
                                            <p:cond delay="1642"/>
                                          </p:stCondLst>
                                        </p:cTn>
                                        <p:tgtEl>
                                          <p:spTgt spid="11"/>
                                        </p:tgtEl>
                                      </p:cBhvr>
                                      <p:to x="100000" y="90000"/>
                                    </p:animScale>
                                    <p:animScale>
                                      <p:cBhvr>
                                        <p:cTn id="35" dur="166" decel="50000">
                                          <p:stCondLst>
                                            <p:cond delay="1668"/>
                                          </p:stCondLst>
                                        </p:cTn>
                                        <p:tgtEl>
                                          <p:spTgt spid="11"/>
                                        </p:tgtEl>
                                      </p:cBhvr>
                                      <p:to x="100000" y="100000"/>
                                    </p:animScale>
                                    <p:animScale>
                                      <p:cBhvr>
                                        <p:cTn id="36" dur="26">
                                          <p:stCondLst>
                                            <p:cond delay="1808"/>
                                          </p:stCondLst>
                                        </p:cTn>
                                        <p:tgtEl>
                                          <p:spTgt spid="11"/>
                                        </p:tgtEl>
                                      </p:cBhvr>
                                      <p:to x="100000" y="95000"/>
                                    </p:animScale>
                                    <p:animScale>
                                      <p:cBhvr>
                                        <p:cTn id="37"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1179-90C3-E548-C472-B538FF349794}"/>
              </a:ext>
            </a:extLst>
          </p:cNvPr>
          <p:cNvSpPr>
            <a:spLocks noGrp="1"/>
          </p:cNvSpPr>
          <p:nvPr>
            <p:ph type="title"/>
          </p:nvPr>
        </p:nvSpPr>
        <p:spPr>
          <a:xfrm>
            <a:off x="1775740" y="1351173"/>
            <a:ext cx="8761413" cy="706964"/>
          </a:xfrm>
        </p:spPr>
        <p:txBody>
          <a:bodyPr/>
          <a:lstStyle/>
          <a:p>
            <a:r>
              <a:rPr lang="en-US" b="0" i="0" dirty="0">
                <a:solidFill>
                  <a:schemeClr val="bg1"/>
                </a:solidFill>
                <a:effectLst/>
                <a:latin typeface="Helvetica" panose="020B0604020202020204" pitchFamily="34" charset="0"/>
              </a:rPr>
              <a:t>What is a Window Function?</a:t>
            </a:r>
            <a:br>
              <a:rPr lang="en-US" dirty="0">
                <a:solidFill>
                  <a:schemeClr val="bg1"/>
                </a:solidFill>
              </a:rPr>
            </a:br>
            <a:endParaRPr lang="en-IN" dirty="0">
              <a:solidFill>
                <a:schemeClr val="bg1"/>
              </a:solidFill>
            </a:endParaRPr>
          </a:p>
        </p:txBody>
      </p:sp>
      <p:pic>
        <p:nvPicPr>
          <p:cNvPr id="6" name="Picture 5" descr="Logo&#10;&#10;Description automatically generated">
            <a:extLst>
              <a:ext uri="{FF2B5EF4-FFF2-40B4-BE49-F238E27FC236}">
                <a16:creationId xmlns:a16="http://schemas.microsoft.com/office/drawing/2014/main" id="{3F9B3122-57D8-8FA5-E612-107F0BA9E7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4243" y="471001"/>
            <a:ext cx="443399" cy="443399"/>
          </a:xfrm>
          <a:prstGeom prst="rect">
            <a:avLst/>
          </a:prstGeom>
        </p:spPr>
      </p:pic>
      <p:pic>
        <p:nvPicPr>
          <p:cNvPr id="7" name="Picture 6" descr="See the source image">
            <a:extLst>
              <a:ext uri="{FF2B5EF4-FFF2-40B4-BE49-F238E27FC236}">
                <a16:creationId xmlns:a16="http://schemas.microsoft.com/office/drawing/2014/main" id="{0C3FEF35-2BED-19B5-8A57-9D2222A9C48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331982" y="5638799"/>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D0C076-7F48-AC6E-13CB-634A5C8EAB7F}"/>
              </a:ext>
            </a:extLst>
          </p:cNvPr>
          <p:cNvPicPr>
            <a:picLocks noChangeAspect="1"/>
          </p:cNvPicPr>
          <p:nvPr/>
        </p:nvPicPr>
        <p:blipFill>
          <a:blip r:embed="rId4"/>
          <a:stretch>
            <a:fillRect/>
          </a:stretch>
        </p:blipFill>
        <p:spPr>
          <a:xfrm>
            <a:off x="592778" y="2656252"/>
            <a:ext cx="11325225" cy="2266950"/>
          </a:xfrm>
          <a:prstGeom prst="rect">
            <a:avLst/>
          </a:prstGeom>
        </p:spPr>
      </p:pic>
    </p:spTree>
    <p:extLst>
      <p:ext uri="{BB962C8B-B14F-4D97-AF65-F5344CB8AC3E}">
        <p14:creationId xmlns:p14="http://schemas.microsoft.com/office/powerpoint/2010/main" val="51583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94422779-A916-992B-FB2B-D82B6D5814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7" y="529724"/>
            <a:ext cx="476955" cy="476955"/>
          </a:xfrm>
          <a:prstGeom prst="rect">
            <a:avLst/>
          </a:prstGeom>
        </p:spPr>
      </p:pic>
      <p:pic>
        <p:nvPicPr>
          <p:cNvPr id="5" name="Picture 4" descr="See the source image">
            <a:extLst>
              <a:ext uri="{FF2B5EF4-FFF2-40B4-BE49-F238E27FC236}">
                <a16:creationId xmlns:a16="http://schemas.microsoft.com/office/drawing/2014/main" id="{EE2F9EC4-1271-0CE6-9C32-F57705CE4D5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331982" y="5638799"/>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349CE2C-6898-303C-6B92-B4243FF3C92B}"/>
              </a:ext>
            </a:extLst>
          </p:cNvPr>
          <p:cNvSpPr txBox="1"/>
          <p:nvPr/>
        </p:nvSpPr>
        <p:spPr>
          <a:xfrm>
            <a:off x="3122103" y="640855"/>
            <a:ext cx="5947794" cy="800219"/>
          </a:xfrm>
          <a:prstGeom prst="rect">
            <a:avLst/>
          </a:prstGeom>
          <a:noFill/>
        </p:spPr>
        <p:txBody>
          <a:bodyPr wrap="square" rtlCol="0">
            <a:spAutoFit/>
          </a:bodyPr>
          <a:lstStyle/>
          <a:p>
            <a:r>
              <a:rPr lang="en-IN" sz="2800" b="1" dirty="0">
                <a:solidFill>
                  <a:schemeClr val="bg1"/>
                </a:solidFill>
              </a:rPr>
              <a:t>Why use window functions?</a:t>
            </a:r>
          </a:p>
          <a:p>
            <a:endParaRPr lang="en-IN" b="1" dirty="0">
              <a:solidFill>
                <a:schemeClr val="bg1"/>
              </a:solidFill>
            </a:endParaRPr>
          </a:p>
        </p:txBody>
      </p:sp>
      <p:sp>
        <p:nvSpPr>
          <p:cNvPr id="7" name="TextBox 6">
            <a:extLst>
              <a:ext uri="{FF2B5EF4-FFF2-40B4-BE49-F238E27FC236}">
                <a16:creationId xmlns:a16="http://schemas.microsoft.com/office/drawing/2014/main" id="{FBD0F74D-F739-E7F8-AD9D-BD35F903AE65}"/>
              </a:ext>
            </a:extLst>
          </p:cNvPr>
          <p:cNvSpPr txBox="1"/>
          <p:nvPr/>
        </p:nvSpPr>
        <p:spPr>
          <a:xfrm>
            <a:off x="1377890" y="1928711"/>
            <a:ext cx="9628465" cy="2862322"/>
          </a:xfrm>
          <a:prstGeom prst="rect">
            <a:avLst/>
          </a:prstGeom>
          <a:noFill/>
        </p:spPr>
        <p:txBody>
          <a:bodyPr wrap="square">
            <a:spAutoFit/>
          </a:bodyPr>
          <a:lstStyle/>
          <a:p>
            <a:r>
              <a:rPr lang="en-US" sz="2000" dirty="0">
                <a:solidFill>
                  <a:schemeClr val="bg1"/>
                </a:solidFill>
              </a:rPr>
              <a:t>Window functions are very powerful, and once you've gotten your head around how to use them, you'll be surprised at what they allow you to do. </a:t>
            </a:r>
          </a:p>
          <a:p>
            <a:endParaRPr lang="en-US" sz="2000" dirty="0">
              <a:solidFill>
                <a:schemeClr val="bg1"/>
              </a:solidFill>
            </a:endParaRPr>
          </a:p>
          <a:p>
            <a:r>
              <a:rPr lang="en-US" sz="2000" dirty="0">
                <a:solidFill>
                  <a:schemeClr val="bg1"/>
                </a:solidFill>
              </a:rPr>
              <a:t>Some common use cases are:</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Running/Cumulative Total</a:t>
            </a:r>
          </a:p>
          <a:p>
            <a:pPr marL="285750" indent="-285750">
              <a:buFont typeface="Arial" panose="020B0604020202020204" pitchFamily="34" charset="0"/>
              <a:buChar char="•"/>
            </a:pPr>
            <a:r>
              <a:rPr lang="en-US" sz="2000" dirty="0">
                <a:solidFill>
                  <a:schemeClr val="bg1"/>
                </a:solidFill>
              </a:rPr>
              <a:t>Moving Average</a:t>
            </a:r>
          </a:p>
          <a:p>
            <a:pPr marL="285750" indent="-285750">
              <a:buFont typeface="Arial" panose="020B0604020202020204" pitchFamily="34" charset="0"/>
              <a:buChar char="•"/>
            </a:pPr>
            <a:r>
              <a:rPr lang="en-US" sz="2000" dirty="0">
                <a:solidFill>
                  <a:schemeClr val="bg1"/>
                </a:solidFill>
              </a:rPr>
              <a:t>Rank rows by custom criteria and groupings</a:t>
            </a:r>
          </a:p>
          <a:p>
            <a:pPr marL="285750" indent="-285750">
              <a:buFont typeface="Arial" panose="020B0604020202020204" pitchFamily="34" charset="0"/>
              <a:buChar char="•"/>
            </a:pPr>
            <a:r>
              <a:rPr lang="en-US" sz="2000" dirty="0">
                <a:solidFill>
                  <a:schemeClr val="bg1"/>
                </a:solidFill>
              </a:rPr>
              <a:t>Finding the year-over-year % Change</a:t>
            </a:r>
            <a:endParaRPr lang="en-IN" sz="2000" dirty="0">
              <a:solidFill>
                <a:schemeClr val="bg1"/>
              </a:solidFill>
            </a:endParaRPr>
          </a:p>
        </p:txBody>
      </p:sp>
    </p:spTree>
    <p:extLst>
      <p:ext uri="{BB962C8B-B14F-4D97-AF65-F5344CB8AC3E}">
        <p14:creationId xmlns:p14="http://schemas.microsoft.com/office/powerpoint/2010/main" val="131973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wheel(1)">
                                      <p:cBhvr>
                                        <p:cTn id="19" dur="2000"/>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 calcmode="lin" valueType="num">
                                      <p:cBhvr>
                                        <p:cTn id="24" dur="10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5" dur="1000" fill="hold"/>
                                        <p:tgtEl>
                                          <p:spTgt spid="7">
                                            <p:txEl>
                                              <p:pRg st="4" end="4"/>
                                            </p:txEl>
                                          </p:spTgt>
                                        </p:tgtEl>
                                        <p:attrNameLst>
                                          <p:attrName>ppt_h</p:attrName>
                                        </p:attrNameLst>
                                      </p:cBhvr>
                                      <p:tavLst>
                                        <p:tav tm="0">
                                          <p:val>
                                            <p:fltVal val="0"/>
                                          </p:val>
                                        </p:tav>
                                        <p:tav tm="100000">
                                          <p:val>
                                            <p:strVal val="#ppt_h"/>
                                          </p:val>
                                        </p:tav>
                                      </p:tavLst>
                                    </p:anim>
                                    <p:anim calcmode="lin" valueType="num">
                                      <p:cBhvr>
                                        <p:cTn id="26" dur="1000" fill="hold"/>
                                        <p:tgtEl>
                                          <p:spTgt spid="7">
                                            <p:txEl>
                                              <p:pRg st="4" end="4"/>
                                            </p:txEl>
                                          </p:spTgt>
                                        </p:tgtEl>
                                        <p:attrNameLst>
                                          <p:attrName>style.rotation</p:attrName>
                                        </p:attrNameLst>
                                      </p:cBhvr>
                                      <p:tavLst>
                                        <p:tav tm="0">
                                          <p:val>
                                            <p:fltVal val="90"/>
                                          </p:val>
                                        </p:tav>
                                        <p:tav tm="100000">
                                          <p:val>
                                            <p:fltVal val="0"/>
                                          </p:val>
                                        </p:tav>
                                      </p:tavLst>
                                    </p:anim>
                                    <p:animEffect transition="in" filter="fade">
                                      <p:cBhvr>
                                        <p:cTn id="27" dur="1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2000"/>
                                        <p:tgtEl>
                                          <p:spTgt spid="7">
                                            <p:txEl>
                                              <p:pRg st="5" end="5"/>
                                            </p:txEl>
                                          </p:spTgt>
                                        </p:tgtEl>
                                      </p:cBhvr>
                                    </p:animEffect>
                                    <p:anim calcmode="lin" valueType="num">
                                      <p:cBhvr>
                                        <p:cTn id="33" dur="2000" fill="hold"/>
                                        <p:tgtEl>
                                          <p:spTgt spid="7">
                                            <p:txEl>
                                              <p:pRg st="5" end="5"/>
                                            </p:txEl>
                                          </p:spTgt>
                                        </p:tgtEl>
                                        <p:attrNameLst>
                                          <p:attrName>ppt_w</p:attrName>
                                        </p:attrNameLst>
                                      </p:cBhvr>
                                      <p:tavLst>
                                        <p:tav tm="0" fmla="#ppt_w*sin(2.5*pi*$)">
                                          <p:val>
                                            <p:fltVal val="0"/>
                                          </p:val>
                                        </p:tav>
                                        <p:tav tm="100000">
                                          <p:val>
                                            <p:fltVal val="1"/>
                                          </p:val>
                                        </p:tav>
                                      </p:tavLst>
                                    </p:anim>
                                    <p:anim calcmode="lin" valueType="num">
                                      <p:cBhvr>
                                        <p:cTn id="34" dur="2000" fill="hold"/>
                                        <p:tgtEl>
                                          <p:spTgt spid="7">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wipe(down)">
                                      <p:cBhvr>
                                        <p:cTn id="39" dur="580">
                                          <p:stCondLst>
                                            <p:cond delay="0"/>
                                          </p:stCondLst>
                                        </p:cTn>
                                        <p:tgtEl>
                                          <p:spTgt spid="7">
                                            <p:txEl>
                                              <p:pRg st="6" end="6"/>
                                            </p:txEl>
                                          </p:spTgt>
                                        </p:tgtEl>
                                      </p:cBhvr>
                                    </p:animEffect>
                                    <p:anim calcmode="lin" valueType="num">
                                      <p:cBhvr>
                                        <p:cTn id="40" dur="1822" tmFilter="0,0; 0.14,0.36; 0.43,0.73; 0.71,0.91; 1.0,1.0">
                                          <p:stCondLst>
                                            <p:cond delay="0"/>
                                          </p:stCondLst>
                                        </p:cTn>
                                        <p:tgtEl>
                                          <p:spTgt spid="7">
                                            <p:txEl>
                                              <p:pRg st="6" end="6"/>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xEl>
                                              <p:pRg st="6" end="6"/>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xEl>
                                              <p:pRg st="6" end="6"/>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xEl>
                                              <p:pRg st="6" end="6"/>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xEl>
                                              <p:pRg st="6" end="6"/>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xEl>
                                              <p:pRg st="6" end="6"/>
                                            </p:txEl>
                                          </p:spTgt>
                                        </p:tgtEl>
                                      </p:cBhvr>
                                      <p:to x="100000" y="60000"/>
                                    </p:animScale>
                                    <p:animScale>
                                      <p:cBhvr>
                                        <p:cTn id="46" dur="166" decel="50000">
                                          <p:stCondLst>
                                            <p:cond delay="676"/>
                                          </p:stCondLst>
                                        </p:cTn>
                                        <p:tgtEl>
                                          <p:spTgt spid="7">
                                            <p:txEl>
                                              <p:pRg st="6" end="6"/>
                                            </p:txEl>
                                          </p:spTgt>
                                        </p:tgtEl>
                                      </p:cBhvr>
                                      <p:to x="100000" y="100000"/>
                                    </p:animScale>
                                    <p:animScale>
                                      <p:cBhvr>
                                        <p:cTn id="47" dur="26">
                                          <p:stCondLst>
                                            <p:cond delay="1312"/>
                                          </p:stCondLst>
                                        </p:cTn>
                                        <p:tgtEl>
                                          <p:spTgt spid="7">
                                            <p:txEl>
                                              <p:pRg st="6" end="6"/>
                                            </p:txEl>
                                          </p:spTgt>
                                        </p:tgtEl>
                                      </p:cBhvr>
                                      <p:to x="100000" y="80000"/>
                                    </p:animScale>
                                    <p:animScale>
                                      <p:cBhvr>
                                        <p:cTn id="48" dur="166" decel="50000">
                                          <p:stCondLst>
                                            <p:cond delay="1338"/>
                                          </p:stCondLst>
                                        </p:cTn>
                                        <p:tgtEl>
                                          <p:spTgt spid="7">
                                            <p:txEl>
                                              <p:pRg st="6" end="6"/>
                                            </p:txEl>
                                          </p:spTgt>
                                        </p:tgtEl>
                                      </p:cBhvr>
                                      <p:to x="100000" y="100000"/>
                                    </p:animScale>
                                    <p:animScale>
                                      <p:cBhvr>
                                        <p:cTn id="49" dur="26">
                                          <p:stCondLst>
                                            <p:cond delay="1642"/>
                                          </p:stCondLst>
                                        </p:cTn>
                                        <p:tgtEl>
                                          <p:spTgt spid="7">
                                            <p:txEl>
                                              <p:pRg st="6" end="6"/>
                                            </p:txEl>
                                          </p:spTgt>
                                        </p:tgtEl>
                                      </p:cBhvr>
                                      <p:to x="100000" y="90000"/>
                                    </p:animScale>
                                    <p:animScale>
                                      <p:cBhvr>
                                        <p:cTn id="50" dur="166" decel="50000">
                                          <p:stCondLst>
                                            <p:cond delay="1668"/>
                                          </p:stCondLst>
                                        </p:cTn>
                                        <p:tgtEl>
                                          <p:spTgt spid="7">
                                            <p:txEl>
                                              <p:pRg st="6" end="6"/>
                                            </p:txEl>
                                          </p:spTgt>
                                        </p:tgtEl>
                                      </p:cBhvr>
                                      <p:to x="100000" y="100000"/>
                                    </p:animScale>
                                    <p:animScale>
                                      <p:cBhvr>
                                        <p:cTn id="51" dur="26">
                                          <p:stCondLst>
                                            <p:cond delay="1808"/>
                                          </p:stCondLst>
                                        </p:cTn>
                                        <p:tgtEl>
                                          <p:spTgt spid="7">
                                            <p:txEl>
                                              <p:pRg st="6" end="6"/>
                                            </p:txEl>
                                          </p:spTgt>
                                        </p:tgtEl>
                                      </p:cBhvr>
                                      <p:to x="100000" y="95000"/>
                                    </p:animScale>
                                    <p:animScale>
                                      <p:cBhvr>
                                        <p:cTn id="52" dur="166" decel="50000">
                                          <p:stCondLst>
                                            <p:cond delay="1834"/>
                                          </p:stCondLst>
                                        </p:cTn>
                                        <p:tgtEl>
                                          <p:spTgt spid="7">
                                            <p:txEl>
                                              <p:pRg st="6" end="6"/>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animEffect transition="in" filter="wipe(down)">
                                      <p:cBhvr>
                                        <p:cTn id="57" dur="580">
                                          <p:stCondLst>
                                            <p:cond delay="0"/>
                                          </p:stCondLst>
                                        </p:cTn>
                                        <p:tgtEl>
                                          <p:spTgt spid="7">
                                            <p:txEl>
                                              <p:pRg st="7" end="7"/>
                                            </p:txEl>
                                          </p:spTgt>
                                        </p:tgtEl>
                                      </p:cBhvr>
                                    </p:animEffect>
                                    <p:anim calcmode="lin" valueType="num">
                                      <p:cBhvr>
                                        <p:cTn id="58"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7">
                                            <p:txEl>
                                              <p:pRg st="7" end="7"/>
                                            </p:txEl>
                                          </p:spTgt>
                                        </p:tgtEl>
                                      </p:cBhvr>
                                      <p:to x="100000" y="60000"/>
                                    </p:animScale>
                                    <p:animScale>
                                      <p:cBhvr>
                                        <p:cTn id="64" dur="166" decel="50000">
                                          <p:stCondLst>
                                            <p:cond delay="676"/>
                                          </p:stCondLst>
                                        </p:cTn>
                                        <p:tgtEl>
                                          <p:spTgt spid="7">
                                            <p:txEl>
                                              <p:pRg st="7" end="7"/>
                                            </p:txEl>
                                          </p:spTgt>
                                        </p:tgtEl>
                                      </p:cBhvr>
                                      <p:to x="100000" y="100000"/>
                                    </p:animScale>
                                    <p:animScale>
                                      <p:cBhvr>
                                        <p:cTn id="65" dur="26">
                                          <p:stCondLst>
                                            <p:cond delay="1312"/>
                                          </p:stCondLst>
                                        </p:cTn>
                                        <p:tgtEl>
                                          <p:spTgt spid="7">
                                            <p:txEl>
                                              <p:pRg st="7" end="7"/>
                                            </p:txEl>
                                          </p:spTgt>
                                        </p:tgtEl>
                                      </p:cBhvr>
                                      <p:to x="100000" y="80000"/>
                                    </p:animScale>
                                    <p:animScale>
                                      <p:cBhvr>
                                        <p:cTn id="66" dur="166" decel="50000">
                                          <p:stCondLst>
                                            <p:cond delay="1338"/>
                                          </p:stCondLst>
                                        </p:cTn>
                                        <p:tgtEl>
                                          <p:spTgt spid="7">
                                            <p:txEl>
                                              <p:pRg st="7" end="7"/>
                                            </p:txEl>
                                          </p:spTgt>
                                        </p:tgtEl>
                                      </p:cBhvr>
                                      <p:to x="100000" y="100000"/>
                                    </p:animScale>
                                    <p:animScale>
                                      <p:cBhvr>
                                        <p:cTn id="67" dur="26">
                                          <p:stCondLst>
                                            <p:cond delay="1642"/>
                                          </p:stCondLst>
                                        </p:cTn>
                                        <p:tgtEl>
                                          <p:spTgt spid="7">
                                            <p:txEl>
                                              <p:pRg st="7" end="7"/>
                                            </p:txEl>
                                          </p:spTgt>
                                        </p:tgtEl>
                                      </p:cBhvr>
                                      <p:to x="100000" y="90000"/>
                                    </p:animScale>
                                    <p:animScale>
                                      <p:cBhvr>
                                        <p:cTn id="68" dur="166" decel="50000">
                                          <p:stCondLst>
                                            <p:cond delay="1668"/>
                                          </p:stCondLst>
                                        </p:cTn>
                                        <p:tgtEl>
                                          <p:spTgt spid="7">
                                            <p:txEl>
                                              <p:pRg st="7" end="7"/>
                                            </p:txEl>
                                          </p:spTgt>
                                        </p:tgtEl>
                                      </p:cBhvr>
                                      <p:to x="100000" y="100000"/>
                                    </p:animScale>
                                    <p:animScale>
                                      <p:cBhvr>
                                        <p:cTn id="69" dur="26">
                                          <p:stCondLst>
                                            <p:cond delay="1808"/>
                                          </p:stCondLst>
                                        </p:cTn>
                                        <p:tgtEl>
                                          <p:spTgt spid="7">
                                            <p:txEl>
                                              <p:pRg st="7" end="7"/>
                                            </p:txEl>
                                          </p:spTgt>
                                        </p:tgtEl>
                                      </p:cBhvr>
                                      <p:to x="100000" y="95000"/>
                                    </p:animScale>
                                    <p:animScale>
                                      <p:cBhvr>
                                        <p:cTn id="70" dur="166" decel="50000">
                                          <p:stCondLst>
                                            <p:cond delay="1834"/>
                                          </p:stCondLst>
                                        </p:cTn>
                                        <p:tgtEl>
                                          <p:spTgt spid="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94422779-A916-992B-FB2B-D82B6D5814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7" y="529724"/>
            <a:ext cx="476955" cy="476955"/>
          </a:xfrm>
          <a:prstGeom prst="rect">
            <a:avLst/>
          </a:prstGeom>
        </p:spPr>
      </p:pic>
      <p:pic>
        <p:nvPicPr>
          <p:cNvPr id="5" name="Picture 4" descr="See the source image">
            <a:extLst>
              <a:ext uri="{FF2B5EF4-FFF2-40B4-BE49-F238E27FC236}">
                <a16:creationId xmlns:a16="http://schemas.microsoft.com/office/drawing/2014/main" id="{EE2F9EC4-1271-0CE6-9C32-F57705CE4D5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331982" y="5638799"/>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349CE2C-6898-303C-6B92-B4243FF3C92B}"/>
              </a:ext>
            </a:extLst>
          </p:cNvPr>
          <p:cNvSpPr txBox="1"/>
          <p:nvPr/>
        </p:nvSpPr>
        <p:spPr>
          <a:xfrm>
            <a:off x="4848838" y="604008"/>
            <a:ext cx="1963024" cy="646331"/>
          </a:xfrm>
          <a:prstGeom prst="rect">
            <a:avLst/>
          </a:prstGeom>
          <a:noFill/>
        </p:spPr>
        <p:txBody>
          <a:bodyPr wrap="square" rtlCol="0">
            <a:spAutoFit/>
          </a:bodyPr>
          <a:lstStyle/>
          <a:p>
            <a:r>
              <a:rPr lang="en-IN" sz="3600" b="1" dirty="0">
                <a:solidFill>
                  <a:schemeClr val="bg1"/>
                </a:solidFill>
              </a:rPr>
              <a:t>SYNTAX</a:t>
            </a:r>
            <a:endParaRPr lang="en-IN" b="1" dirty="0">
              <a:solidFill>
                <a:schemeClr val="bg1"/>
              </a:solidFill>
            </a:endParaRPr>
          </a:p>
        </p:txBody>
      </p:sp>
      <p:pic>
        <p:nvPicPr>
          <p:cNvPr id="10" name="Picture 9">
            <a:extLst>
              <a:ext uri="{FF2B5EF4-FFF2-40B4-BE49-F238E27FC236}">
                <a16:creationId xmlns:a16="http://schemas.microsoft.com/office/drawing/2014/main" id="{ABF2CB63-2AA0-975B-9AFD-6673DA94FB4B}"/>
              </a:ext>
            </a:extLst>
          </p:cNvPr>
          <p:cNvPicPr>
            <a:picLocks noChangeAspect="1"/>
          </p:cNvPicPr>
          <p:nvPr/>
        </p:nvPicPr>
        <p:blipFill>
          <a:blip r:embed="rId4"/>
          <a:stretch>
            <a:fillRect/>
          </a:stretch>
        </p:blipFill>
        <p:spPr>
          <a:xfrm>
            <a:off x="2472874" y="1428279"/>
            <a:ext cx="6276844" cy="1322322"/>
          </a:xfrm>
          <a:prstGeom prst="rect">
            <a:avLst/>
          </a:prstGeom>
        </p:spPr>
      </p:pic>
      <p:sp>
        <p:nvSpPr>
          <p:cNvPr id="12" name="TextBox 11">
            <a:extLst>
              <a:ext uri="{FF2B5EF4-FFF2-40B4-BE49-F238E27FC236}">
                <a16:creationId xmlns:a16="http://schemas.microsoft.com/office/drawing/2014/main" id="{4DC61C61-8092-F574-161B-7CDC963CC31B}"/>
              </a:ext>
            </a:extLst>
          </p:cNvPr>
          <p:cNvSpPr txBox="1"/>
          <p:nvPr/>
        </p:nvSpPr>
        <p:spPr>
          <a:xfrm>
            <a:off x="1130942" y="3776540"/>
            <a:ext cx="9737522" cy="2031325"/>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solidFill>
                <a:effectLst/>
                <a:latin typeface="Arial" panose="020B0604020202020204" pitchFamily="34" charset="0"/>
              </a:rPr>
              <a:t>Each time a window function is called, it is passed a row (the current row in the window) and the window of rows that contain the current row. </a:t>
            </a:r>
          </a:p>
          <a:p>
            <a:pPr marL="285750" indent="-285750">
              <a:buFont typeface="Arial" panose="020B0604020202020204" pitchFamily="34" charset="0"/>
              <a:buChar char="•"/>
            </a:pPr>
            <a:endParaRPr lang="en-US" b="0" i="0" dirty="0">
              <a:solidFill>
                <a:schemeClr val="bg1"/>
              </a:solidFill>
              <a:effectLst/>
              <a:latin typeface="Arial" panose="020B0604020202020204" pitchFamily="34" charset="0"/>
            </a:endParaRPr>
          </a:p>
          <a:p>
            <a:pPr marL="285750" indent="-285750">
              <a:buFont typeface="Arial" panose="020B0604020202020204" pitchFamily="34" charset="0"/>
              <a:buChar char="•"/>
            </a:pPr>
            <a:r>
              <a:rPr lang="en-US" b="0" i="0" dirty="0">
                <a:solidFill>
                  <a:schemeClr val="bg1"/>
                </a:solidFill>
                <a:effectLst/>
                <a:latin typeface="Arial" panose="020B0604020202020204" pitchFamily="34" charset="0"/>
              </a:rPr>
              <a:t>The window function returns one output row for each input row. </a:t>
            </a:r>
          </a:p>
          <a:p>
            <a:pPr marL="285750" indent="-285750">
              <a:buFont typeface="Arial" panose="020B0604020202020204" pitchFamily="34" charset="0"/>
              <a:buChar char="•"/>
            </a:pPr>
            <a:endParaRPr lang="en-US" dirty="0">
              <a:solidFill>
                <a:schemeClr val="bg1"/>
              </a:solidFill>
              <a:latin typeface="Arial" panose="020B0604020202020204" pitchFamily="34" charset="0"/>
            </a:endParaRPr>
          </a:p>
          <a:p>
            <a:pPr marL="285750" indent="-285750">
              <a:buFont typeface="Arial" panose="020B0604020202020204" pitchFamily="34" charset="0"/>
              <a:buChar char="•"/>
            </a:pPr>
            <a:r>
              <a:rPr lang="en-US" b="0" i="0" dirty="0">
                <a:solidFill>
                  <a:schemeClr val="bg1"/>
                </a:solidFill>
                <a:effectLst/>
                <a:latin typeface="Arial" panose="020B0604020202020204" pitchFamily="34" charset="0"/>
              </a:rPr>
              <a:t>The output depends on the individual row passed to the function and the values of the other rows in the window passed to the function.</a:t>
            </a:r>
            <a:endParaRPr lang="en-IN" dirty="0">
              <a:solidFill>
                <a:schemeClr val="bg1"/>
              </a:solidFill>
            </a:endParaRPr>
          </a:p>
        </p:txBody>
      </p:sp>
      <p:sp>
        <p:nvSpPr>
          <p:cNvPr id="16" name="TextBox 15">
            <a:extLst>
              <a:ext uri="{FF2B5EF4-FFF2-40B4-BE49-F238E27FC236}">
                <a16:creationId xmlns:a16="http://schemas.microsoft.com/office/drawing/2014/main" id="{2E145BCA-20D4-3A50-2C07-226BD342320B}"/>
              </a:ext>
            </a:extLst>
          </p:cNvPr>
          <p:cNvSpPr txBox="1"/>
          <p:nvPr/>
        </p:nvSpPr>
        <p:spPr>
          <a:xfrm>
            <a:off x="1036043" y="3009589"/>
            <a:ext cx="9927320" cy="646331"/>
          </a:xfrm>
          <a:prstGeom prst="rect">
            <a:avLst/>
          </a:prstGeom>
          <a:noFill/>
        </p:spPr>
        <p:txBody>
          <a:bodyPr wrap="square">
            <a:spAutoFit/>
          </a:bodyPr>
          <a:lstStyle/>
          <a:p>
            <a:r>
              <a:rPr lang="en-US" b="0" i="0" dirty="0">
                <a:solidFill>
                  <a:schemeClr val="bg1"/>
                </a:solidFill>
                <a:effectLst/>
                <a:latin typeface="Mulish"/>
              </a:rPr>
              <a:t>where the </a:t>
            </a:r>
            <a:r>
              <a:rPr lang="en-US" b="0" i="0" dirty="0">
                <a:solidFill>
                  <a:schemeClr val="bg1"/>
                </a:solidFill>
                <a:effectLst/>
                <a:latin typeface="Azeret Mono"/>
              </a:rPr>
              <a:t>PARTITION BY</a:t>
            </a:r>
            <a:r>
              <a:rPr lang="en-US" b="0" i="0" dirty="0">
                <a:solidFill>
                  <a:schemeClr val="bg1"/>
                </a:solidFill>
                <a:effectLst/>
                <a:latin typeface="Mulish"/>
              </a:rPr>
              <a:t> denotes how to </a:t>
            </a:r>
            <a:r>
              <a:rPr lang="en-US" b="0" i="0" dirty="0">
                <a:solidFill>
                  <a:schemeClr val="bg1"/>
                </a:solidFill>
                <a:effectLst/>
                <a:latin typeface="Azeret Mono"/>
              </a:rPr>
              <a:t>GROUP</a:t>
            </a:r>
            <a:r>
              <a:rPr lang="en-US" b="0" i="0" dirty="0">
                <a:solidFill>
                  <a:schemeClr val="bg1"/>
                </a:solidFill>
                <a:effectLst/>
                <a:latin typeface="Mulish"/>
              </a:rPr>
              <a:t> rows into partitions, </a:t>
            </a:r>
            <a:r>
              <a:rPr lang="en-US" b="0" i="0" dirty="0">
                <a:solidFill>
                  <a:schemeClr val="bg1"/>
                </a:solidFill>
                <a:effectLst/>
                <a:latin typeface="Azeret Mono"/>
              </a:rPr>
              <a:t>ORDER BY</a:t>
            </a:r>
            <a:r>
              <a:rPr lang="en-US" b="0" i="0" dirty="0">
                <a:solidFill>
                  <a:schemeClr val="bg1"/>
                </a:solidFill>
                <a:effectLst/>
                <a:latin typeface="Mulish"/>
              </a:rPr>
              <a:t> how to order the rows in those partitions, and </a:t>
            </a:r>
            <a:r>
              <a:rPr lang="en-US" b="0" i="0" dirty="0">
                <a:solidFill>
                  <a:schemeClr val="bg1"/>
                </a:solidFill>
                <a:effectLst/>
                <a:latin typeface="Azeret Mono"/>
              </a:rPr>
              <a:t>FRAME</a:t>
            </a:r>
            <a:r>
              <a:rPr lang="en-US" b="0" i="0" dirty="0">
                <a:solidFill>
                  <a:schemeClr val="bg1"/>
                </a:solidFill>
                <a:effectLst/>
                <a:latin typeface="Mulish"/>
              </a:rPr>
              <a:t> which determines which rows to consider in those ordered partitions.</a:t>
            </a:r>
            <a:endParaRPr lang="en-IN" dirty="0">
              <a:solidFill>
                <a:schemeClr val="bg1"/>
              </a:solidFill>
            </a:endParaRPr>
          </a:p>
        </p:txBody>
      </p:sp>
    </p:spTree>
    <p:extLst>
      <p:ext uri="{BB962C8B-B14F-4D97-AF65-F5344CB8AC3E}">
        <p14:creationId xmlns:p14="http://schemas.microsoft.com/office/powerpoint/2010/main" val="384359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10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p:cTn id="15" dur="10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12">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12">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1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circle(in)">
                                      <p:cBhvr>
                                        <p:cTn id="23" dur="20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animEffect transition="in" filter="barn(inVertical)">
                                      <p:cBhvr>
                                        <p:cTn id="3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DE5D-7694-A5F8-2B7D-3410BACF044E}"/>
              </a:ext>
            </a:extLst>
          </p:cNvPr>
          <p:cNvSpPr>
            <a:spLocks noGrp="1"/>
          </p:cNvSpPr>
          <p:nvPr>
            <p:ph type="title"/>
          </p:nvPr>
        </p:nvSpPr>
        <p:spPr>
          <a:xfrm>
            <a:off x="4644775" y="923334"/>
            <a:ext cx="2267754" cy="569906"/>
          </a:xfrm>
        </p:spPr>
        <p:txBody>
          <a:bodyPr/>
          <a:lstStyle/>
          <a:p>
            <a:r>
              <a:rPr lang="en-IN" dirty="0"/>
              <a:t>TYPES</a:t>
            </a:r>
          </a:p>
        </p:txBody>
      </p:sp>
      <p:sp>
        <p:nvSpPr>
          <p:cNvPr id="3" name="Content Placeholder 2">
            <a:extLst>
              <a:ext uri="{FF2B5EF4-FFF2-40B4-BE49-F238E27FC236}">
                <a16:creationId xmlns:a16="http://schemas.microsoft.com/office/drawing/2014/main" id="{72D9F79F-52C2-BD34-8B25-F3099A3E4045}"/>
              </a:ext>
            </a:extLst>
          </p:cNvPr>
          <p:cNvSpPr>
            <a:spLocks noGrp="1"/>
          </p:cNvSpPr>
          <p:nvPr>
            <p:ph idx="1"/>
          </p:nvPr>
        </p:nvSpPr>
        <p:spPr>
          <a:xfrm>
            <a:off x="1154954" y="2603500"/>
            <a:ext cx="9188672" cy="2127891"/>
          </a:xfrm>
        </p:spPr>
        <p:txBody>
          <a:bodyPr/>
          <a:lstStyle/>
          <a:p>
            <a:pPr algn="l"/>
            <a:r>
              <a:rPr lang="en-US" b="0" i="0" dirty="0">
                <a:solidFill>
                  <a:srgbClr val="242A2C"/>
                </a:solidFill>
                <a:effectLst/>
                <a:latin typeface="inherit"/>
              </a:rPr>
              <a:t>In general, window functions can be grouped into 3 types:</a:t>
            </a:r>
            <a:endParaRPr lang="en-US" b="0" i="0" dirty="0">
              <a:solidFill>
                <a:srgbClr val="242A2C"/>
              </a:solidFill>
              <a:effectLst/>
              <a:latin typeface="Mulish"/>
            </a:endParaRPr>
          </a:p>
          <a:p>
            <a:pPr algn="l">
              <a:buFont typeface="Arial" panose="020B0604020202020204" pitchFamily="34" charset="0"/>
              <a:buChar char="•"/>
            </a:pPr>
            <a:r>
              <a:rPr lang="en-US" b="0" i="0" dirty="0">
                <a:solidFill>
                  <a:srgbClr val="242A2C"/>
                </a:solidFill>
                <a:effectLst/>
                <a:latin typeface="inherit"/>
              </a:rPr>
              <a:t>Navigation functions: Return the value given a specific location criteria (e.g. </a:t>
            </a:r>
            <a:r>
              <a:rPr lang="en-US" b="0" i="0" dirty="0" err="1">
                <a:solidFill>
                  <a:srgbClr val="242A2C"/>
                </a:solidFill>
                <a:effectLst/>
                <a:latin typeface="inherit"/>
              </a:rPr>
              <a:t>first_value</a:t>
            </a:r>
            <a:r>
              <a:rPr lang="en-US" b="0" i="0" dirty="0">
                <a:solidFill>
                  <a:srgbClr val="242A2C"/>
                </a:solidFill>
                <a:effectLst/>
                <a:latin typeface="inherit"/>
              </a:rPr>
              <a:t>)</a:t>
            </a:r>
            <a:endParaRPr lang="en-US" b="0" i="0" dirty="0">
              <a:solidFill>
                <a:srgbClr val="242A2C"/>
              </a:solidFill>
              <a:effectLst/>
              <a:latin typeface="Mulish"/>
            </a:endParaRPr>
          </a:p>
          <a:p>
            <a:pPr algn="l">
              <a:buFont typeface="Arial" panose="020B0604020202020204" pitchFamily="34" charset="0"/>
              <a:buChar char="•"/>
            </a:pPr>
            <a:r>
              <a:rPr lang="en-US" b="0" i="0" dirty="0">
                <a:solidFill>
                  <a:srgbClr val="242A2C"/>
                </a:solidFill>
                <a:effectLst/>
                <a:latin typeface="inherit"/>
              </a:rPr>
              <a:t>Numbering functions: Assign a number (e.g. rank) to each row based on their position in the specified window</a:t>
            </a:r>
            <a:endParaRPr lang="en-US" b="0" i="0" dirty="0">
              <a:solidFill>
                <a:srgbClr val="242A2C"/>
              </a:solidFill>
              <a:effectLst/>
              <a:latin typeface="Mulish"/>
            </a:endParaRPr>
          </a:p>
          <a:p>
            <a:pPr algn="l">
              <a:buFont typeface="Arial" panose="020B0604020202020204" pitchFamily="34" charset="0"/>
              <a:buChar char="•"/>
            </a:pPr>
            <a:r>
              <a:rPr lang="en-US" b="0" i="0" dirty="0">
                <a:solidFill>
                  <a:srgbClr val="242A2C"/>
                </a:solidFill>
                <a:effectLst/>
                <a:latin typeface="inherit"/>
              </a:rPr>
              <a:t>Analytic functions: Perform a calculation on a set of values (e.g. sum)</a:t>
            </a:r>
            <a:endParaRPr lang="en-US" b="0" i="0" dirty="0">
              <a:solidFill>
                <a:srgbClr val="242A2C"/>
              </a:solidFill>
              <a:effectLst/>
              <a:latin typeface="Mulish"/>
            </a:endParaRPr>
          </a:p>
          <a:p>
            <a:endParaRPr lang="en-IN" dirty="0"/>
          </a:p>
        </p:txBody>
      </p:sp>
      <p:pic>
        <p:nvPicPr>
          <p:cNvPr id="4" name="Picture 3" descr="Logo&#10;&#10;Description automatically generated">
            <a:extLst>
              <a:ext uri="{FF2B5EF4-FFF2-40B4-BE49-F238E27FC236}">
                <a16:creationId xmlns:a16="http://schemas.microsoft.com/office/drawing/2014/main" id="{5D3851B1-6359-69DF-17AD-5D8EFE6302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687" y="529724"/>
            <a:ext cx="476955" cy="476955"/>
          </a:xfrm>
          <a:prstGeom prst="rect">
            <a:avLst/>
          </a:prstGeom>
        </p:spPr>
      </p:pic>
      <p:pic>
        <p:nvPicPr>
          <p:cNvPr id="5" name="Picture 4" descr="See the source image">
            <a:extLst>
              <a:ext uri="{FF2B5EF4-FFF2-40B4-BE49-F238E27FC236}">
                <a16:creationId xmlns:a16="http://schemas.microsoft.com/office/drawing/2014/main" id="{5EAAF9ED-B2B6-09E2-34FE-06F44EAD7EB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104245" y="6226028"/>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748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326</TotalTime>
  <Words>1786</Words>
  <Application>Microsoft Office PowerPoint</Application>
  <PresentationFormat>Widescreen</PresentationFormat>
  <Paragraphs>129</Paragraphs>
  <Slides>33</Slides>
  <Notes>0</Notes>
  <HiddenSlides>0</HiddenSlides>
  <MMClips>2</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Azeret Mono</vt:lpstr>
      <vt:lpstr>Century Gothic</vt:lpstr>
      <vt:lpstr>Helvetica</vt:lpstr>
      <vt:lpstr>inherit</vt:lpstr>
      <vt:lpstr>Mulish</vt:lpstr>
      <vt:lpstr>Open Sans</vt:lpstr>
      <vt:lpstr>proxima-nova</vt:lpstr>
      <vt:lpstr>RiformaLLWeb-Regular</vt:lpstr>
      <vt:lpstr>Wingdings 3</vt:lpstr>
      <vt:lpstr>Work Sans</vt:lpstr>
      <vt:lpstr>Ion Boardroom</vt:lpstr>
      <vt:lpstr>JAI SHREE GANESH</vt:lpstr>
      <vt:lpstr>Window Functions  </vt:lpstr>
      <vt:lpstr>PowerPoint Presentation</vt:lpstr>
      <vt:lpstr>PowerPoint Presentation</vt:lpstr>
      <vt:lpstr>What is a Window Function? </vt:lpstr>
      <vt:lpstr>What is a Window Function? </vt:lpstr>
      <vt:lpstr>PowerPoint Presentation</vt:lpstr>
      <vt:lpstr>PowerPoint Presentation</vt:lpstr>
      <vt:lpstr>TYPES</vt:lpstr>
      <vt:lpstr>Aggregate and sequencing functions on Snowflake  </vt:lpstr>
      <vt:lpstr>Navigation functions  </vt:lpstr>
      <vt:lpstr>Numbering functions  </vt:lpstr>
      <vt:lpstr>ROW_NUMBER()</vt:lpstr>
      <vt:lpstr>ROW_NUMBER() : SYNTAX</vt:lpstr>
      <vt:lpstr>ROW_NUMBER() : SYNTAX</vt:lpstr>
      <vt:lpstr>ROW_NUMBER() : SYNTAX</vt:lpstr>
      <vt:lpstr>LEAD FUNCTIONS</vt:lpstr>
      <vt:lpstr>LEAD FUNCTIONS</vt:lpstr>
      <vt:lpstr>LEAD FUNCTIONS</vt:lpstr>
      <vt:lpstr>LEAD FUNCTIONS</vt:lpstr>
      <vt:lpstr>LEAD FUNCTIONS</vt:lpstr>
      <vt:lpstr>LEAD FUNCTIONS</vt:lpstr>
      <vt:lpstr>LEAD FUNCTIONS</vt:lpstr>
      <vt:lpstr>LEAD FUNCTIONS</vt:lpstr>
      <vt:lpstr>LEAD FUNCTIONS</vt:lpstr>
      <vt:lpstr>LEAD FUNCTIONS</vt:lpstr>
      <vt:lpstr>LAG FUNCTIONS</vt:lpstr>
      <vt:lpstr>LAG FUNCTIONS</vt:lpstr>
      <vt:lpstr>LAG FUNCTIONS</vt:lpstr>
      <vt:lpstr>LAG FUNCTIONS</vt:lpstr>
      <vt:lpstr>LAG FUNCTIONS</vt:lpstr>
      <vt:lpstr>LAG FUNCTIONS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 Functions  </dc:title>
  <dc:creator>Anand Jha</dc:creator>
  <cp:lastModifiedBy>Anand Jha</cp:lastModifiedBy>
  <cp:revision>1</cp:revision>
  <dcterms:created xsi:type="dcterms:W3CDTF">2022-11-07T11:45:22Z</dcterms:created>
  <dcterms:modified xsi:type="dcterms:W3CDTF">2022-11-09T16:27:41Z</dcterms:modified>
</cp:coreProperties>
</file>