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+6j4SGFb022LIgw/otdSAf51i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6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6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27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8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29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9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29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9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0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30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30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30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3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30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0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30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2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1" name="Google Shape;3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9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71600" y="1830038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omic Sans MS"/>
              <a:buNone/>
            </a:pPr>
            <a:r>
              <a:rPr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STUDY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4023" y="0"/>
            <a:ext cx="1244420" cy="124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685800" y="764373"/>
            <a:ext cx="10820400" cy="7714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7. WHICH ITEM WAS PURCHASED JUST BEFORE THE CUSTOMER BECAME A MEMBER?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85800" y="1769096"/>
            <a:ext cx="10820400" cy="5078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WITH last_order_member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AS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s.customer_id,s.product_id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, m.product_name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, DENSE_RANK() OVER(PARTITION BY customer_id ORDER BY order_date DESC)AS last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sales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JOIN members mm USING(customer_id)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JOIN menu m ON s.product_id = m.product_id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WHERE s.order_date &lt; mm.join_date)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customer_id,product_name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last_order_member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WHERE last = 1;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3821" y="0"/>
            <a:ext cx="1148179" cy="1148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685800" y="764373"/>
            <a:ext cx="10820400" cy="762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8. WHAT IS THE TOTAL ITEMS AND AMOUNT SPENT FOR EACH MEMBER BEFORE THEY BECAME A MEMBER?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685800" y="1651247"/>
            <a:ext cx="10820400" cy="4891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s.customer_id,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SUM(m.price) AS total_spent,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COUNT(s.product_id) AS total_items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sales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JOIN members mm USING(customer_id)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JOIN menu m ON s.product_id = m.product_id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WHERE s.order_date &lt; mm.join_date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GROUP BY 1;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7801" y="-1"/>
            <a:ext cx="1074199" cy="107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685800" y="764373"/>
            <a:ext cx="10820400" cy="904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9. IF EACH $1 SPENT EQUATES TO 10 POINTS AND SUSHI HAS A 2X POINTS MULTIPLIER HOW MANY POINTS WOULD EACH CUSTOMER HAVE?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685800" y="1908700"/>
            <a:ext cx="10820400" cy="4309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WITH points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AS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s.customer_id, s.product_id,m.price,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CASE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    WHEN product_id = 1 THEN price * 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    ELSE price *10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    END AS points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sales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JOIN menu m USING(product_id))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customer_id,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SUM(points) AS total_points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points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GROUP BY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9716" y="-43496"/>
            <a:ext cx="1002284" cy="100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685800" y="764373"/>
            <a:ext cx="10820400" cy="957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10. IN THE FIRST WEEK AFTER A CUSTOMER JOINS THE PROGRAM (INCLUDING THEIR JOIN DATE) THEY EARN 2X POINTS ON ALL ITEMS AFTER THAT 1X, NOT JUST SUSHI  HOW MANY POINTS DO CUSTOMER A AND B HAVE AT THE END OF JANUARY?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685800" y="1883267"/>
            <a:ext cx="10820400" cy="4793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WITH cust_points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AS(SELECT s.customer_id,s.order_date,mm.join_date,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DATEADD(DAY, '6',mm.join_date) AS end_promo,s.product_id,m.price,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 CASE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WHEN s.product_id = 1  THEN m.price * 20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WHEN s.product_id != 1 AND  (s.order_date BETWEEN mm.join_date AND DATEADD(DAY,'6',mm.join_date))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THEN (m.price * 20)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 ELSE m.price *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 END AS points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FROM sales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JOIN members mm USING(customer_id)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JOIN menu m USING(product_id)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WHERE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 s.order_date &lt;= '2021-01-31'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SELECT customer_id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    , SUM(points)  AS total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FROM cust_points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US" sz="900">
                <a:latin typeface="Comic Sans MS"/>
                <a:ea typeface="Comic Sans MS"/>
                <a:cs typeface="Comic Sans MS"/>
                <a:sym typeface="Comic Sans MS"/>
              </a:rPr>
              <a:t>GROUP BY customer_id;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7494" y="0"/>
            <a:ext cx="1074506" cy="107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9600"/>
              <a:buNone/>
            </a:pPr>
            <a:r>
              <a:rPr lang="en-US" sz="9600">
                <a:solidFill>
                  <a:srgbClr val="FFC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 </a:t>
            </a:r>
            <a:endParaRPr sz="9600">
              <a:solidFill>
                <a:srgbClr val="FFC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8050" y="0"/>
            <a:ext cx="1253950" cy="12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85800" y="887767"/>
            <a:ext cx="10820400" cy="5330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There is a data of restaurant that have three tables Sales, Menu and Members.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Sales: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It contain three columns customer_id , order_id  and product_id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Menu: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It contain three columns product_id , product_name and price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764" y="2639879"/>
            <a:ext cx="2924101" cy="157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1170" y="-1"/>
            <a:ext cx="1100831" cy="110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idx="4294967295" type="body"/>
          </p:nvPr>
        </p:nvSpPr>
        <p:spPr>
          <a:xfrm>
            <a:off x="0" y="558800"/>
            <a:ext cx="10820400" cy="565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Member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It contain two columns customer_id and join_date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809" y="639314"/>
            <a:ext cx="2568163" cy="143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809" y="3429000"/>
            <a:ext cx="2690093" cy="86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46167" y="-1"/>
            <a:ext cx="1245833" cy="124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1. WHAT IS THE TOTAL AMOUNT EACH CUSTOMER SPENT AT THE RESTAURANT 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SELECT s.customer_id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, SUM(m.price) AS total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FROM sales 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JOIN menu m USING(product_id)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GROUP BY 1;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0148" y="18649"/>
            <a:ext cx="1171852" cy="117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2. HOW MANY DAYS HAS EACH CUSTOMER VISITED THE RESTAURANT 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685800" y="2221193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customer_id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,COUNT(DISTINCT order_date) AS visits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sales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GROUP BY 1;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3821" y="-1"/>
            <a:ext cx="1148179" cy="1148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3. WHAT WAS THE FIRST ITEM FROM THE MENU PURCHASED BY EACH CUSTOMER?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SELECT s.customer_id,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m.product_name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FROM sales 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JOIN menu m USING(product_id)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WHERE s.order_date IN (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SELECT MIN(order_date)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FROM sales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GROUP BY customer_id);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4637" y="-1"/>
            <a:ext cx="1207363" cy="120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4. WHAT IS THE MOST PURCHASED ITEM ON THE MENU AND HOW MANY TIMES WAS IT PURCHASED BY ALL CUSTOMERS?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m.product_name,s.product_id,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COUNT(s.product_id) AS purchase_frequency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menu 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JOIN sales s USING(s.product_id)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GROUP BY 1,2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ORDER BY s.product_id DESC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LIMIT 1;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1900" y="0"/>
            <a:ext cx="1130100" cy="11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685800" y="119850"/>
            <a:ext cx="10820400" cy="1185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5. WHICH ITEM WAS THE MOST POPULAR FOR EACH CUSTOMER?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685800" y="1225118"/>
            <a:ext cx="10820400" cy="5513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WITH cust_pop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AS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SELECT customer_id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   , product_id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   , COUNT(product_id) AS order_count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FROM sales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GROUP BY customer_id, product_id)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SELECT customer_id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   , product_name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FROM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   (SELECT c.customer_id, m.product_name,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DENSE_RANK() OVER(PARTITION BY customer_id ORDER BY order_count DESC) AS rank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   FROM cust_pop 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    JOIN menu m USING(product_id)) AS fav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latin typeface="Comic Sans MS"/>
                <a:ea typeface="Comic Sans MS"/>
                <a:cs typeface="Comic Sans MS"/>
                <a:sym typeface="Comic Sans MS"/>
              </a:rPr>
              <a:t>WHERE rank = 1;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6947" y="0"/>
            <a:ext cx="1305052" cy="130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685800" y="639316"/>
            <a:ext cx="10820400" cy="683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6. WHICH ITEM WAS PURCHASED FIRST BY THE CUSTOMER AFTER THEY BECAME A MEMBER?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685800" y="1411550"/>
            <a:ext cx="10820400" cy="5228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WITH after_join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AS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s.*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, m.product_name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, DENSE_RANK() OVER(PARTITION BY s.customer_id ORDER BY s.order_date) AS first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sales 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JOIN members mm USING(s.customer_id)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JOIN menu m ON s.product_id = m.product_id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WHERE s.order_date &gt;= mm.join_date)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SELECT customer_id,product_name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FROM after_join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WHERE first = 1;</a:t>
            </a:r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0" y="0"/>
            <a:ext cx="943000" cy="100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2022-12-09T15:24:08Z</dcterms:created>
  <dc:creator>SATYAM</dc:creator>
</cp:coreProperties>
</file>