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PRAVEEN KUMAR.N</a:t>
            </a:r>
          </a:p>
          <a:p>
            <a:r>
              <a:rPr lang="en-US" sz="2400" b="1" dirty="0"/>
              <a:t>REGISTER NO AND NMID: 02BDA1C879E3AF9B6254D1A59793F051</a:t>
            </a:r>
            <a:endParaRPr lang="en-US" sz="2400" b="1" dirty="0">
              <a:cs typeface="Calibri"/>
            </a:endParaRPr>
          </a:p>
          <a:p>
            <a:r>
              <a:rPr lang="en-US" sz="2400" b="1" dirty="0"/>
              <a:t>DEPARTMENT: </a:t>
            </a:r>
            <a:r>
              <a:rPr lang="en-US" sz="2400" b="1" dirty="0" err="1"/>
              <a:t>BSC.Computer</a:t>
            </a:r>
            <a:r>
              <a:rPr lang="en-US" sz="2400" b="1" dirty="0"/>
              <a:t> science </a:t>
            </a:r>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C236E3A-2A47-57A8-6923-2E4DE87D6B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524" y="1439333"/>
            <a:ext cx="6430152"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Praveenkumar N</cp:lastModifiedBy>
  <cp:revision>31</cp:revision>
  <dcterms:created xsi:type="dcterms:W3CDTF">2024-03-29T15:07:22Z</dcterms:created>
  <dcterms:modified xsi:type="dcterms:W3CDTF">2025-09-10T10:23:21Z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