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D100-B490-485D-BB2B-928BF51F382B}" type="datetimeFigureOut">
              <a:rPr lang="en-IN" smtClean="0"/>
              <a:pPr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F47-531E-45DD-9559-F29C8BD12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1560" y="404664"/>
            <a:ext cx="165618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RF Receiver</a:t>
            </a:r>
          </a:p>
          <a:p>
            <a:pPr algn="ctr"/>
            <a:r>
              <a:rPr lang="en-IN" dirty="0" smtClean="0"/>
              <a:t>(Decoder)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3212976"/>
            <a:ext cx="129614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LDR  </a:t>
            </a:r>
            <a:r>
              <a:rPr lang="en-IN" dirty="0" smtClean="0"/>
              <a:t>Sensor</a:t>
            </a:r>
          </a:p>
          <a:p>
            <a:pPr algn="ctr"/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88224" y="2060848"/>
            <a:ext cx="2268760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Mobile Notification</a:t>
            </a:r>
          </a:p>
          <a:p>
            <a:pPr algn="ctr"/>
            <a:r>
              <a:rPr lang="en-IN" dirty="0" smtClean="0"/>
              <a:t>(IFTTT)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44008" y="5373216"/>
            <a:ext cx="187220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ESP8266 Wi-Fi Module</a:t>
            </a:r>
          </a:p>
          <a:p>
            <a:pPr algn="ctr"/>
            <a:r>
              <a:rPr lang="en-IN" dirty="0" smtClean="0"/>
              <a:t>(Node MCU)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47864" y="3212976"/>
            <a:ext cx="1872208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Arduino Nano</a:t>
            </a:r>
          </a:p>
          <a:p>
            <a:pPr algn="ctr"/>
            <a:r>
              <a:rPr lang="en-IN" dirty="0" smtClean="0"/>
              <a:t>ATMega 328P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95536" y="4293096"/>
            <a:ext cx="122413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Near IR Sensor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35896" y="1988840"/>
            <a:ext cx="187220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Buzzer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95536" y="5517232"/>
            <a:ext cx="194421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Ultrasonic Sensor</a:t>
            </a:r>
          </a:p>
          <a:p>
            <a:pPr algn="ctr"/>
            <a:r>
              <a:rPr lang="en-IN" dirty="0" smtClean="0"/>
              <a:t>HC-SR04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16216" y="332656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Remote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563888" y="332656"/>
            <a:ext cx="208823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RF Transmitter</a:t>
            </a:r>
          </a:p>
          <a:p>
            <a:pPr algn="ctr"/>
            <a:r>
              <a:rPr lang="en-IN" dirty="0" smtClean="0"/>
              <a:t>(Encoder)</a:t>
            </a:r>
            <a:endParaRPr lang="en-IN" dirty="0"/>
          </a:p>
        </p:txBody>
      </p:sp>
      <p:sp>
        <p:nvSpPr>
          <p:cNvPr id="15" name="Cloud 14"/>
          <p:cNvSpPr/>
          <p:nvPr/>
        </p:nvSpPr>
        <p:spPr>
          <a:xfrm>
            <a:off x="6228184" y="3645024"/>
            <a:ext cx="2304256" cy="15121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 Database</a:t>
            </a:r>
          </a:p>
          <a:p>
            <a:pPr algn="ctr"/>
            <a:r>
              <a:rPr lang="en-IN" dirty="0" smtClean="0"/>
              <a:t>(Adafruit IO)</a:t>
            </a:r>
            <a:endParaRPr lang="en-IN" dirty="0"/>
          </a:p>
        </p:txBody>
      </p:sp>
      <p:cxnSp>
        <p:nvCxnSpPr>
          <p:cNvPr id="121" name="Elbow Connector 120"/>
          <p:cNvCxnSpPr>
            <a:stCxn id="15" idx="3"/>
            <a:endCxn id="5" idx="2"/>
          </p:cNvCxnSpPr>
          <p:nvPr/>
        </p:nvCxnSpPr>
        <p:spPr>
          <a:xfrm rot="5400000" flipH="1" flipV="1">
            <a:off x="7184192" y="3193072"/>
            <a:ext cx="734532" cy="342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3" idx="1"/>
            <a:endCxn id="14" idx="3"/>
          </p:cNvCxnSpPr>
          <p:nvPr/>
        </p:nvCxnSpPr>
        <p:spPr>
          <a:xfrm flipH="1">
            <a:off x="5652120" y="76470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>
            <a:off x="1691680" y="3501008"/>
            <a:ext cx="1656184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flipV="1">
            <a:off x="1619672" y="3933056"/>
            <a:ext cx="1728192" cy="612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1" idx="3"/>
            <a:endCxn id="7" idx="1"/>
          </p:cNvCxnSpPr>
          <p:nvPr/>
        </p:nvCxnSpPr>
        <p:spPr>
          <a:xfrm flipV="1">
            <a:off x="2339752" y="4113076"/>
            <a:ext cx="1008112" cy="1908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hape 189"/>
          <p:cNvCxnSpPr>
            <a:stCxn id="7" idx="2"/>
            <a:endCxn id="6" idx="1"/>
          </p:cNvCxnSpPr>
          <p:nvPr/>
        </p:nvCxnSpPr>
        <p:spPr>
          <a:xfrm rot="16200000" flipH="1">
            <a:off x="3995936" y="5301208"/>
            <a:ext cx="93610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192"/>
          <p:cNvCxnSpPr>
            <a:stCxn id="6" idx="3"/>
            <a:endCxn id="15" idx="1"/>
          </p:cNvCxnSpPr>
          <p:nvPr/>
        </p:nvCxnSpPr>
        <p:spPr>
          <a:xfrm flipV="1">
            <a:off x="6516216" y="5155582"/>
            <a:ext cx="864096" cy="7936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7" idx="0"/>
            <a:endCxn id="10" idx="2"/>
          </p:cNvCxnSpPr>
          <p:nvPr/>
        </p:nvCxnSpPr>
        <p:spPr>
          <a:xfrm rot="5400000" flipH="1" flipV="1">
            <a:off x="4175956" y="2816932"/>
            <a:ext cx="50405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10"/>
          <p:cNvCxnSpPr>
            <a:stCxn id="12" idx="2"/>
            <a:endCxn id="10" idx="1"/>
          </p:cNvCxnSpPr>
          <p:nvPr/>
        </p:nvCxnSpPr>
        <p:spPr>
          <a:xfrm rot="16200000" flipH="1">
            <a:off x="1997714" y="710698"/>
            <a:ext cx="1080120" cy="2196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oon 215"/>
          <p:cNvSpPr/>
          <p:nvPr/>
        </p:nvSpPr>
        <p:spPr>
          <a:xfrm>
            <a:off x="3203848" y="404664"/>
            <a:ext cx="144016" cy="64807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Moon 216"/>
          <p:cNvSpPr/>
          <p:nvPr/>
        </p:nvSpPr>
        <p:spPr>
          <a:xfrm>
            <a:off x="3347864" y="548680"/>
            <a:ext cx="63624" cy="42366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8" name="Moon 217"/>
          <p:cNvSpPr/>
          <p:nvPr/>
        </p:nvSpPr>
        <p:spPr>
          <a:xfrm rot="10800000">
            <a:off x="2483768" y="404664"/>
            <a:ext cx="144015" cy="64807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Moon 219"/>
          <p:cNvSpPr/>
          <p:nvPr/>
        </p:nvSpPr>
        <p:spPr>
          <a:xfrm flipH="1">
            <a:off x="2411760" y="548680"/>
            <a:ext cx="63624" cy="42366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FourS</dc:creator>
  <cp:lastModifiedBy>FourS</cp:lastModifiedBy>
  <cp:revision>11</cp:revision>
  <dcterms:created xsi:type="dcterms:W3CDTF">2018-03-29T16:53:28Z</dcterms:created>
  <dcterms:modified xsi:type="dcterms:W3CDTF">2018-03-29T18:50:20Z</dcterms:modified>
</cp:coreProperties>
</file>