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76" r:id="rId3"/>
    <p:sldId id="277" r:id="rId4"/>
    <p:sldId id="275" r:id="rId5"/>
    <p:sldId id="272" r:id="rId6"/>
    <p:sldId id="273"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62" d="100"/>
          <a:sy n="62" d="100"/>
        </p:scale>
        <p:origin x="-81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pPr/>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pPr/>
              <a:t>‹#›</a:t>
            </a:fld>
            <a:endParaRPr lang="en-US"/>
          </a:p>
        </p:txBody>
      </p:sp>
    </p:spTree>
    <p:extLst>
      <p:ext uri="{BB962C8B-B14F-4D97-AF65-F5344CB8AC3E}">
        <p14:creationId xmlns="" xmlns:p14="http://schemas.microsoft.com/office/powerpoint/2010/main" val="26187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pPr/>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pPr/>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pPr/>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pPr/>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pPr/>
              <a:t>‹#›</a:t>
            </a:fld>
            <a:endParaRPr lang="en-US"/>
          </a:p>
        </p:txBody>
      </p:sp>
    </p:spTree>
    <p:extLst>
      <p:ext uri="{BB962C8B-B14F-4D97-AF65-F5344CB8AC3E}">
        <p14:creationId xmlns="" xmlns:p14="http://schemas.microsoft.com/office/powerpoint/2010/main" val="198391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Internet_of_Things.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creativecommons.org/licenses/by/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rawing that represents the Internet of Things. Includes connected objects, a drone with a 3km range, a connected plant. &quot;Connect the world!&quot;"/>
          <p:cNvPicPr>
            <a:picLocks noChangeAspect="1"/>
          </p:cNvPicPr>
          <p:nvPr/>
        </p:nvPicPr>
        <p:blipFill rotWithShape="1">
          <a:blip r:embed="rId2" cstate="print">
            <a:extLst>
              <a:ext uri="{28A0092B-C50C-407E-A947-70E740481C1C}">
                <a14:useLocalDpi xmlns="" xmlns:a14="http://schemas.microsoft.com/office/drawing/2010/main" val="0"/>
              </a:ext>
            </a:extLst>
          </a:blip>
          <a:srcRect l="5946" t="11842" r="3149" b="5"/>
          <a:stretch/>
        </p:blipFill>
        <p:spPr>
          <a:xfrm>
            <a:off x="4818888" y="10"/>
            <a:ext cx="7373112" cy="6857989"/>
          </a:xfrm>
          <a:prstGeom prst="rect">
            <a:avLst/>
          </a:prstGeom>
        </p:spPr>
      </p:pic>
      <p:sp>
        <p:nvSpPr>
          <p:cNvPr id="11" name="Freeform 8">
            <a:extLst>
              <a:ext uri="{FF2B5EF4-FFF2-40B4-BE49-F238E27FC236}">
                <a16:creationId xmlns="" xmlns:a16="http://schemas.microsoft.com/office/drawing/2014/main" id="{9225B0D8-E56E-4ACC-A464-81F4062765CC}"/>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 xmlns:a16="http://schemas.microsoft.com/office/drawing/2014/main" id="{8F5D1B28-3976-4367-807C-CAD629CDD83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600324"/>
            <a:ext cx="5058370" cy="3320973"/>
          </a:xfrm>
        </p:spPr>
        <p:txBody>
          <a:bodyPr anchor="t">
            <a:normAutofit/>
          </a:bodyPr>
          <a:lstStyle/>
          <a:p>
            <a:pPr algn="l"/>
            <a:r>
              <a:rPr lang="en-US" sz="5400" dirty="0" smtClean="0"/>
              <a:t>An </a:t>
            </a:r>
            <a:r>
              <a:rPr lang="en-US" sz="5400" dirty="0" err="1" smtClean="0"/>
              <a:t>IoT</a:t>
            </a:r>
            <a:r>
              <a:rPr lang="en-US" sz="5400" dirty="0" smtClean="0"/>
              <a:t> based smart </a:t>
            </a:r>
            <a:r>
              <a:rPr lang="en-US" sz="5400" dirty="0" smtClean="0"/>
              <a:t>device for </a:t>
            </a:r>
            <a:r>
              <a:rPr lang="en-US" sz="5400" dirty="0" smtClean="0"/>
              <a:t>the </a:t>
            </a:r>
            <a:r>
              <a:rPr lang="en-US" sz="5400" dirty="0" smtClean="0"/>
              <a:t>visually impaired</a:t>
            </a:r>
            <a:endParaRPr lang="en-US" sz="5400" dirty="0"/>
          </a:p>
        </p:txBody>
      </p:sp>
      <p:sp>
        <p:nvSpPr>
          <p:cNvPr id="3" name="Content Placeholder 2"/>
          <p:cNvSpPr>
            <a:spLocks noGrp="1"/>
          </p:cNvSpPr>
          <p:nvPr>
            <p:ph type="subTitle" idx="1"/>
          </p:nvPr>
        </p:nvSpPr>
        <p:spPr>
          <a:xfrm>
            <a:off x="804672" y="1300450"/>
            <a:ext cx="4167376" cy="1155525"/>
          </a:xfrm>
        </p:spPr>
        <p:txBody>
          <a:bodyPr anchor="b">
            <a:normAutofit lnSpcReduction="10000"/>
          </a:bodyPr>
          <a:lstStyle/>
          <a:p>
            <a:pPr algn="l"/>
            <a:r>
              <a:rPr lang="en-IN" sz="8000" dirty="0" smtClean="0"/>
              <a:t>DRISHTI</a:t>
            </a:r>
            <a:endParaRPr sz="8000" dirty="0"/>
          </a:p>
        </p:txBody>
      </p:sp>
      <p:sp>
        <p:nvSpPr>
          <p:cNvPr id="5" name="Footer PlaceHolder 3"/>
          <p:cNvSpPr>
            <a:spLocks noGrp="1"/>
          </p:cNvSpPr>
          <p:nvPr>
            <p:ph type="ftr" sz="quarter" idx="11"/>
          </p:nvPr>
        </p:nvSpPr>
        <p:spPr>
          <a:xfrm>
            <a:off x="804672" y="6356350"/>
            <a:ext cx="6520053" cy="365125"/>
          </a:xfrm>
        </p:spPr>
        <p:txBody>
          <a:bodyPr>
            <a:normAutofit/>
          </a:bodyPr>
          <a:lstStyle/>
          <a:p>
            <a:pPr algn="l">
              <a:spcAft>
                <a:spcPts val="600"/>
              </a:spcAft>
            </a:pPr>
            <a:r>
              <a:rPr lang="en-US">
                <a:solidFill>
                  <a:schemeClr val="tx1"/>
                </a:solidFill>
                <a:hlinkClick r:id="rId3"/>
              </a:rPr>
              <a:t>Photo</a:t>
            </a:r>
            <a:r>
              <a:rPr lang="en-US">
                <a:solidFill>
                  <a:schemeClr val="tx1"/>
                </a:solidFill>
              </a:rPr>
              <a:t> by Wilgengebroed on Flickr / </a:t>
            </a:r>
            <a:r>
              <a:rPr lang="en-US">
                <a:solidFill>
                  <a:schemeClr val="tx1"/>
                </a:solidFill>
                <a:hlinkClick r:id="rId4"/>
              </a:rPr>
              <a:t>CC BY 2.0</a:t>
            </a:r>
          </a:p>
        </p:txBody>
      </p:sp>
    </p:spTree>
    <p:extLst>
      <p:ext uri="{BB962C8B-B14F-4D97-AF65-F5344CB8AC3E}">
        <p14:creationId xmlns="" xmlns:p14="http://schemas.microsoft.com/office/powerpoint/2010/main" val="8525220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9100A-9094-43FB-A418-ABBD150CCF2F}"/>
              </a:ext>
            </a:extLst>
          </p:cNvPr>
          <p:cNvSpPr>
            <a:spLocks noGrp="1"/>
          </p:cNvSpPr>
          <p:nvPr>
            <p:ph type="title"/>
          </p:nvPr>
        </p:nvSpPr>
        <p:spPr>
          <a:xfrm>
            <a:off x="684212" y="0"/>
            <a:ext cx="8534400" cy="1507067"/>
          </a:xfrm>
        </p:spPr>
        <p:txBody>
          <a:bodyPr/>
          <a:lstStyle/>
          <a:p>
            <a:r>
              <a:rPr lang="en-IN" dirty="0"/>
              <a:t>Introduction</a:t>
            </a:r>
          </a:p>
        </p:txBody>
      </p:sp>
      <p:sp>
        <p:nvSpPr>
          <p:cNvPr id="3" name="Content Placeholder 2">
            <a:extLst>
              <a:ext uri="{FF2B5EF4-FFF2-40B4-BE49-F238E27FC236}">
                <a16:creationId xmlns="" xmlns:a16="http://schemas.microsoft.com/office/drawing/2014/main" id="{5E039D69-9612-43F6-A369-F456464697AC}"/>
              </a:ext>
            </a:extLst>
          </p:cNvPr>
          <p:cNvSpPr>
            <a:spLocks noGrp="1"/>
          </p:cNvSpPr>
          <p:nvPr>
            <p:ph idx="1"/>
          </p:nvPr>
        </p:nvSpPr>
        <p:spPr>
          <a:xfrm>
            <a:off x="1472003" y="1507067"/>
            <a:ext cx="9008428" cy="4571999"/>
          </a:xfrm>
        </p:spPr>
        <p:txBody>
          <a:bodyPr/>
          <a:lstStyle/>
          <a:p>
            <a:pPr marL="0" indent="0">
              <a:buNone/>
            </a:pPr>
            <a:r>
              <a:rPr lang="en-IN" dirty="0"/>
              <a:t>Many people suffer from serious visual impairments preventing them from travelling independently. Accordingly, they need to use a wide range of tools and techniques to help them in their mobility. The increasing number of blind persons attracts the development of many assistive devices around the world. The current estimates predict that there are 40 million blind people in the world majority of whom use a simple stick for navigation in their everyday life. </a:t>
            </a:r>
          </a:p>
          <a:p>
            <a:pPr marL="0" indent="0">
              <a:buNone/>
            </a:pPr>
            <a:r>
              <a:rPr lang="en-IN" dirty="0"/>
              <a:t>We, in an effort to help this people have come up with an idea of replacing with advanced </a:t>
            </a:r>
            <a:r>
              <a:rPr lang="en-IN" dirty="0" err="1"/>
              <a:t>iot</a:t>
            </a:r>
            <a:r>
              <a:rPr lang="en-IN" dirty="0"/>
              <a:t> enabled shoes to make the life of blind people much more easier.</a:t>
            </a:r>
          </a:p>
        </p:txBody>
      </p:sp>
    </p:spTree>
    <p:extLst>
      <p:ext uri="{BB962C8B-B14F-4D97-AF65-F5344CB8AC3E}">
        <p14:creationId xmlns="" xmlns:p14="http://schemas.microsoft.com/office/powerpoint/2010/main" val="143241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663FAE-8447-4D72-B8B6-396725863114}"/>
              </a:ext>
            </a:extLst>
          </p:cNvPr>
          <p:cNvSpPr>
            <a:spLocks noGrp="1"/>
          </p:cNvSpPr>
          <p:nvPr>
            <p:ph type="title"/>
          </p:nvPr>
        </p:nvSpPr>
        <p:spPr/>
        <p:txBody>
          <a:bodyPr/>
          <a:lstStyle/>
          <a:p>
            <a:endParaRPr lang="en-IN"/>
          </a:p>
        </p:txBody>
      </p:sp>
      <p:pic>
        <p:nvPicPr>
          <p:cNvPr id="5" name="Content Placeholder 4" descr="A close up of a device&#10;&#10;Description generated with high confidence">
            <a:extLst>
              <a:ext uri="{FF2B5EF4-FFF2-40B4-BE49-F238E27FC236}">
                <a16:creationId xmlns="" xmlns:a16="http://schemas.microsoft.com/office/drawing/2014/main" id="{0CF9F2DF-9CBA-476F-8698-E333405A2248}"/>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624943" y="157218"/>
            <a:ext cx="4362375" cy="6543563"/>
          </a:xfrm>
        </p:spPr>
      </p:pic>
    </p:spTree>
    <p:extLst>
      <p:ext uri="{BB962C8B-B14F-4D97-AF65-F5344CB8AC3E}">
        <p14:creationId xmlns="" xmlns:p14="http://schemas.microsoft.com/office/powerpoint/2010/main" val="1570565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D8643-0440-4CC4-97DF-33D2E54334BD}"/>
              </a:ext>
            </a:extLst>
          </p:cNvPr>
          <p:cNvSpPr>
            <a:spLocks noGrp="1"/>
          </p:cNvSpPr>
          <p:nvPr>
            <p:ph type="title"/>
          </p:nvPr>
        </p:nvSpPr>
        <p:spPr/>
        <p:txBody>
          <a:bodyPr/>
          <a:lstStyle/>
          <a:p>
            <a:endParaRPr lang="en-IN"/>
          </a:p>
        </p:txBody>
      </p:sp>
      <p:pic>
        <p:nvPicPr>
          <p:cNvPr id="5" name="Content Placeholder 4" descr="A close up of text on a white background&#10;&#10;Description generated with high confidence">
            <a:extLst>
              <a:ext uri="{FF2B5EF4-FFF2-40B4-BE49-F238E27FC236}">
                <a16:creationId xmlns="" xmlns:a16="http://schemas.microsoft.com/office/drawing/2014/main" id="{62F67509-289E-4C8F-A8B8-E66FC0009DE3}"/>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106385" y="365124"/>
            <a:ext cx="7796672" cy="6264275"/>
          </a:xfrm>
        </p:spPr>
      </p:pic>
    </p:spTree>
    <p:extLst>
      <p:ext uri="{BB962C8B-B14F-4D97-AF65-F5344CB8AC3E}">
        <p14:creationId xmlns="" xmlns:p14="http://schemas.microsoft.com/office/powerpoint/2010/main" val="2034303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95DF6-107C-4824-9CE2-6233A41BE2A1}"/>
              </a:ext>
            </a:extLst>
          </p:cNvPr>
          <p:cNvSpPr>
            <a:spLocks noGrp="1"/>
          </p:cNvSpPr>
          <p:nvPr>
            <p:ph type="title"/>
          </p:nvPr>
        </p:nvSpPr>
        <p:spPr/>
        <p:txBody>
          <a:bodyPr/>
          <a:lstStyle/>
          <a:p>
            <a:endParaRPr lang="en-IN" dirty="0"/>
          </a:p>
        </p:txBody>
      </p:sp>
      <p:pic>
        <p:nvPicPr>
          <p:cNvPr id="5" name="Content Placeholder 4" descr="A screenshot of a cell phone&#10;&#10;Description generated with very high confidence">
            <a:extLst>
              <a:ext uri="{FF2B5EF4-FFF2-40B4-BE49-F238E27FC236}">
                <a16:creationId xmlns="" xmlns:a16="http://schemas.microsoft.com/office/drawing/2014/main" id="{BFC4B3FF-5567-400E-9420-CF7EACD784AA}"/>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645554" y="1825625"/>
            <a:ext cx="2900892" cy="4351338"/>
          </a:xfrm>
        </p:spPr>
      </p:pic>
      <p:pic>
        <p:nvPicPr>
          <p:cNvPr id="7" name="Picture 6" descr="A screenshot of a cell phone&#10;&#10;Description generated with very high confidence">
            <a:extLst>
              <a:ext uri="{FF2B5EF4-FFF2-40B4-BE49-F238E27FC236}">
                <a16:creationId xmlns="" xmlns:a16="http://schemas.microsoft.com/office/drawing/2014/main" id="{10B7EEEE-0150-4F5F-B3F1-ADACBCA6DDB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21579" y="334735"/>
            <a:ext cx="4229100" cy="6343651"/>
          </a:xfrm>
          <a:prstGeom prst="rect">
            <a:avLst/>
          </a:prstGeom>
        </p:spPr>
      </p:pic>
    </p:spTree>
    <p:extLst>
      <p:ext uri="{BB962C8B-B14F-4D97-AF65-F5344CB8AC3E}">
        <p14:creationId xmlns="" xmlns:p14="http://schemas.microsoft.com/office/powerpoint/2010/main" val="651466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34753B-807D-4876-BB5B-4BDA14CEB28A}"/>
              </a:ext>
            </a:extLst>
          </p:cNvPr>
          <p:cNvSpPr>
            <a:spLocks noGrp="1"/>
          </p:cNvSpPr>
          <p:nvPr>
            <p:ph type="title"/>
          </p:nvPr>
        </p:nvSpPr>
        <p:spPr/>
        <p:txBody>
          <a:bodyPr/>
          <a:lstStyle/>
          <a:p>
            <a:endParaRPr lang="en-IN"/>
          </a:p>
        </p:txBody>
      </p:sp>
      <p:pic>
        <p:nvPicPr>
          <p:cNvPr id="5" name="Content Placeholder 4" descr="A screenshot of a cell phone&#10;&#10;Description generated with very high confidence">
            <a:extLst>
              <a:ext uri="{FF2B5EF4-FFF2-40B4-BE49-F238E27FC236}">
                <a16:creationId xmlns="" xmlns:a16="http://schemas.microsoft.com/office/drawing/2014/main" id="{5E2EA8C6-ACD4-490F-B912-396CEA406B18}"/>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196443" y="594461"/>
            <a:ext cx="3599051" cy="5898414"/>
          </a:xfrm>
        </p:spPr>
      </p:pic>
    </p:spTree>
    <p:extLst>
      <p:ext uri="{BB962C8B-B14F-4D97-AF65-F5344CB8AC3E}">
        <p14:creationId xmlns="" xmlns:p14="http://schemas.microsoft.com/office/powerpoint/2010/main" val="2813079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12F12-4CD7-43E9-9C22-3B7B1440997A}"/>
              </a:ext>
            </a:extLst>
          </p:cNvPr>
          <p:cNvSpPr>
            <a:spLocks noGrp="1"/>
          </p:cNvSpPr>
          <p:nvPr>
            <p:ph type="title"/>
          </p:nvPr>
        </p:nvSpPr>
        <p:spPr/>
        <p:txBody>
          <a:bodyPr/>
          <a:lstStyle/>
          <a:p>
            <a:endParaRPr lang="en-IN" dirty="0"/>
          </a:p>
        </p:txBody>
      </p:sp>
      <p:pic>
        <p:nvPicPr>
          <p:cNvPr id="5" name="Content Placeholder 4" descr="A close up of a device&#10;&#10;Description generated with high confidence">
            <a:extLst>
              <a:ext uri="{FF2B5EF4-FFF2-40B4-BE49-F238E27FC236}">
                <a16:creationId xmlns="" xmlns:a16="http://schemas.microsoft.com/office/drawing/2014/main" id="{E2F64A83-804E-446D-9772-A212866A3D87}"/>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645554" y="1825625"/>
            <a:ext cx="2900892" cy="4351338"/>
          </a:xfrm>
        </p:spPr>
      </p:pic>
      <p:pic>
        <p:nvPicPr>
          <p:cNvPr id="7" name="Picture 6" descr="A screenshot of a cell phone&#10;&#10;Description generated with very high confidence">
            <a:extLst>
              <a:ext uri="{FF2B5EF4-FFF2-40B4-BE49-F238E27FC236}">
                <a16:creationId xmlns="" xmlns:a16="http://schemas.microsoft.com/office/drawing/2014/main" id="{20BC9C5A-E225-4F61-A7AB-EC6A69A2CBB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10000" y="0"/>
            <a:ext cx="4572000" cy="6858000"/>
          </a:xfrm>
          <a:prstGeom prst="rect">
            <a:avLst/>
          </a:prstGeom>
        </p:spPr>
      </p:pic>
      <p:pic>
        <p:nvPicPr>
          <p:cNvPr id="9" name="Picture 8" descr="A picture containing indoor, sitting&#10;&#10;Description generated with high confidence">
            <a:extLst>
              <a:ext uri="{FF2B5EF4-FFF2-40B4-BE49-F238E27FC236}">
                <a16:creationId xmlns="" xmlns:a16="http://schemas.microsoft.com/office/drawing/2014/main" id="{5C79D8AD-271C-4807-AFB8-A9C932CD657B}"/>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810000" y="228600"/>
            <a:ext cx="4572000" cy="6400800"/>
          </a:xfrm>
          <a:prstGeom prst="rect">
            <a:avLst/>
          </a:prstGeom>
        </p:spPr>
      </p:pic>
    </p:spTree>
    <p:extLst>
      <p:ext uri="{BB962C8B-B14F-4D97-AF65-F5344CB8AC3E}">
        <p14:creationId xmlns="" xmlns:p14="http://schemas.microsoft.com/office/powerpoint/2010/main" val="895117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WebB478</Template>
  <TotalTime>1134</TotalTime>
  <Words>131</Words>
  <Application>Microsoft Office PowerPoint</Application>
  <PresentationFormat>Custom</PresentationFormat>
  <Paragraphs>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An IoT based smart device for the visually impaired</vt:lpstr>
      <vt:lpstr>Introduction</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Suraj yadav</dc:creator>
  <cp:lastModifiedBy>FourS</cp:lastModifiedBy>
  <cp:revision>19</cp:revision>
  <dcterms:created xsi:type="dcterms:W3CDTF">2018-03-03T10:21:18Z</dcterms:created>
  <dcterms:modified xsi:type="dcterms:W3CDTF">2018-03-28T17:51:16Z</dcterms:modified>
</cp:coreProperties>
</file>