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Praveen Kumar.S - Resume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Location: Chengalpattu, Tamil Nadu</a:t>
            </a:r>
          </a:p>
          <a:p>
            <a:r>
              <a:t>Phone: +91 8637473264</a:t>
            </a:r>
          </a:p>
          <a:p>
            <a:r>
              <a:t>Email: praveenkumars@srmasc.ac.in@gmail.com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get a job and start my career in the IT field.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B.Sc Computer Science with Artificial Intelligence</a:t>
            </a:r>
          </a:p>
          <a:p>
            <a:r>
              <a:t>SRM Arts and Science College</a:t>
            </a:r>
          </a:p>
          <a:p>
            <a:r>
              <a:t>Year of Passing: 2027</a:t>
            </a:r>
          </a:p>
          <a:p>
            <a:r>
              <a:t>Percentage: 80%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C++</a:t>
            </a:r>
          </a:p>
          <a:p>
            <a:r>
              <a:t>• HTML</a:t>
            </a:r>
          </a:p>
          <a:p>
            <a:r>
              <a:t>• Java</a:t>
            </a:r>
          </a:p>
          <a:p>
            <a:r>
              <a:t>•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projects completed yet. Eager to work on real-time projects and gain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None listed.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