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Portfolio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Praveen Kumar S</a:t>
            </a:r>
          </a:p>
          <a:p>
            <a:r>
              <a:t>Web Developer | Computer Science with AI Student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Currently pursuing B.Sc. Computer Science with Artificial Intelligence at SRM Arts and Science College.</a:t>
            </a:r>
          </a:p>
          <a:p>
            <a:r>
              <a:t>Passionate about web development and committed to building innovative digital solutions while continuously enhancing my technical skills.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📞 6385767083</a:t>
            </a:r>
          </a:p>
          <a:p>
            <a:r>
              <a:t>📧 praveenkumars03042007@srmasc.ac.in</a:t>
            </a:r>
          </a:p>
          <a:p>
            <a:r>
              <a:t>📍 Chennai, Tamil Nadu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Java</a:t>
            </a:r>
          </a:p>
          <a:p>
            <a:r>
              <a:t>• HTML &amp; CSS</a:t>
            </a:r>
          </a:p>
          <a:p>
            <a:r>
              <a:t>• Web Development</a:t>
            </a:r>
          </a:p>
          <a:p>
            <a:r>
              <a:t>• Excel &amp; MS Word</a:t>
            </a:r>
          </a:p>
          <a:p>
            <a:r>
              <a:t>• System Analysis</a:t>
            </a:r>
          </a:p>
          <a:p>
            <a:r>
              <a:t>• Repair and Diagnostics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Developing a dynamic and responsive website using HTML, CSS, and Python as part of a web development project.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Pursuing B.Sc. Computer Science with Artificial Intelligence at SRM Arts and Science College.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Tamil (Native)</a:t>
            </a:r>
          </a:p>
          <a:p>
            <a:r>
              <a:t>• English (Fluent)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