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596E30-8078-45B3-B742-76CDA9DB32A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9422C0-7131-443E-94A7-383EC9ABF835}">
      <dgm:prSet/>
      <dgm:spPr/>
      <dgm:t>
        <a:bodyPr/>
        <a:lstStyle/>
        <a:p>
          <a:r>
            <a:rPr lang="en-US"/>
            <a:t>• Conducts free and fair elections</a:t>
          </a:r>
        </a:p>
      </dgm:t>
    </dgm:pt>
    <dgm:pt modelId="{3C6BC63F-6C8F-44D3-9C23-B53075E2B3C6}" type="parTrans" cxnId="{994CFE5B-C3CE-488D-A263-A9A861A56C68}">
      <dgm:prSet/>
      <dgm:spPr/>
      <dgm:t>
        <a:bodyPr/>
        <a:lstStyle/>
        <a:p>
          <a:endParaRPr lang="en-US"/>
        </a:p>
      </dgm:t>
    </dgm:pt>
    <dgm:pt modelId="{C0F46AF8-292F-4FDB-8730-CD351840B13A}" type="sibTrans" cxnId="{994CFE5B-C3CE-488D-A263-A9A861A56C68}">
      <dgm:prSet/>
      <dgm:spPr/>
      <dgm:t>
        <a:bodyPr/>
        <a:lstStyle/>
        <a:p>
          <a:endParaRPr lang="en-US"/>
        </a:p>
      </dgm:t>
    </dgm:pt>
    <dgm:pt modelId="{E1EE9E8F-E4AF-4042-8A01-D7D548256989}">
      <dgm:prSet/>
      <dgm:spPr/>
      <dgm:t>
        <a:bodyPr/>
        <a:lstStyle/>
        <a:p>
          <a:r>
            <a:rPr lang="en-US"/>
            <a:t>• Prepares and maintains electoral rolls</a:t>
          </a:r>
        </a:p>
      </dgm:t>
    </dgm:pt>
    <dgm:pt modelId="{077EC6A5-CC0C-4D6C-86E8-0D66362FDCF4}" type="parTrans" cxnId="{2AE20740-1172-4B83-B683-660EE7710173}">
      <dgm:prSet/>
      <dgm:spPr/>
      <dgm:t>
        <a:bodyPr/>
        <a:lstStyle/>
        <a:p>
          <a:endParaRPr lang="en-US"/>
        </a:p>
      </dgm:t>
    </dgm:pt>
    <dgm:pt modelId="{A773C3C8-06C2-4CD2-872D-1FFAE242514B}" type="sibTrans" cxnId="{2AE20740-1172-4B83-B683-660EE7710173}">
      <dgm:prSet/>
      <dgm:spPr/>
      <dgm:t>
        <a:bodyPr/>
        <a:lstStyle/>
        <a:p>
          <a:endParaRPr lang="en-US"/>
        </a:p>
      </dgm:t>
    </dgm:pt>
    <dgm:pt modelId="{2662DC5B-7210-42EE-AE1C-9ABABCF11220}">
      <dgm:prSet/>
      <dgm:spPr/>
      <dgm:t>
        <a:bodyPr/>
        <a:lstStyle/>
        <a:p>
          <a:r>
            <a:rPr lang="en-US"/>
            <a:t>• Monitors election campaigns and political parties</a:t>
          </a:r>
        </a:p>
      </dgm:t>
    </dgm:pt>
    <dgm:pt modelId="{C0A72B0B-0043-4C5C-9C9F-C77E76834CE0}" type="parTrans" cxnId="{DE6EFB63-D7D0-4008-9FEC-A35BBF08E8BA}">
      <dgm:prSet/>
      <dgm:spPr/>
      <dgm:t>
        <a:bodyPr/>
        <a:lstStyle/>
        <a:p>
          <a:endParaRPr lang="en-US"/>
        </a:p>
      </dgm:t>
    </dgm:pt>
    <dgm:pt modelId="{6DA7DFD0-9901-4C68-83DE-B05734E7E737}" type="sibTrans" cxnId="{DE6EFB63-D7D0-4008-9FEC-A35BBF08E8BA}">
      <dgm:prSet/>
      <dgm:spPr/>
      <dgm:t>
        <a:bodyPr/>
        <a:lstStyle/>
        <a:p>
          <a:endParaRPr lang="en-US"/>
        </a:p>
      </dgm:t>
    </dgm:pt>
    <dgm:pt modelId="{C9155545-4D59-488C-90C2-3533D4807C10}">
      <dgm:prSet/>
      <dgm:spPr/>
      <dgm:t>
        <a:bodyPr/>
        <a:lstStyle/>
        <a:p>
          <a:r>
            <a:rPr lang="en-US"/>
            <a:t>• Ensures Model Code of Conduct</a:t>
          </a:r>
        </a:p>
      </dgm:t>
    </dgm:pt>
    <dgm:pt modelId="{DC26BF43-7518-4F96-9570-8505DFA51BDA}" type="parTrans" cxnId="{8FA7D509-B272-4699-A545-652D10FAD4B7}">
      <dgm:prSet/>
      <dgm:spPr/>
      <dgm:t>
        <a:bodyPr/>
        <a:lstStyle/>
        <a:p>
          <a:endParaRPr lang="en-US"/>
        </a:p>
      </dgm:t>
    </dgm:pt>
    <dgm:pt modelId="{DA0709AF-6CAF-412E-905B-AC525DA72054}" type="sibTrans" cxnId="{8FA7D509-B272-4699-A545-652D10FAD4B7}">
      <dgm:prSet/>
      <dgm:spPr/>
      <dgm:t>
        <a:bodyPr/>
        <a:lstStyle/>
        <a:p>
          <a:endParaRPr lang="en-US"/>
        </a:p>
      </dgm:t>
    </dgm:pt>
    <dgm:pt modelId="{DF8CF49F-E556-4827-A7DF-FF8FDBCDB24C}">
      <dgm:prSet/>
      <dgm:spPr/>
      <dgm:t>
        <a:bodyPr/>
        <a:lstStyle/>
        <a:p>
          <a:r>
            <a:rPr lang="en-US"/>
            <a:t>• Declares election results</a:t>
          </a:r>
        </a:p>
      </dgm:t>
    </dgm:pt>
    <dgm:pt modelId="{81A06054-B509-44E5-9F8E-630197A35345}" type="parTrans" cxnId="{B1160F3C-E927-4D7F-888B-BF09F385AD00}">
      <dgm:prSet/>
      <dgm:spPr/>
      <dgm:t>
        <a:bodyPr/>
        <a:lstStyle/>
        <a:p>
          <a:endParaRPr lang="en-US"/>
        </a:p>
      </dgm:t>
    </dgm:pt>
    <dgm:pt modelId="{07F5EA59-2E86-4E28-9581-7C49F7339F22}" type="sibTrans" cxnId="{B1160F3C-E927-4D7F-888B-BF09F385AD00}">
      <dgm:prSet/>
      <dgm:spPr/>
      <dgm:t>
        <a:bodyPr/>
        <a:lstStyle/>
        <a:p>
          <a:endParaRPr lang="en-US"/>
        </a:p>
      </dgm:t>
    </dgm:pt>
    <dgm:pt modelId="{9A3AE6B2-0E23-4B10-BD21-F32C402AE8BC}" type="pres">
      <dgm:prSet presAssocID="{5E596E30-8078-45B3-B742-76CDA9DB32A0}" presName="linear" presStyleCnt="0">
        <dgm:presLayoutVars>
          <dgm:animLvl val="lvl"/>
          <dgm:resizeHandles val="exact"/>
        </dgm:presLayoutVars>
      </dgm:prSet>
      <dgm:spPr/>
    </dgm:pt>
    <dgm:pt modelId="{3F57B037-D781-4866-9D84-CC35D8447610}" type="pres">
      <dgm:prSet presAssocID="{019422C0-7131-443E-94A7-383EC9ABF83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9460893-68AF-4FAB-925C-ED7DC9E5860A}" type="pres">
      <dgm:prSet presAssocID="{C0F46AF8-292F-4FDB-8730-CD351840B13A}" presName="spacer" presStyleCnt="0"/>
      <dgm:spPr/>
    </dgm:pt>
    <dgm:pt modelId="{CF50685E-CEC6-4F67-9A8B-74B47B411C76}" type="pres">
      <dgm:prSet presAssocID="{E1EE9E8F-E4AF-4042-8A01-D7D54825698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730BA56-D3E5-400E-8889-5BF00A117281}" type="pres">
      <dgm:prSet presAssocID="{A773C3C8-06C2-4CD2-872D-1FFAE242514B}" presName="spacer" presStyleCnt="0"/>
      <dgm:spPr/>
    </dgm:pt>
    <dgm:pt modelId="{AB64E27B-D2F1-4070-9D1B-40D4FAA67C5E}" type="pres">
      <dgm:prSet presAssocID="{2662DC5B-7210-42EE-AE1C-9ABABCF1122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2014EC8-68B8-44F1-B7A1-64BA4B040482}" type="pres">
      <dgm:prSet presAssocID="{6DA7DFD0-9901-4C68-83DE-B05734E7E737}" presName="spacer" presStyleCnt="0"/>
      <dgm:spPr/>
    </dgm:pt>
    <dgm:pt modelId="{0648513B-8984-4289-97BA-3EE1BE1A3583}" type="pres">
      <dgm:prSet presAssocID="{C9155545-4D59-488C-90C2-3533D4807C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77929F-41AB-4997-89D6-400778A601C4}" type="pres">
      <dgm:prSet presAssocID="{DA0709AF-6CAF-412E-905B-AC525DA72054}" presName="spacer" presStyleCnt="0"/>
      <dgm:spPr/>
    </dgm:pt>
    <dgm:pt modelId="{DF6948CA-6FE3-4B61-A6A7-A1E5E50734FA}" type="pres">
      <dgm:prSet presAssocID="{DF8CF49F-E556-4827-A7DF-FF8FDBCDB2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A7D509-B272-4699-A545-652D10FAD4B7}" srcId="{5E596E30-8078-45B3-B742-76CDA9DB32A0}" destId="{C9155545-4D59-488C-90C2-3533D4807C10}" srcOrd="3" destOrd="0" parTransId="{DC26BF43-7518-4F96-9570-8505DFA51BDA}" sibTransId="{DA0709AF-6CAF-412E-905B-AC525DA72054}"/>
    <dgm:cxn modelId="{48A8E433-72C2-43B1-A27D-D6F258710DB5}" type="presOf" srcId="{5E596E30-8078-45B3-B742-76CDA9DB32A0}" destId="{9A3AE6B2-0E23-4B10-BD21-F32C402AE8BC}" srcOrd="0" destOrd="0" presId="urn:microsoft.com/office/officeart/2005/8/layout/vList2"/>
    <dgm:cxn modelId="{B1160F3C-E927-4D7F-888B-BF09F385AD00}" srcId="{5E596E30-8078-45B3-B742-76CDA9DB32A0}" destId="{DF8CF49F-E556-4827-A7DF-FF8FDBCDB24C}" srcOrd="4" destOrd="0" parTransId="{81A06054-B509-44E5-9F8E-630197A35345}" sibTransId="{07F5EA59-2E86-4E28-9581-7C49F7339F22}"/>
    <dgm:cxn modelId="{2AE20740-1172-4B83-B683-660EE7710173}" srcId="{5E596E30-8078-45B3-B742-76CDA9DB32A0}" destId="{E1EE9E8F-E4AF-4042-8A01-D7D548256989}" srcOrd="1" destOrd="0" parTransId="{077EC6A5-CC0C-4D6C-86E8-0D66362FDCF4}" sibTransId="{A773C3C8-06C2-4CD2-872D-1FFAE242514B}"/>
    <dgm:cxn modelId="{994CFE5B-C3CE-488D-A263-A9A861A56C68}" srcId="{5E596E30-8078-45B3-B742-76CDA9DB32A0}" destId="{019422C0-7131-443E-94A7-383EC9ABF835}" srcOrd="0" destOrd="0" parTransId="{3C6BC63F-6C8F-44D3-9C23-B53075E2B3C6}" sibTransId="{C0F46AF8-292F-4FDB-8730-CD351840B13A}"/>
    <dgm:cxn modelId="{DE6EFB63-D7D0-4008-9FEC-A35BBF08E8BA}" srcId="{5E596E30-8078-45B3-B742-76CDA9DB32A0}" destId="{2662DC5B-7210-42EE-AE1C-9ABABCF11220}" srcOrd="2" destOrd="0" parTransId="{C0A72B0B-0043-4C5C-9C9F-C77E76834CE0}" sibTransId="{6DA7DFD0-9901-4C68-83DE-B05734E7E737}"/>
    <dgm:cxn modelId="{CC1F6F58-7773-40B9-82CB-1A6606AD8672}" type="presOf" srcId="{019422C0-7131-443E-94A7-383EC9ABF835}" destId="{3F57B037-D781-4866-9D84-CC35D8447610}" srcOrd="0" destOrd="0" presId="urn:microsoft.com/office/officeart/2005/8/layout/vList2"/>
    <dgm:cxn modelId="{F013FD7A-4670-4A7C-A985-29F5976F5496}" type="presOf" srcId="{C9155545-4D59-488C-90C2-3533D4807C10}" destId="{0648513B-8984-4289-97BA-3EE1BE1A3583}" srcOrd="0" destOrd="0" presId="urn:microsoft.com/office/officeart/2005/8/layout/vList2"/>
    <dgm:cxn modelId="{B4284688-BC8C-42BD-A44F-26D571FF8C72}" type="presOf" srcId="{E1EE9E8F-E4AF-4042-8A01-D7D548256989}" destId="{CF50685E-CEC6-4F67-9A8B-74B47B411C76}" srcOrd="0" destOrd="0" presId="urn:microsoft.com/office/officeart/2005/8/layout/vList2"/>
    <dgm:cxn modelId="{CFDB85FC-A1BC-4B85-A289-71AB18ED4E6D}" type="presOf" srcId="{2662DC5B-7210-42EE-AE1C-9ABABCF11220}" destId="{AB64E27B-D2F1-4070-9D1B-40D4FAA67C5E}" srcOrd="0" destOrd="0" presId="urn:microsoft.com/office/officeart/2005/8/layout/vList2"/>
    <dgm:cxn modelId="{BA9324FE-E478-480E-8911-FD43CB317959}" type="presOf" srcId="{DF8CF49F-E556-4827-A7DF-FF8FDBCDB24C}" destId="{DF6948CA-6FE3-4B61-A6A7-A1E5E50734FA}" srcOrd="0" destOrd="0" presId="urn:microsoft.com/office/officeart/2005/8/layout/vList2"/>
    <dgm:cxn modelId="{2164C091-9BA7-49FA-9076-92C9D62E38C8}" type="presParOf" srcId="{9A3AE6B2-0E23-4B10-BD21-F32C402AE8BC}" destId="{3F57B037-D781-4866-9D84-CC35D8447610}" srcOrd="0" destOrd="0" presId="urn:microsoft.com/office/officeart/2005/8/layout/vList2"/>
    <dgm:cxn modelId="{6885B38A-4743-4123-ACC3-D3D65A039864}" type="presParOf" srcId="{9A3AE6B2-0E23-4B10-BD21-F32C402AE8BC}" destId="{09460893-68AF-4FAB-925C-ED7DC9E5860A}" srcOrd="1" destOrd="0" presId="urn:microsoft.com/office/officeart/2005/8/layout/vList2"/>
    <dgm:cxn modelId="{6754E27F-895D-46F1-8B69-CDEABFA8D495}" type="presParOf" srcId="{9A3AE6B2-0E23-4B10-BD21-F32C402AE8BC}" destId="{CF50685E-CEC6-4F67-9A8B-74B47B411C76}" srcOrd="2" destOrd="0" presId="urn:microsoft.com/office/officeart/2005/8/layout/vList2"/>
    <dgm:cxn modelId="{9554B0D9-9906-4593-A239-ED8DC3D5F5A1}" type="presParOf" srcId="{9A3AE6B2-0E23-4B10-BD21-F32C402AE8BC}" destId="{6730BA56-D3E5-400E-8889-5BF00A117281}" srcOrd="3" destOrd="0" presId="urn:microsoft.com/office/officeart/2005/8/layout/vList2"/>
    <dgm:cxn modelId="{75E33BE0-11C8-4F3A-B484-2171838D3D29}" type="presParOf" srcId="{9A3AE6B2-0E23-4B10-BD21-F32C402AE8BC}" destId="{AB64E27B-D2F1-4070-9D1B-40D4FAA67C5E}" srcOrd="4" destOrd="0" presId="urn:microsoft.com/office/officeart/2005/8/layout/vList2"/>
    <dgm:cxn modelId="{A6385C3B-0A7F-4425-B714-E62BE4A88D52}" type="presParOf" srcId="{9A3AE6B2-0E23-4B10-BD21-F32C402AE8BC}" destId="{92014EC8-68B8-44F1-B7A1-64BA4B040482}" srcOrd="5" destOrd="0" presId="urn:microsoft.com/office/officeart/2005/8/layout/vList2"/>
    <dgm:cxn modelId="{8004A89F-0795-4E72-BA7E-578DDA4BDCB2}" type="presParOf" srcId="{9A3AE6B2-0E23-4B10-BD21-F32C402AE8BC}" destId="{0648513B-8984-4289-97BA-3EE1BE1A3583}" srcOrd="6" destOrd="0" presId="urn:microsoft.com/office/officeart/2005/8/layout/vList2"/>
    <dgm:cxn modelId="{F9B41B79-0EAB-4CC7-8541-44734A5E62F8}" type="presParOf" srcId="{9A3AE6B2-0E23-4B10-BD21-F32C402AE8BC}" destId="{8F77929F-41AB-4997-89D6-400778A601C4}" srcOrd="7" destOrd="0" presId="urn:microsoft.com/office/officeart/2005/8/layout/vList2"/>
    <dgm:cxn modelId="{08A06241-FB2E-44FE-B386-F2BAB45C9290}" type="presParOf" srcId="{9A3AE6B2-0E23-4B10-BD21-F32C402AE8BC}" destId="{DF6948CA-6FE3-4B61-A6A7-A1E5E50734F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4B1E2-F31E-4F79-A2B8-FEB006645C0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3D4745-649E-4B06-A9C1-ED3332617B8A}">
      <dgm:prSet/>
      <dgm:spPr/>
      <dgm:t>
        <a:bodyPr/>
        <a:lstStyle/>
        <a:p>
          <a:r>
            <a:rPr lang="en-US"/>
            <a:t>• Ensures transparency in elections</a:t>
          </a:r>
        </a:p>
      </dgm:t>
    </dgm:pt>
    <dgm:pt modelId="{EEEDB13A-E88E-4DBF-9BC8-CE437A246635}" type="parTrans" cxnId="{2C69E052-DCDD-4FCB-B4CC-CF6D66E2C7D6}">
      <dgm:prSet/>
      <dgm:spPr/>
      <dgm:t>
        <a:bodyPr/>
        <a:lstStyle/>
        <a:p>
          <a:endParaRPr lang="en-US"/>
        </a:p>
      </dgm:t>
    </dgm:pt>
    <dgm:pt modelId="{8BD9F362-317B-48A9-92D9-E5CE0198F4F2}" type="sibTrans" cxnId="{2C69E052-DCDD-4FCB-B4CC-CF6D66E2C7D6}">
      <dgm:prSet/>
      <dgm:spPr/>
      <dgm:t>
        <a:bodyPr/>
        <a:lstStyle/>
        <a:p>
          <a:endParaRPr lang="en-US"/>
        </a:p>
      </dgm:t>
    </dgm:pt>
    <dgm:pt modelId="{FA6F5488-62CE-4734-B034-5D9F1C2CB2FF}">
      <dgm:prSet/>
      <dgm:spPr/>
      <dgm:t>
        <a:bodyPr/>
        <a:lstStyle/>
        <a:p>
          <a:r>
            <a:rPr lang="en-US"/>
            <a:t>• Strengthens democracy</a:t>
          </a:r>
        </a:p>
      </dgm:t>
    </dgm:pt>
    <dgm:pt modelId="{372449DC-179E-405A-B3F4-5B0DA0AB369E}" type="parTrans" cxnId="{D33157A3-2F5D-4C93-815B-0E52EC2C5583}">
      <dgm:prSet/>
      <dgm:spPr/>
      <dgm:t>
        <a:bodyPr/>
        <a:lstStyle/>
        <a:p>
          <a:endParaRPr lang="en-US"/>
        </a:p>
      </dgm:t>
    </dgm:pt>
    <dgm:pt modelId="{FC790A1B-1E64-4F1F-9163-C3AA3C5DD7E0}" type="sibTrans" cxnId="{D33157A3-2F5D-4C93-815B-0E52EC2C5583}">
      <dgm:prSet/>
      <dgm:spPr/>
      <dgm:t>
        <a:bodyPr/>
        <a:lstStyle/>
        <a:p>
          <a:endParaRPr lang="en-US"/>
        </a:p>
      </dgm:t>
    </dgm:pt>
    <dgm:pt modelId="{F0DF1BB0-CEC0-44FA-A5B6-CDE3FD6511B0}">
      <dgm:prSet/>
      <dgm:spPr/>
      <dgm:t>
        <a:bodyPr/>
        <a:lstStyle/>
        <a:p>
          <a:r>
            <a:rPr lang="en-US"/>
            <a:t>• Maintains level playing field among candidates</a:t>
          </a:r>
        </a:p>
      </dgm:t>
    </dgm:pt>
    <dgm:pt modelId="{3F718468-3C4C-4E50-96A3-F361B92667AF}" type="parTrans" cxnId="{D45EBC55-34EF-4AAD-B7CC-A0F23504473A}">
      <dgm:prSet/>
      <dgm:spPr/>
      <dgm:t>
        <a:bodyPr/>
        <a:lstStyle/>
        <a:p>
          <a:endParaRPr lang="en-US"/>
        </a:p>
      </dgm:t>
    </dgm:pt>
    <dgm:pt modelId="{05080011-653C-4863-A83C-869168A78028}" type="sibTrans" cxnId="{D45EBC55-34EF-4AAD-B7CC-A0F23504473A}">
      <dgm:prSet/>
      <dgm:spPr/>
      <dgm:t>
        <a:bodyPr/>
        <a:lstStyle/>
        <a:p>
          <a:endParaRPr lang="en-US"/>
        </a:p>
      </dgm:t>
    </dgm:pt>
    <dgm:pt modelId="{DB2EFA60-0088-4B17-915C-2E9A2AE53DCF}">
      <dgm:prSet/>
      <dgm:spPr/>
      <dgm:t>
        <a:bodyPr/>
        <a:lstStyle/>
        <a:p>
          <a:r>
            <a:rPr lang="en-US"/>
            <a:t>• Reduces malpractices and corruption</a:t>
          </a:r>
        </a:p>
      </dgm:t>
    </dgm:pt>
    <dgm:pt modelId="{89C6BD7B-9C07-417F-8914-B003E5C4A9B2}" type="parTrans" cxnId="{F0287C48-C687-4388-A167-E5CBF7EA98CA}">
      <dgm:prSet/>
      <dgm:spPr/>
      <dgm:t>
        <a:bodyPr/>
        <a:lstStyle/>
        <a:p>
          <a:endParaRPr lang="en-US"/>
        </a:p>
      </dgm:t>
    </dgm:pt>
    <dgm:pt modelId="{91271A93-2A53-4A7E-B3D2-53774C5F6A23}" type="sibTrans" cxnId="{F0287C48-C687-4388-A167-E5CBF7EA98CA}">
      <dgm:prSet/>
      <dgm:spPr/>
      <dgm:t>
        <a:bodyPr/>
        <a:lstStyle/>
        <a:p>
          <a:endParaRPr lang="en-US"/>
        </a:p>
      </dgm:t>
    </dgm:pt>
    <dgm:pt modelId="{0BAFA2B7-8301-4FAC-A904-CF20CF44300D}" type="pres">
      <dgm:prSet presAssocID="{6E94B1E2-F31E-4F79-A2B8-FEB006645C08}" presName="linear" presStyleCnt="0">
        <dgm:presLayoutVars>
          <dgm:animLvl val="lvl"/>
          <dgm:resizeHandles val="exact"/>
        </dgm:presLayoutVars>
      </dgm:prSet>
      <dgm:spPr/>
    </dgm:pt>
    <dgm:pt modelId="{A654A286-C534-4D11-8F38-A8D38CE56B4E}" type="pres">
      <dgm:prSet presAssocID="{D73D4745-649E-4B06-A9C1-ED3332617B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863E63C-C8C8-4681-9B70-CC942B760D5D}" type="pres">
      <dgm:prSet presAssocID="{8BD9F362-317B-48A9-92D9-E5CE0198F4F2}" presName="spacer" presStyleCnt="0"/>
      <dgm:spPr/>
    </dgm:pt>
    <dgm:pt modelId="{6060DEDF-F885-4B1E-A5D9-E56A51997CFC}" type="pres">
      <dgm:prSet presAssocID="{FA6F5488-62CE-4734-B034-5D9F1C2CB2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F67532-E17D-49AF-AD92-975D6869B319}" type="pres">
      <dgm:prSet presAssocID="{FC790A1B-1E64-4F1F-9163-C3AA3C5DD7E0}" presName="spacer" presStyleCnt="0"/>
      <dgm:spPr/>
    </dgm:pt>
    <dgm:pt modelId="{C93F4AA3-0AE5-4061-9E79-002DF275338F}" type="pres">
      <dgm:prSet presAssocID="{F0DF1BB0-CEC0-44FA-A5B6-CDE3FD6511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2C9D7E-5E98-48A2-B657-59E820E1C498}" type="pres">
      <dgm:prSet presAssocID="{05080011-653C-4863-A83C-869168A78028}" presName="spacer" presStyleCnt="0"/>
      <dgm:spPr/>
    </dgm:pt>
    <dgm:pt modelId="{8371EC03-43BD-4D64-ABAC-028A28C2450F}" type="pres">
      <dgm:prSet presAssocID="{DB2EFA60-0088-4B17-915C-2E9A2AE53D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0287C48-C687-4388-A167-E5CBF7EA98CA}" srcId="{6E94B1E2-F31E-4F79-A2B8-FEB006645C08}" destId="{DB2EFA60-0088-4B17-915C-2E9A2AE53DCF}" srcOrd="3" destOrd="0" parTransId="{89C6BD7B-9C07-417F-8914-B003E5C4A9B2}" sibTransId="{91271A93-2A53-4A7E-B3D2-53774C5F6A23}"/>
    <dgm:cxn modelId="{1A91216A-1E27-4540-A880-161A110A1A71}" type="presOf" srcId="{D73D4745-649E-4B06-A9C1-ED3332617B8A}" destId="{A654A286-C534-4D11-8F38-A8D38CE56B4E}" srcOrd="0" destOrd="0" presId="urn:microsoft.com/office/officeart/2005/8/layout/vList2"/>
    <dgm:cxn modelId="{2C69E052-DCDD-4FCB-B4CC-CF6D66E2C7D6}" srcId="{6E94B1E2-F31E-4F79-A2B8-FEB006645C08}" destId="{D73D4745-649E-4B06-A9C1-ED3332617B8A}" srcOrd="0" destOrd="0" parTransId="{EEEDB13A-E88E-4DBF-9BC8-CE437A246635}" sibTransId="{8BD9F362-317B-48A9-92D9-E5CE0198F4F2}"/>
    <dgm:cxn modelId="{51F02B73-D409-4212-8179-82FF15FD8EE2}" type="presOf" srcId="{DB2EFA60-0088-4B17-915C-2E9A2AE53DCF}" destId="{8371EC03-43BD-4D64-ABAC-028A28C2450F}" srcOrd="0" destOrd="0" presId="urn:microsoft.com/office/officeart/2005/8/layout/vList2"/>
    <dgm:cxn modelId="{D45EBC55-34EF-4AAD-B7CC-A0F23504473A}" srcId="{6E94B1E2-F31E-4F79-A2B8-FEB006645C08}" destId="{F0DF1BB0-CEC0-44FA-A5B6-CDE3FD6511B0}" srcOrd="2" destOrd="0" parTransId="{3F718468-3C4C-4E50-96A3-F361B92667AF}" sibTransId="{05080011-653C-4863-A83C-869168A78028}"/>
    <dgm:cxn modelId="{D42BEF8B-B617-4F8E-B069-E9B36EE0E851}" type="presOf" srcId="{6E94B1E2-F31E-4F79-A2B8-FEB006645C08}" destId="{0BAFA2B7-8301-4FAC-A904-CF20CF44300D}" srcOrd="0" destOrd="0" presId="urn:microsoft.com/office/officeart/2005/8/layout/vList2"/>
    <dgm:cxn modelId="{D33157A3-2F5D-4C93-815B-0E52EC2C5583}" srcId="{6E94B1E2-F31E-4F79-A2B8-FEB006645C08}" destId="{FA6F5488-62CE-4734-B034-5D9F1C2CB2FF}" srcOrd="1" destOrd="0" parTransId="{372449DC-179E-405A-B3F4-5B0DA0AB369E}" sibTransId="{FC790A1B-1E64-4F1F-9163-C3AA3C5DD7E0}"/>
    <dgm:cxn modelId="{C3B110B2-3610-4161-B263-30AA7997480D}" type="presOf" srcId="{F0DF1BB0-CEC0-44FA-A5B6-CDE3FD6511B0}" destId="{C93F4AA3-0AE5-4061-9E79-002DF275338F}" srcOrd="0" destOrd="0" presId="urn:microsoft.com/office/officeart/2005/8/layout/vList2"/>
    <dgm:cxn modelId="{11BE6BD6-DF32-4633-ACAC-9ED3EA46565D}" type="presOf" srcId="{FA6F5488-62CE-4734-B034-5D9F1C2CB2FF}" destId="{6060DEDF-F885-4B1E-A5D9-E56A51997CFC}" srcOrd="0" destOrd="0" presId="urn:microsoft.com/office/officeart/2005/8/layout/vList2"/>
    <dgm:cxn modelId="{2A0B041A-7EC5-4D52-B900-12560EF2C606}" type="presParOf" srcId="{0BAFA2B7-8301-4FAC-A904-CF20CF44300D}" destId="{A654A286-C534-4D11-8F38-A8D38CE56B4E}" srcOrd="0" destOrd="0" presId="urn:microsoft.com/office/officeart/2005/8/layout/vList2"/>
    <dgm:cxn modelId="{63F8D1C3-27E4-49BF-A873-2C268DEFC098}" type="presParOf" srcId="{0BAFA2B7-8301-4FAC-A904-CF20CF44300D}" destId="{6863E63C-C8C8-4681-9B70-CC942B760D5D}" srcOrd="1" destOrd="0" presId="urn:microsoft.com/office/officeart/2005/8/layout/vList2"/>
    <dgm:cxn modelId="{63E4977F-706A-41E3-81E3-74366E67A3A4}" type="presParOf" srcId="{0BAFA2B7-8301-4FAC-A904-CF20CF44300D}" destId="{6060DEDF-F885-4B1E-A5D9-E56A51997CFC}" srcOrd="2" destOrd="0" presId="urn:microsoft.com/office/officeart/2005/8/layout/vList2"/>
    <dgm:cxn modelId="{A43CEDBD-5B62-4E71-873E-F33169B87BB4}" type="presParOf" srcId="{0BAFA2B7-8301-4FAC-A904-CF20CF44300D}" destId="{CCF67532-E17D-49AF-AD92-975D6869B319}" srcOrd="3" destOrd="0" presId="urn:microsoft.com/office/officeart/2005/8/layout/vList2"/>
    <dgm:cxn modelId="{815292FD-C67E-4869-82AA-29DF3DB7AD08}" type="presParOf" srcId="{0BAFA2B7-8301-4FAC-A904-CF20CF44300D}" destId="{C93F4AA3-0AE5-4061-9E79-002DF275338F}" srcOrd="4" destOrd="0" presId="urn:microsoft.com/office/officeart/2005/8/layout/vList2"/>
    <dgm:cxn modelId="{4A1DF19C-0CD2-4B5D-B44B-053198575612}" type="presParOf" srcId="{0BAFA2B7-8301-4FAC-A904-CF20CF44300D}" destId="{502C9D7E-5E98-48A2-B657-59E820E1C498}" srcOrd="5" destOrd="0" presId="urn:microsoft.com/office/officeart/2005/8/layout/vList2"/>
    <dgm:cxn modelId="{2334694A-6005-4155-97FB-2AF7292FA851}" type="presParOf" srcId="{0BAFA2B7-8301-4FAC-A904-CF20CF44300D}" destId="{8371EC03-43BD-4D64-ABAC-028A28C245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7CA2A5-94B7-4C0A-9132-3099E52EAB6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6A96BB-2B0F-4AD4-A613-DF29A8BEDD04}">
      <dgm:prSet/>
      <dgm:spPr/>
      <dgm:t>
        <a:bodyPr/>
        <a:lstStyle/>
        <a:p>
          <a:r>
            <a:rPr lang="en-US"/>
            <a:t>• Influence of money and muscle power</a:t>
          </a:r>
        </a:p>
      </dgm:t>
    </dgm:pt>
    <dgm:pt modelId="{5E16EF03-6FC2-4FF3-ABAC-2252E9A5E40D}" type="parTrans" cxnId="{D9B6C70F-4F1A-4C77-B237-3E8545369708}">
      <dgm:prSet/>
      <dgm:spPr/>
      <dgm:t>
        <a:bodyPr/>
        <a:lstStyle/>
        <a:p>
          <a:endParaRPr lang="en-US"/>
        </a:p>
      </dgm:t>
    </dgm:pt>
    <dgm:pt modelId="{1E2EAD90-5559-497A-ACD6-47684BC1143B}" type="sibTrans" cxnId="{D9B6C70F-4F1A-4C77-B237-3E8545369708}">
      <dgm:prSet/>
      <dgm:spPr/>
      <dgm:t>
        <a:bodyPr/>
        <a:lstStyle/>
        <a:p>
          <a:endParaRPr lang="en-US"/>
        </a:p>
      </dgm:t>
    </dgm:pt>
    <dgm:pt modelId="{59978B2B-0DBD-4D2E-A575-4CD06A4F83B2}">
      <dgm:prSet/>
      <dgm:spPr/>
      <dgm:t>
        <a:bodyPr/>
        <a:lstStyle/>
        <a:p>
          <a:r>
            <a:rPr lang="en-US"/>
            <a:t>• Difficulties in curbing fake news and social media misuse</a:t>
          </a:r>
        </a:p>
      </dgm:t>
    </dgm:pt>
    <dgm:pt modelId="{E370E4A2-B718-4A2F-B8BC-DDAA7459B9F9}" type="parTrans" cxnId="{559D2375-6DA0-472D-8923-20D9CD0FB305}">
      <dgm:prSet/>
      <dgm:spPr/>
      <dgm:t>
        <a:bodyPr/>
        <a:lstStyle/>
        <a:p>
          <a:endParaRPr lang="en-US"/>
        </a:p>
      </dgm:t>
    </dgm:pt>
    <dgm:pt modelId="{F559BF33-FD7B-4004-8E66-7FBE5F332EC2}" type="sibTrans" cxnId="{559D2375-6DA0-472D-8923-20D9CD0FB305}">
      <dgm:prSet/>
      <dgm:spPr/>
      <dgm:t>
        <a:bodyPr/>
        <a:lstStyle/>
        <a:p>
          <a:endParaRPr lang="en-US"/>
        </a:p>
      </dgm:t>
    </dgm:pt>
    <dgm:pt modelId="{4B2934F7-24E7-4222-B32A-CD5D49F65981}">
      <dgm:prSet/>
      <dgm:spPr/>
      <dgm:t>
        <a:bodyPr/>
        <a:lstStyle/>
        <a:p>
          <a:r>
            <a:rPr lang="en-US"/>
            <a:t>• Allegations of bias at times</a:t>
          </a:r>
        </a:p>
      </dgm:t>
    </dgm:pt>
    <dgm:pt modelId="{3ABF928F-9458-40BD-B55D-E60D5E5D3C3B}" type="parTrans" cxnId="{41716274-9D01-4435-87BB-2AF6CE055117}">
      <dgm:prSet/>
      <dgm:spPr/>
      <dgm:t>
        <a:bodyPr/>
        <a:lstStyle/>
        <a:p>
          <a:endParaRPr lang="en-US"/>
        </a:p>
      </dgm:t>
    </dgm:pt>
    <dgm:pt modelId="{E98110A1-B39A-42C4-AE5D-616803DAE616}" type="sibTrans" cxnId="{41716274-9D01-4435-87BB-2AF6CE055117}">
      <dgm:prSet/>
      <dgm:spPr/>
      <dgm:t>
        <a:bodyPr/>
        <a:lstStyle/>
        <a:p>
          <a:endParaRPr lang="en-US"/>
        </a:p>
      </dgm:t>
    </dgm:pt>
    <dgm:pt modelId="{2EF01F89-52F8-4F41-8404-B7F97530DC18}">
      <dgm:prSet/>
      <dgm:spPr/>
      <dgm:t>
        <a:bodyPr/>
        <a:lstStyle/>
        <a:p>
          <a:r>
            <a:rPr lang="en-US" dirty="0"/>
            <a:t>• Logistical challenges in large elections</a:t>
          </a:r>
        </a:p>
      </dgm:t>
    </dgm:pt>
    <dgm:pt modelId="{F452CF28-59A7-4483-A86C-C1A2D6EEC660}" type="parTrans" cxnId="{F394D8E9-790A-4272-84CC-906B03965DB6}">
      <dgm:prSet/>
      <dgm:spPr/>
      <dgm:t>
        <a:bodyPr/>
        <a:lstStyle/>
        <a:p>
          <a:endParaRPr lang="en-US"/>
        </a:p>
      </dgm:t>
    </dgm:pt>
    <dgm:pt modelId="{4160204C-3B42-4BFF-AA8D-704A32EC621A}" type="sibTrans" cxnId="{F394D8E9-790A-4272-84CC-906B03965DB6}">
      <dgm:prSet/>
      <dgm:spPr/>
      <dgm:t>
        <a:bodyPr/>
        <a:lstStyle/>
        <a:p>
          <a:endParaRPr lang="en-US"/>
        </a:p>
      </dgm:t>
    </dgm:pt>
    <dgm:pt modelId="{30831925-370E-4737-8625-A9BDAD6A696C}" type="pres">
      <dgm:prSet presAssocID="{A27CA2A5-94B7-4C0A-9132-3099E52EAB6A}" presName="vert0" presStyleCnt="0">
        <dgm:presLayoutVars>
          <dgm:dir/>
          <dgm:animOne val="branch"/>
          <dgm:animLvl val="lvl"/>
        </dgm:presLayoutVars>
      </dgm:prSet>
      <dgm:spPr/>
    </dgm:pt>
    <dgm:pt modelId="{B99C170A-EA6F-4731-AD95-68C4C97610C1}" type="pres">
      <dgm:prSet presAssocID="{206A96BB-2B0F-4AD4-A613-DF29A8BEDD04}" presName="thickLine" presStyleLbl="alignNode1" presStyleIdx="0" presStyleCnt="4"/>
      <dgm:spPr/>
    </dgm:pt>
    <dgm:pt modelId="{59AD37B9-C5AF-4C8B-8D58-B61FF983941E}" type="pres">
      <dgm:prSet presAssocID="{206A96BB-2B0F-4AD4-A613-DF29A8BEDD04}" presName="horz1" presStyleCnt="0"/>
      <dgm:spPr/>
    </dgm:pt>
    <dgm:pt modelId="{9AF4CB97-CAF7-4BD9-B0F9-EE4A97A2AC9E}" type="pres">
      <dgm:prSet presAssocID="{206A96BB-2B0F-4AD4-A613-DF29A8BEDD04}" presName="tx1" presStyleLbl="revTx" presStyleIdx="0" presStyleCnt="4"/>
      <dgm:spPr/>
    </dgm:pt>
    <dgm:pt modelId="{85DB875E-8270-486E-A154-0D3CA3A13F2F}" type="pres">
      <dgm:prSet presAssocID="{206A96BB-2B0F-4AD4-A613-DF29A8BEDD04}" presName="vert1" presStyleCnt="0"/>
      <dgm:spPr/>
    </dgm:pt>
    <dgm:pt modelId="{D69D2465-B962-48CC-B20D-3375982FEB2A}" type="pres">
      <dgm:prSet presAssocID="{59978B2B-0DBD-4D2E-A575-4CD06A4F83B2}" presName="thickLine" presStyleLbl="alignNode1" presStyleIdx="1" presStyleCnt="4"/>
      <dgm:spPr/>
    </dgm:pt>
    <dgm:pt modelId="{A93893FA-BC32-436A-A3A7-3E20FD635F26}" type="pres">
      <dgm:prSet presAssocID="{59978B2B-0DBD-4D2E-A575-4CD06A4F83B2}" presName="horz1" presStyleCnt="0"/>
      <dgm:spPr/>
    </dgm:pt>
    <dgm:pt modelId="{67C27912-24EA-4D05-8122-0A11AF509380}" type="pres">
      <dgm:prSet presAssocID="{59978B2B-0DBD-4D2E-A575-4CD06A4F83B2}" presName="tx1" presStyleLbl="revTx" presStyleIdx="1" presStyleCnt="4"/>
      <dgm:spPr/>
    </dgm:pt>
    <dgm:pt modelId="{DCF402F0-4797-46D4-BF88-ED95FE2863CC}" type="pres">
      <dgm:prSet presAssocID="{59978B2B-0DBD-4D2E-A575-4CD06A4F83B2}" presName="vert1" presStyleCnt="0"/>
      <dgm:spPr/>
    </dgm:pt>
    <dgm:pt modelId="{9457C666-1C5C-4ADC-AA9C-AF6B54C176FC}" type="pres">
      <dgm:prSet presAssocID="{4B2934F7-24E7-4222-B32A-CD5D49F65981}" presName="thickLine" presStyleLbl="alignNode1" presStyleIdx="2" presStyleCnt="4"/>
      <dgm:spPr/>
    </dgm:pt>
    <dgm:pt modelId="{FB9154D7-00CA-4FB4-B372-6ABE422AEF9C}" type="pres">
      <dgm:prSet presAssocID="{4B2934F7-24E7-4222-B32A-CD5D49F65981}" presName="horz1" presStyleCnt="0"/>
      <dgm:spPr/>
    </dgm:pt>
    <dgm:pt modelId="{02FCEB36-5334-4A8D-B512-58C6C4D49725}" type="pres">
      <dgm:prSet presAssocID="{4B2934F7-24E7-4222-B32A-CD5D49F65981}" presName="tx1" presStyleLbl="revTx" presStyleIdx="2" presStyleCnt="4"/>
      <dgm:spPr/>
    </dgm:pt>
    <dgm:pt modelId="{112E1E9C-3E03-46D7-9551-5C2D6F4E7A8B}" type="pres">
      <dgm:prSet presAssocID="{4B2934F7-24E7-4222-B32A-CD5D49F65981}" presName="vert1" presStyleCnt="0"/>
      <dgm:spPr/>
    </dgm:pt>
    <dgm:pt modelId="{F425B162-DDC0-4D84-BB4F-C6E84D4F55B0}" type="pres">
      <dgm:prSet presAssocID="{2EF01F89-52F8-4F41-8404-B7F97530DC18}" presName="thickLine" presStyleLbl="alignNode1" presStyleIdx="3" presStyleCnt="4" custLinFactNeighborY="-30956"/>
      <dgm:spPr/>
    </dgm:pt>
    <dgm:pt modelId="{52757AE1-F733-46F8-A079-25223C3E24D9}" type="pres">
      <dgm:prSet presAssocID="{2EF01F89-52F8-4F41-8404-B7F97530DC18}" presName="horz1" presStyleCnt="0"/>
      <dgm:spPr/>
    </dgm:pt>
    <dgm:pt modelId="{8CDB4D96-45FC-44C1-B12E-956351F8CFA9}" type="pres">
      <dgm:prSet presAssocID="{2EF01F89-52F8-4F41-8404-B7F97530DC18}" presName="tx1" presStyleLbl="revTx" presStyleIdx="3" presStyleCnt="4" custLinFactNeighborY="-15790"/>
      <dgm:spPr/>
    </dgm:pt>
    <dgm:pt modelId="{C078ABEC-402C-4837-A1A8-E8C47172567F}" type="pres">
      <dgm:prSet presAssocID="{2EF01F89-52F8-4F41-8404-B7F97530DC18}" presName="vert1" presStyleCnt="0"/>
      <dgm:spPr/>
    </dgm:pt>
  </dgm:ptLst>
  <dgm:cxnLst>
    <dgm:cxn modelId="{D9B6C70F-4F1A-4C77-B237-3E8545369708}" srcId="{A27CA2A5-94B7-4C0A-9132-3099E52EAB6A}" destId="{206A96BB-2B0F-4AD4-A613-DF29A8BEDD04}" srcOrd="0" destOrd="0" parTransId="{5E16EF03-6FC2-4FF3-ABAC-2252E9A5E40D}" sibTransId="{1E2EAD90-5559-497A-ACD6-47684BC1143B}"/>
    <dgm:cxn modelId="{2D43DA48-71E4-4A4C-9699-E54F82CAE450}" type="presOf" srcId="{59978B2B-0DBD-4D2E-A575-4CD06A4F83B2}" destId="{67C27912-24EA-4D05-8122-0A11AF509380}" srcOrd="0" destOrd="0" presId="urn:microsoft.com/office/officeart/2008/layout/LinedList"/>
    <dgm:cxn modelId="{26FDF36F-50C1-4213-A3B4-144C17006FE0}" type="presOf" srcId="{A27CA2A5-94B7-4C0A-9132-3099E52EAB6A}" destId="{30831925-370E-4737-8625-A9BDAD6A696C}" srcOrd="0" destOrd="0" presId="urn:microsoft.com/office/officeart/2008/layout/LinedList"/>
    <dgm:cxn modelId="{41716274-9D01-4435-87BB-2AF6CE055117}" srcId="{A27CA2A5-94B7-4C0A-9132-3099E52EAB6A}" destId="{4B2934F7-24E7-4222-B32A-CD5D49F65981}" srcOrd="2" destOrd="0" parTransId="{3ABF928F-9458-40BD-B55D-E60D5E5D3C3B}" sibTransId="{E98110A1-B39A-42C4-AE5D-616803DAE616}"/>
    <dgm:cxn modelId="{559D2375-6DA0-472D-8923-20D9CD0FB305}" srcId="{A27CA2A5-94B7-4C0A-9132-3099E52EAB6A}" destId="{59978B2B-0DBD-4D2E-A575-4CD06A4F83B2}" srcOrd="1" destOrd="0" parTransId="{E370E4A2-B718-4A2F-B8BC-DDAA7459B9F9}" sibTransId="{F559BF33-FD7B-4004-8E66-7FBE5F332EC2}"/>
    <dgm:cxn modelId="{69CF92A2-F0D4-4B8D-ABB4-98A2813C34A0}" type="presOf" srcId="{206A96BB-2B0F-4AD4-A613-DF29A8BEDD04}" destId="{9AF4CB97-CAF7-4BD9-B0F9-EE4A97A2AC9E}" srcOrd="0" destOrd="0" presId="urn:microsoft.com/office/officeart/2008/layout/LinedList"/>
    <dgm:cxn modelId="{72B310B0-F0D1-4316-859F-D3E37D40F59F}" type="presOf" srcId="{4B2934F7-24E7-4222-B32A-CD5D49F65981}" destId="{02FCEB36-5334-4A8D-B512-58C6C4D49725}" srcOrd="0" destOrd="0" presId="urn:microsoft.com/office/officeart/2008/layout/LinedList"/>
    <dgm:cxn modelId="{605644C8-2250-496E-B097-017C87FDC9B1}" type="presOf" srcId="{2EF01F89-52F8-4F41-8404-B7F97530DC18}" destId="{8CDB4D96-45FC-44C1-B12E-956351F8CFA9}" srcOrd="0" destOrd="0" presId="urn:microsoft.com/office/officeart/2008/layout/LinedList"/>
    <dgm:cxn modelId="{F394D8E9-790A-4272-84CC-906B03965DB6}" srcId="{A27CA2A5-94B7-4C0A-9132-3099E52EAB6A}" destId="{2EF01F89-52F8-4F41-8404-B7F97530DC18}" srcOrd="3" destOrd="0" parTransId="{F452CF28-59A7-4483-A86C-C1A2D6EEC660}" sibTransId="{4160204C-3B42-4BFF-AA8D-704A32EC621A}"/>
    <dgm:cxn modelId="{9703C307-2686-4D2E-B26D-E787739C5C23}" type="presParOf" srcId="{30831925-370E-4737-8625-A9BDAD6A696C}" destId="{B99C170A-EA6F-4731-AD95-68C4C97610C1}" srcOrd="0" destOrd="0" presId="urn:microsoft.com/office/officeart/2008/layout/LinedList"/>
    <dgm:cxn modelId="{1CFE55FC-2FF0-4454-A66E-71BFA7F31816}" type="presParOf" srcId="{30831925-370E-4737-8625-A9BDAD6A696C}" destId="{59AD37B9-C5AF-4C8B-8D58-B61FF983941E}" srcOrd="1" destOrd="0" presId="urn:microsoft.com/office/officeart/2008/layout/LinedList"/>
    <dgm:cxn modelId="{6B861B74-CDE9-479F-87C8-FDFF1BA239EB}" type="presParOf" srcId="{59AD37B9-C5AF-4C8B-8D58-B61FF983941E}" destId="{9AF4CB97-CAF7-4BD9-B0F9-EE4A97A2AC9E}" srcOrd="0" destOrd="0" presId="urn:microsoft.com/office/officeart/2008/layout/LinedList"/>
    <dgm:cxn modelId="{6D164258-5079-44DD-91ED-280EE67C3485}" type="presParOf" srcId="{59AD37B9-C5AF-4C8B-8D58-B61FF983941E}" destId="{85DB875E-8270-486E-A154-0D3CA3A13F2F}" srcOrd="1" destOrd="0" presId="urn:microsoft.com/office/officeart/2008/layout/LinedList"/>
    <dgm:cxn modelId="{EACF6BA9-9B9D-40BF-A2FF-08C900DD7AF6}" type="presParOf" srcId="{30831925-370E-4737-8625-A9BDAD6A696C}" destId="{D69D2465-B962-48CC-B20D-3375982FEB2A}" srcOrd="2" destOrd="0" presId="urn:microsoft.com/office/officeart/2008/layout/LinedList"/>
    <dgm:cxn modelId="{AF478432-5873-4E85-941C-6E16C0CF672E}" type="presParOf" srcId="{30831925-370E-4737-8625-A9BDAD6A696C}" destId="{A93893FA-BC32-436A-A3A7-3E20FD635F26}" srcOrd="3" destOrd="0" presId="urn:microsoft.com/office/officeart/2008/layout/LinedList"/>
    <dgm:cxn modelId="{07957365-4897-4D63-937F-09FC9C864647}" type="presParOf" srcId="{A93893FA-BC32-436A-A3A7-3E20FD635F26}" destId="{67C27912-24EA-4D05-8122-0A11AF509380}" srcOrd="0" destOrd="0" presId="urn:microsoft.com/office/officeart/2008/layout/LinedList"/>
    <dgm:cxn modelId="{780825DC-7D8E-4219-888A-4DB20B82AEA1}" type="presParOf" srcId="{A93893FA-BC32-436A-A3A7-3E20FD635F26}" destId="{DCF402F0-4797-46D4-BF88-ED95FE2863CC}" srcOrd="1" destOrd="0" presId="urn:microsoft.com/office/officeart/2008/layout/LinedList"/>
    <dgm:cxn modelId="{C0FC8F43-C34B-4177-8C83-1A4252CE3B5B}" type="presParOf" srcId="{30831925-370E-4737-8625-A9BDAD6A696C}" destId="{9457C666-1C5C-4ADC-AA9C-AF6B54C176FC}" srcOrd="4" destOrd="0" presId="urn:microsoft.com/office/officeart/2008/layout/LinedList"/>
    <dgm:cxn modelId="{C922F46B-C405-4245-B081-F1862306A8CD}" type="presParOf" srcId="{30831925-370E-4737-8625-A9BDAD6A696C}" destId="{FB9154D7-00CA-4FB4-B372-6ABE422AEF9C}" srcOrd="5" destOrd="0" presId="urn:microsoft.com/office/officeart/2008/layout/LinedList"/>
    <dgm:cxn modelId="{FE99A21A-56A0-4ED3-BEBC-2FC429BF73A7}" type="presParOf" srcId="{FB9154D7-00CA-4FB4-B372-6ABE422AEF9C}" destId="{02FCEB36-5334-4A8D-B512-58C6C4D49725}" srcOrd="0" destOrd="0" presId="urn:microsoft.com/office/officeart/2008/layout/LinedList"/>
    <dgm:cxn modelId="{9BA9109B-B635-449E-A3A0-D24E1FA45B4E}" type="presParOf" srcId="{FB9154D7-00CA-4FB4-B372-6ABE422AEF9C}" destId="{112E1E9C-3E03-46D7-9551-5C2D6F4E7A8B}" srcOrd="1" destOrd="0" presId="urn:microsoft.com/office/officeart/2008/layout/LinedList"/>
    <dgm:cxn modelId="{818BFFF4-EFE4-44CE-A5F7-184CFF6169BE}" type="presParOf" srcId="{30831925-370E-4737-8625-A9BDAD6A696C}" destId="{F425B162-DDC0-4D84-BB4F-C6E84D4F55B0}" srcOrd="6" destOrd="0" presId="urn:microsoft.com/office/officeart/2008/layout/LinedList"/>
    <dgm:cxn modelId="{5DD3E571-7747-4633-8AEA-4D95BFE57A09}" type="presParOf" srcId="{30831925-370E-4737-8625-A9BDAD6A696C}" destId="{52757AE1-F733-46F8-A079-25223C3E24D9}" srcOrd="7" destOrd="0" presId="urn:microsoft.com/office/officeart/2008/layout/LinedList"/>
    <dgm:cxn modelId="{BB7DF290-5F66-468B-8C45-E36CFCC9B38D}" type="presParOf" srcId="{52757AE1-F733-46F8-A079-25223C3E24D9}" destId="{8CDB4D96-45FC-44C1-B12E-956351F8CFA9}" srcOrd="0" destOrd="0" presId="urn:microsoft.com/office/officeart/2008/layout/LinedList"/>
    <dgm:cxn modelId="{3E0D461D-2F2F-4996-AB06-FC506476D649}" type="presParOf" srcId="{52757AE1-F733-46F8-A079-25223C3E24D9}" destId="{C078ABEC-402C-4837-A1A8-E8C4717256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2F3B9E-E7C9-4858-BB18-5AD5A949801F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4AC2B8E0-92FD-44CC-ACA8-CB15EF27C5C0}">
      <dgm:prSet/>
      <dgm:spPr/>
      <dgm:t>
        <a:bodyPr/>
        <a:lstStyle/>
        <a:p>
          <a:r>
            <a:rPr lang="en-US"/>
            <a:t>• Backbone of Indian democracy</a:t>
          </a:r>
        </a:p>
      </dgm:t>
    </dgm:pt>
    <dgm:pt modelId="{7BF8869C-0228-4F22-8180-AC17481E4320}" type="parTrans" cxnId="{41626344-282A-4510-B1BA-31C843E6217E}">
      <dgm:prSet/>
      <dgm:spPr/>
      <dgm:t>
        <a:bodyPr/>
        <a:lstStyle/>
        <a:p>
          <a:endParaRPr lang="en-US"/>
        </a:p>
      </dgm:t>
    </dgm:pt>
    <dgm:pt modelId="{EBA25559-4F25-480A-A707-55C173A168E2}" type="sibTrans" cxnId="{41626344-282A-4510-B1BA-31C843E6217E}">
      <dgm:prSet/>
      <dgm:spPr/>
      <dgm:t>
        <a:bodyPr/>
        <a:lstStyle/>
        <a:p>
          <a:endParaRPr lang="en-US"/>
        </a:p>
      </dgm:t>
    </dgm:pt>
    <dgm:pt modelId="{3EFE6105-081C-4186-BF28-A140D640BAA2}">
      <dgm:prSet/>
      <dgm:spPr/>
      <dgm:t>
        <a:bodyPr/>
        <a:lstStyle/>
        <a:p>
          <a:r>
            <a:rPr lang="en-US"/>
            <a:t>• Protects voter rights</a:t>
          </a:r>
        </a:p>
      </dgm:t>
    </dgm:pt>
    <dgm:pt modelId="{E79067B3-8673-4AE5-B31C-D2AFCE1E4752}" type="parTrans" cxnId="{5E5A05DA-1D57-4C80-9E81-175E1E3D70D6}">
      <dgm:prSet/>
      <dgm:spPr/>
      <dgm:t>
        <a:bodyPr/>
        <a:lstStyle/>
        <a:p>
          <a:endParaRPr lang="en-US"/>
        </a:p>
      </dgm:t>
    </dgm:pt>
    <dgm:pt modelId="{607923AF-149F-438F-9819-C8579F7F9981}" type="sibTrans" cxnId="{5E5A05DA-1D57-4C80-9E81-175E1E3D70D6}">
      <dgm:prSet/>
      <dgm:spPr/>
      <dgm:t>
        <a:bodyPr/>
        <a:lstStyle/>
        <a:p>
          <a:endParaRPr lang="en-US"/>
        </a:p>
      </dgm:t>
    </dgm:pt>
    <dgm:pt modelId="{DAD388B8-DA80-4CC5-8652-749F1A9C43B3}">
      <dgm:prSet/>
      <dgm:spPr/>
      <dgm:t>
        <a:bodyPr/>
        <a:lstStyle/>
        <a:p>
          <a:r>
            <a:rPr lang="en-US"/>
            <a:t>• Builds trust in electoral process</a:t>
          </a:r>
        </a:p>
      </dgm:t>
    </dgm:pt>
    <dgm:pt modelId="{DCE087A3-0FBA-4553-8B9C-1EA1D9E07252}" type="parTrans" cxnId="{8AAE033E-ABEF-41B3-A8C0-1C1B48586B16}">
      <dgm:prSet/>
      <dgm:spPr/>
      <dgm:t>
        <a:bodyPr/>
        <a:lstStyle/>
        <a:p>
          <a:endParaRPr lang="en-US"/>
        </a:p>
      </dgm:t>
    </dgm:pt>
    <dgm:pt modelId="{DCED6E63-62EB-46FD-B6BE-C61B556B80FB}" type="sibTrans" cxnId="{8AAE033E-ABEF-41B3-A8C0-1C1B48586B16}">
      <dgm:prSet/>
      <dgm:spPr/>
      <dgm:t>
        <a:bodyPr/>
        <a:lstStyle/>
        <a:p>
          <a:endParaRPr lang="en-US"/>
        </a:p>
      </dgm:t>
    </dgm:pt>
    <dgm:pt modelId="{31770012-8A7A-415F-92FC-945255B2FDA7}">
      <dgm:prSet/>
      <dgm:spPr/>
      <dgm:t>
        <a:bodyPr/>
        <a:lstStyle/>
        <a:p>
          <a:r>
            <a:rPr lang="en-US"/>
            <a:t>• Facilitates smooth transfer of power</a:t>
          </a:r>
        </a:p>
      </dgm:t>
    </dgm:pt>
    <dgm:pt modelId="{53F80BF3-FDCE-4B46-B0AE-C70FCFA7C242}" type="parTrans" cxnId="{C5455F54-B03A-491E-B4E2-5B2B7013F043}">
      <dgm:prSet/>
      <dgm:spPr/>
      <dgm:t>
        <a:bodyPr/>
        <a:lstStyle/>
        <a:p>
          <a:endParaRPr lang="en-US"/>
        </a:p>
      </dgm:t>
    </dgm:pt>
    <dgm:pt modelId="{B75A0057-8940-4EE7-89B6-EDA5FDC3005B}" type="sibTrans" cxnId="{C5455F54-B03A-491E-B4E2-5B2B7013F043}">
      <dgm:prSet/>
      <dgm:spPr/>
      <dgm:t>
        <a:bodyPr/>
        <a:lstStyle/>
        <a:p>
          <a:endParaRPr lang="en-US"/>
        </a:p>
      </dgm:t>
    </dgm:pt>
    <dgm:pt modelId="{D6436426-C7CE-4E59-847B-FE6EBAE5CCED}" type="pres">
      <dgm:prSet presAssocID="{F82F3B9E-E7C9-4858-BB18-5AD5A94980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C7E03C-512C-48EB-988B-6249B64F4A77}" type="pres">
      <dgm:prSet presAssocID="{4AC2B8E0-92FD-44CC-ACA8-CB15EF27C5C0}" presName="hierRoot1" presStyleCnt="0"/>
      <dgm:spPr/>
    </dgm:pt>
    <dgm:pt modelId="{148678CB-D0F4-4FB4-B4E7-2BD00BD711E4}" type="pres">
      <dgm:prSet presAssocID="{4AC2B8E0-92FD-44CC-ACA8-CB15EF27C5C0}" presName="composite" presStyleCnt="0"/>
      <dgm:spPr/>
    </dgm:pt>
    <dgm:pt modelId="{5271FE1D-B463-4DC7-9450-73FB7CB1ECC9}" type="pres">
      <dgm:prSet presAssocID="{4AC2B8E0-92FD-44CC-ACA8-CB15EF27C5C0}" presName="background" presStyleLbl="node0" presStyleIdx="0" presStyleCnt="4"/>
      <dgm:spPr/>
    </dgm:pt>
    <dgm:pt modelId="{E37E02FC-8125-4B47-A55F-4DABA6C3AA99}" type="pres">
      <dgm:prSet presAssocID="{4AC2B8E0-92FD-44CC-ACA8-CB15EF27C5C0}" presName="text" presStyleLbl="fgAcc0" presStyleIdx="0" presStyleCnt="4">
        <dgm:presLayoutVars>
          <dgm:chPref val="3"/>
        </dgm:presLayoutVars>
      </dgm:prSet>
      <dgm:spPr/>
    </dgm:pt>
    <dgm:pt modelId="{53E55FDD-6068-4288-BDB4-F2EBFF403A47}" type="pres">
      <dgm:prSet presAssocID="{4AC2B8E0-92FD-44CC-ACA8-CB15EF27C5C0}" presName="hierChild2" presStyleCnt="0"/>
      <dgm:spPr/>
    </dgm:pt>
    <dgm:pt modelId="{1EAA57FE-B833-4B35-A555-BA305AE78786}" type="pres">
      <dgm:prSet presAssocID="{3EFE6105-081C-4186-BF28-A140D640BAA2}" presName="hierRoot1" presStyleCnt="0"/>
      <dgm:spPr/>
    </dgm:pt>
    <dgm:pt modelId="{9E686FE1-6C4E-46F1-9427-7454612B6A3D}" type="pres">
      <dgm:prSet presAssocID="{3EFE6105-081C-4186-BF28-A140D640BAA2}" presName="composite" presStyleCnt="0"/>
      <dgm:spPr/>
    </dgm:pt>
    <dgm:pt modelId="{CC68B909-EB82-454A-8904-C733A4BF77D5}" type="pres">
      <dgm:prSet presAssocID="{3EFE6105-081C-4186-BF28-A140D640BAA2}" presName="background" presStyleLbl="node0" presStyleIdx="1" presStyleCnt="4"/>
      <dgm:spPr/>
    </dgm:pt>
    <dgm:pt modelId="{F8F41599-5D97-43CA-BA0D-ECD3919B0726}" type="pres">
      <dgm:prSet presAssocID="{3EFE6105-081C-4186-BF28-A140D640BAA2}" presName="text" presStyleLbl="fgAcc0" presStyleIdx="1" presStyleCnt="4">
        <dgm:presLayoutVars>
          <dgm:chPref val="3"/>
        </dgm:presLayoutVars>
      </dgm:prSet>
      <dgm:spPr/>
    </dgm:pt>
    <dgm:pt modelId="{1A35C8FB-F9E1-4A1D-859D-739C81E00990}" type="pres">
      <dgm:prSet presAssocID="{3EFE6105-081C-4186-BF28-A140D640BAA2}" presName="hierChild2" presStyleCnt="0"/>
      <dgm:spPr/>
    </dgm:pt>
    <dgm:pt modelId="{09265C4E-5665-4EEF-8783-35D8E92BB4E8}" type="pres">
      <dgm:prSet presAssocID="{DAD388B8-DA80-4CC5-8652-749F1A9C43B3}" presName="hierRoot1" presStyleCnt="0"/>
      <dgm:spPr/>
    </dgm:pt>
    <dgm:pt modelId="{293CD763-0D9D-4A21-89FB-56789CC11EFC}" type="pres">
      <dgm:prSet presAssocID="{DAD388B8-DA80-4CC5-8652-749F1A9C43B3}" presName="composite" presStyleCnt="0"/>
      <dgm:spPr/>
    </dgm:pt>
    <dgm:pt modelId="{B7465946-9877-4340-AFED-3A8FA7875FF2}" type="pres">
      <dgm:prSet presAssocID="{DAD388B8-DA80-4CC5-8652-749F1A9C43B3}" presName="background" presStyleLbl="node0" presStyleIdx="2" presStyleCnt="4"/>
      <dgm:spPr/>
    </dgm:pt>
    <dgm:pt modelId="{E2008C5D-8932-4B7B-8799-356EE9848F16}" type="pres">
      <dgm:prSet presAssocID="{DAD388B8-DA80-4CC5-8652-749F1A9C43B3}" presName="text" presStyleLbl="fgAcc0" presStyleIdx="2" presStyleCnt="4">
        <dgm:presLayoutVars>
          <dgm:chPref val="3"/>
        </dgm:presLayoutVars>
      </dgm:prSet>
      <dgm:spPr/>
    </dgm:pt>
    <dgm:pt modelId="{3FAB5AA6-8FB1-4436-A1B6-A03624328ADC}" type="pres">
      <dgm:prSet presAssocID="{DAD388B8-DA80-4CC5-8652-749F1A9C43B3}" presName="hierChild2" presStyleCnt="0"/>
      <dgm:spPr/>
    </dgm:pt>
    <dgm:pt modelId="{3424CEE2-4F5C-4B65-9E8F-187B1479DC2C}" type="pres">
      <dgm:prSet presAssocID="{31770012-8A7A-415F-92FC-945255B2FDA7}" presName="hierRoot1" presStyleCnt="0"/>
      <dgm:spPr/>
    </dgm:pt>
    <dgm:pt modelId="{BD4B03AB-D792-40C6-A84D-8A51C0B2D90B}" type="pres">
      <dgm:prSet presAssocID="{31770012-8A7A-415F-92FC-945255B2FDA7}" presName="composite" presStyleCnt="0"/>
      <dgm:spPr/>
    </dgm:pt>
    <dgm:pt modelId="{CB665C80-5EBE-42B3-AFE5-66A63F7B356F}" type="pres">
      <dgm:prSet presAssocID="{31770012-8A7A-415F-92FC-945255B2FDA7}" presName="background" presStyleLbl="node0" presStyleIdx="3" presStyleCnt="4"/>
      <dgm:spPr/>
    </dgm:pt>
    <dgm:pt modelId="{6A991544-0416-47B3-A632-05692107B6A6}" type="pres">
      <dgm:prSet presAssocID="{31770012-8A7A-415F-92FC-945255B2FDA7}" presName="text" presStyleLbl="fgAcc0" presStyleIdx="3" presStyleCnt="4">
        <dgm:presLayoutVars>
          <dgm:chPref val="3"/>
        </dgm:presLayoutVars>
      </dgm:prSet>
      <dgm:spPr/>
    </dgm:pt>
    <dgm:pt modelId="{3B8796E4-4934-4B71-AD4B-E8B027ACDD5B}" type="pres">
      <dgm:prSet presAssocID="{31770012-8A7A-415F-92FC-945255B2FDA7}" presName="hierChild2" presStyleCnt="0"/>
      <dgm:spPr/>
    </dgm:pt>
  </dgm:ptLst>
  <dgm:cxnLst>
    <dgm:cxn modelId="{2241C11C-9AD0-458A-A8B4-FDD197295FBC}" type="presOf" srcId="{4AC2B8E0-92FD-44CC-ACA8-CB15EF27C5C0}" destId="{E37E02FC-8125-4B47-A55F-4DABA6C3AA99}" srcOrd="0" destOrd="0" presId="urn:microsoft.com/office/officeart/2005/8/layout/hierarchy1"/>
    <dgm:cxn modelId="{09030D26-451F-4C91-8EE0-990903A4BC5D}" type="presOf" srcId="{3EFE6105-081C-4186-BF28-A140D640BAA2}" destId="{F8F41599-5D97-43CA-BA0D-ECD3919B0726}" srcOrd="0" destOrd="0" presId="urn:microsoft.com/office/officeart/2005/8/layout/hierarchy1"/>
    <dgm:cxn modelId="{8AAE033E-ABEF-41B3-A8C0-1C1B48586B16}" srcId="{F82F3B9E-E7C9-4858-BB18-5AD5A949801F}" destId="{DAD388B8-DA80-4CC5-8652-749F1A9C43B3}" srcOrd="2" destOrd="0" parTransId="{DCE087A3-0FBA-4553-8B9C-1EA1D9E07252}" sibTransId="{DCED6E63-62EB-46FD-B6BE-C61B556B80FB}"/>
    <dgm:cxn modelId="{41626344-282A-4510-B1BA-31C843E6217E}" srcId="{F82F3B9E-E7C9-4858-BB18-5AD5A949801F}" destId="{4AC2B8E0-92FD-44CC-ACA8-CB15EF27C5C0}" srcOrd="0" destOrd="0" parTransId="{7BF8869C-0228-4F22-8180-AC17481E4320}" sibTransId="{EBA25559-4F25-480A-A707-55C173A168E2}"/>
    <dgm:cxn modelId="{D83AC149-5FD8-46AF-83B7-A1AD77FA9A01}" type="presOf" srcId="{F82F3B9E-E7C9-4858-BB18-5AD5A949801F}" destId="{D6436426-C7CE-4E59-847B-FE6EBAE5CCED}" srcOrd="0" destOrd="0" presId="urn:microsoft.com/office/officeart/2005/8/layout/hierarchy1"/>
    <dgm:cxn modelId="{830B7150-FB11-498C-9B6D-6F57C03FC335}" type="presOf" srcId="{DAD388B8-DA80-4CC5-8652-749F1A9C43B3}" destId="{E2008C5D-8932-4B7B-8799-356EE9848F16}" srcOrd="0" destOrd="0" presId="urn:microsoft.com/office/officeart/2005/8/layout/hierarchy1"/>
    <dgm:cxn modelId="{04C4F752-FB02-4E40-BB39-0992A0713DEB}" type="presOf" srcId="{31770012-8A7A-415F-92FC-945255B2FDA7}" destId="{6A991544-0416-47B3-A632-05692107B6A6}" srcOrd="0" destOrd="0" presId="urn:microsoft.com/office/officeart/2005/8/layout/hierarchy1"/>
    <dgm:cxn modelId="{C5455F54-B03A-491E-B4E2-5B2B7013F043}" srcId="{F82F3B9E-E7C9-4858-BB18-5AD5A949801F}" destId="{31770012-8A7A-415F-92FC-945255B2FDA7}" srcOrd="3" destOrd="0" parTransId="{53F80BF3-FDCE-4B46-B0AE-C70FCFA7C242}" sibTransId="{B75A0057-8940-4EE7-89B6-EDA5FDC3005B}"/>
    <dgm:cxn modelId="{5E5A05DA-1D57-4C80-9E81-175E1E3D70D6}" srcId="{F82F3B9E-E7C9-4858-BB18-5AD5A949801F}" destId="{3EFE6105-081C-4186-BF28-A140D640BAA2}" srcOrd="1" destOrd="0" parTransId="{E79067B3-8673-4AE5-B31C-D2AFCE1E4752}" sibTransId="{607923AF-149F-438F-9819-C8579F7F9981}"/>
    <dgm:cxn modelId="{6F758BBB-B3DD-45DB-9ED0-89D38BC8A35B}" type="presParOf" srcId="{D6436426-C7CE-4E59-847B-FE6EBAE5CCED}" destId="{28C7E03C-512C-48EB-988B-6249B64F4A77}" srcOrd="0" destOrd="0" presId="urn:microsoft.com/office/officeart/2005/8/layout/hierarchy1"/>
    <dgm:cxn modelId="{312F854F-CEAA-4EB0-A234-94BF37624611}" type="presParOf" srcId="{28C7E03C-512C-48EB-988B-6249B64F4A77}" destId="{148678CB-D0F4-4FB4-B4E7-2BD00BD711E4}" srcOrd="0" destOrd="0" presId="urn:microsoft.com/office/officeart/2005/8/layout/hierarchy1"/>
    <dgm:cxn modelId="{A6B39258-83FD-4C20-8B9E-E19DC353F587}" type="presParOf" srcId="{148678CB-D0F4-4FB4-B4E7-2BD00BD711E4}" destId="{5271FE1D-B463-4DC7-9450-73FB7CB1ECC9}" srcOrd="0" destOrd="0" presId="urn:microsoft.com/office/officeart/2005/8/layout/hierarchy1"/>
    <dgm:cxn modelId="{14E6CD52-E76F-4ED4-9059-DD9409421325}" type="presParOf" srcId="{148678CB-D0F4-4FB4-B4E7-2BD00BD711E4}" destId="{E37E02FC-8125-4B47-A55F-4DABA6C3AA99}" srcOrd="1" destOrd="0" presId="urn:microsoft.com/office/officeart/2005/8/layout/hierarchy1"/>
    <dgm:cxn modelId="{4D8E4229-56E0-4594-BB56-D80B902D97A4}" type="presParOf" srcId="{28C7E03C-512C-48EB-988B-6249B64F4A77}" destId="{53E55FDD-6068-4288-BDB4-F2EBFF403A47}" srcOrd="1" destOrd="0" presId="urn:microsoft.com/office/officeart/2005/8/layout/hierarchy1"/>
    <dgm:cxn modelId="{B685D2E7-1E04-4514-A568-0CD09E1A3B52}" type="presParOf" srcId="{D6436426-C7CE-4E59-847B-FE6EBAE5CCED}" destId="{1EAA57FE-B833-4B35-A555-BA305AE78786}" srcOrd="1" destOrd="0" presId="urn:microsoft.com/office/officeart/2005/8/layout/hierarchy1"/>
    <dgm:cxn modelId="{C3F1525E-A4C8-43FC-8B7A-0B06AE2DDF89}" type="presParOf" srcId="{1EAA57FE-B833-4B35-A555-BA305AE78786}" destId="{9E686FE1-6C4E-46F1-9427-7454612B6A3D}" srcOrd="0" destOrd="0" presId="urn:microsoft.com/office/officeart/2005/8/layout/hierarchy1"/>
    <dgm:cxn modelId="{E0E09EB4-AA00-4B91-8CD0-42E09F17E4A0}" type="presParOf" srcId="{9E686FE1-6C4E-46F1-9427-7454612B6A3D}" destId="{CC68B909-EB82-454A-8904-C733A4BF77D5}" srcOrd="0" destOrd="0" presId="urn:microsoft.com/office/officeart/2005/8/layout/hierarchy1"/>
    <dgm:cxn modelId="{8AA0C451-7354-47A4-99C2-D26529F36B12}" type="presParOf" srcId="{9E686FE1-6C4E-46F1-9427-7454612B6A3D}" destId="{F8F41599-5D97-43CA-BA0D-ECD3919B0726}" srcOrd="1" destOrd="0" presId="urn:microsoft.com/office/officeart/2005/8/layout/hierarchy1"/>
    <dgm:cxn modelId="{43E07E27-51E5-4516-9B8B-415B8FC2BE66}" type="presParOf" srcId="{1EAA57FE-B833-4B35-A555-BA305AE78786}" destId="{1A35C8FB-F9E1-4A1D-859D-739C81E00990}" srcOrd="1" destOrd="0" presId="urn:microsoft.com/office/officeart/2005/8/layout/hierarchy1"/>
    <dgm:cxn modelId="{D38200CA-4E5B-4993-9108-84198E77140D}" type="presParOf" srcId="{D6436426-C7CE-4E59-847B-FE6EBAE5CCED}" destId="{09265C4E-5665-4EEF-8783-35D8E92BB4E8}" srcOrd="2" destOrd="0" presId="urn:microsoft.com/office/officeart/2005/8/layout/hierarchy1"/>
    <dgm:cxn modelId="{C1ABECB9-C49D-4F18-B0E6-DEB96917EEBA}" type="presParOf" srcId="{09265C4E-5665-4EEF-8783-35D8E92BB4E8}" destId="{293CD763-0D9D-4A21-89FB-56789CC11EFC}" srcOrd="0" destOrd="0" presId="urn:microsoft.com/office/officeart/2005/8/layout/hierarchy1"/>
    <dgm:cxn modelId="{C8EF7F36-084F-432E-8FEE-66FB07B58ACC}" type="presParOf" srcId="{293CD763-0D9D-4A21-89FB-56789CC11EFC}" destId="{B7465946-9877-4340-AFED-3A8FA7875FF2}" srcOrd="0" destOrd="0" presId="urn:microsoft.com/office/officeart/2005/8/layout/hierarchy1"/>
    <dgm:cxn modelId="{9028D0F5-3CB0-4B52-BBD1-E51DF08686BD}" type="presParOf" srcId="{293CD763-0D9D-4A21-89FB-56789CC11EFC}" destId="{E2008C5D-8932-4B7B-8799-356EE9848F16}" srcOrd="1" destOrd="0" presId="urn:microsoft.com/office/officeart/2005/8/layout/hierarchy1"/>
    <dgm:cxn modelId="{B872441A-28F0-480E-826E-BE799453F7B8}" type="presParOf" srcId="{09265C4E-5665-4EEF-8783-35D8E92BB4E8}" destId="{3FAB5AA6-8FB1-4436-A1B6-A03624328ADC}" srcOrd="1" destOrd="0" presId="urn:microsoft.com/office/officeart/2005/8/layout/hierarchy1"/>
    <dgm:cxn modelId="{700AEAFA-9FA6-4167-A767-62AB1FE62E9F}" type="presParOf" srcId="{D6436426-C7CE-4E59-847B-FE6EBAE5CCED}" destId="{3424CEE2-4F5C-4B65-9E8F-187B1479DC2C}" srcOrd="3" destOrd="0" presId="urn:microsoft.com/office/officeart/2005/8/layout/hierarchy1"/>
    <dgm:cxn modelId="{84CEC518-4323-446D-80F6-EACE90674F54}" type="presParOf" srcId="{3424CEE2-4F5C-4B65-9E8F-187B1479DC2C}" destId="{BD4B03AB-D792-40C6-A84D-8A51C0B2D90B}" srcOrd="0" destOrd="0" presId="urn:microsoft.com/office/officeart/2005/8/layout/hierarchy1"/>
    <dgm:cxn modelId="{515003F4-FD1B-42FB-BD9F-DA6F41724B9D}" type="presParOf" srcId="{BD4B03AB-D792-40C6-A84D-8A51C0B2D90B}" destId="{CB665C80-5EBE-42B3-AFE5-66A63F7B356F}" srcOrd="0" destOrd="0" presId="urn:microsoft.com/office/officeart/2005/8/layout/hierarchy1"/>
    <dgm:cxn modelId="{B7DAE3CD-8080-4AE5-8A09-09F0B8A65D51}" type="presParOf" srcId="{BD4B03AB-D792-40C6-A84D-8A51C0B2D90B}" destId="{6A991544-0416-47B3-A632-05692107B6A6}" srcOrd="1" destOrd="0" presId="urn:microsoft.com/office/officeart/2005/8/layout/hierarchy1"/>
    <dgm:cxn modelId="{DFEAE8D5-622B-4F2A-8BE3-E5D1720553BE}" type="presParOf" srcId="{3424CEE2-4F5C-4B65-9E8F-187B1479DC2C}" destId="{3B8796E4-4934-4B71-AD4B-E8B027ACDD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219BCB-8CEE-4176-A083-E132FCB462E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67D299B-3FFB-457E-9183-AD5E3EADB6DF}">
      <dgm:prSet/>
      <dgm:spPr/>
      <dgm:t>
        <a:bodyPr/>
        <a:lstStyle/>
        <a:p>
          <a:pPr>
            <a:defRPr cap="all"/>
          </a:pPr>
          <a:r>
            <a:rPr lang="en-IN"/>
            <a:t>• Reduces election expenditure</a:t>
          </a:r>
          <a:endParaRPr lang="en-US"/>
        </a:p>
      </dgm:t>
    </dgm:pt>
    <dgm:pt modelId="{7EDA6173-F37F-43E1-8D11-34970CC345CB}" type="parTrans" cxnId="{A54CDCF7-9959-4FA6-90D3-85514C9BC9E8}">
      <dgm:prSet/>
      <dgm:spPr/>
      <dgm:t>
        <a:bodyPr/>
        <a:lstStyle/>
        <a:p>
          <a:endParaRPr lang="en-US"/>
        </a:p>
      </dgm:t>
    </dgm:pt>
    <dgm:pt modelId="{6FD1371F-1519-42B6-ACC2-4B4E91A9D0EA}" type="sibTrans" cxnId="{A54CDCF7-9959-4FA6-90D3-85514C9BC9E8}">
      <dgm:prSet/>
      <dgm:spPr/>
      <dgm:t>
        <a:bodyPr/>
        <a:lstStyle/>
        <a:p>
          <a:endParaRPr lang="en-US"/>
        </a:p>
      </dgm:t>
    </dgm:pt>
    <dgm:pt modelId="{03968076-A71D-4F9B-B61D-E9D6E0FB3461}">
      <dgm:prSet/>
      <dgm:spPr/>
      <dgm:t>
        <a:bodyPr/>
        <a:lstStyle/>
        <a:p>
          <a:pPr>
            <a:defRPr cap="all"/>
          </a:pPr>
          <a:r>
            <a:rPr lang="en-IN"/>
            <a:t>• Minimizes disruption of governance</a:t>
          </a:r>
          <a:endParaRPr lang="en-US"/>
        </a:p>
      </dgm:t>
    </dgm:pt>
    <dgm:pt modelId="{DB56B307-FF73-48ED-8EA8-6E7F640FDB7E}" type="parTrans" cxnId="{6CCABEBA-5AFD-4938-88AC-11538BB2B70F}">
      <dgm:prSet/>
      <dgm:spPr/>
      <dgm:t>
        <a:bodyPr/>
        <a:lstStyle/>
        <a:p>
          <a:endParaRPr lang="en-US"/>
        </a:p>
      </dgm:t>
    </dgm:pt>
    <dgm:pt modelId="{6E9661F4-2373-4C48-A7FD-F1FBF8AAED66}" type="sibTrans" cxnId="{6CCABEBA-5AFD-4938-88AC-11538BB2B70F}">
      <dgm:prSet/>
      <dgm:spPr/>
      <dgm:t>
        <a:bodyPr/>
        <a:lstStyle/>
        <a:p>
          <a:endParaRPr lang="en-US"/>
        </a:p>
      </dgm:t>
    </dgm:pt>
    <dgm:pt modelId="{310E9622-9B0B-403E-A535-276E8C931205}">
      <dgm:prSet/>
      <dgm:spPr/>
      <dgm:t>
        <a:bodyPr/>
        <a:lstStyle/>
        <a:p>
          <a:pPr>
            <a:defRPr cap="all"/>
          </a:pPr>
          <a:r>
            <a:rPr lang="en-IN"/>
            <a:t>• Strengthens stability</a:t>
          </a:r>
          <a:endParaRPr lang="en-US"/>
        </a:p>
      </dgm:t>
    </dgm:pt>
    <dgm:pt modelId="{F0069DC5-7041-47A2-8898-757FCF59162F}" type="parTrans" cxnId="{C0A69947-5BBF-4F83-959F-7FBCBC2218B4}">
      <dgm:prSet/>
      <dgm:spPr/>
      <dgm:t>
        <a:bodyPr/>
        <a:lstStyle/>
        <a:p>
          <a:endParaRPr lang="en-US"/>
        </a:p>
      </dgm:t>
    </dgm:pt>
    <dgm:pt modelId="{08C7BAD9-EB95-436A-9AC1-70F82FC02967}" type="sibTrans" cxnId="{C0A69947-5BBF-4F83-959F-7FBCBC2218B4}">
      <dgm:prSet/>
      <dgm:spPr/>
      <dgm:t>
        <a:bodyPr/>
        <a:lstStyle/>
        <a:p>
          <a:endParaRPr lang="en-US"/>
        </a:p>
      </dgm:t>
    </dgm:pt>
    <dgm:pt modelId="{56E8924F-CCAD-4B45-B4DA-7EF6952E0F0C}" type="pres">
      <dgm:prSet presAssocID="{B2219BCB-8CEE-4176-A083-E132FCB462E5}" presName="root" presStyleCnt="0">
        <dgm:presLayoutVars>
          <dgm:dir/>
          <dgm:resizeHandles val="exact"/>
        </dgm:presLayoutVars>
      </dgm:prSet>
      <dgm:spPr/>
    </dgm:pt>
    <dgm:pt modelId="{020780E8-A42A-4BE9-AAA5-1E1E32A951FD}" type="pres">
      <dgm:prSet presAssocID="{D67D299B-3FFB-457E-9183-AD5E3EADB6DF}" presName="compNode" presStyleCnt="0"/>
      <dgm:spPr/>
    </dgm:pt>
    <dgm:pt modelId="{863E025D-CB84-4894-9367-BDAB20A754C1}" type="pres">
      <dgm:prSet presAssocID="{D67D299B-3FFB-457E-9183-AD5E3EADB6DF}" presName="iconBgRect" presStyleLbl="bgShp" presStyleIdx="0" presStyleCnt="3"/>
      <dgm:spPr/>
    </dgm:pt>
    <dgm:pt modelId="{447790B0-6378-40F8-9956-CF4907C396D3}" type="pres">
      <dgm:prSet presAssocID="{D67D299B-3FFB-457E-9183-AD5E3EADB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DE39BCB-F6E5-4D5B-AA80-59DA0A378726}" type="pres">
      <dgm:prSet presAssocID="{D67D299B-3FFB-457E-9183-AD5E3EADB6DF}" presName="spaceRect" presStyleCnt="0"/>
      <dgm:spPr/>
    </dgm:pt>
    <dgm:pt modelId="{9D26B710-8BE9-4E40-AA7A-99C5065DFF4B}" type="pres">
      <dgm:prSet presAssocID="{D67D299B-3FFB-457E-9183-AD5E3EADB6DF}" presName="textRect" presStyleLbl="revTx" presStyleIdx="0" presStyleCnt="3">
        <dgm:presLayoutVars>
          <dgm:chMax val="1"/>
          <dgm:chPref val="1"/>
        </dgm:presLayoutVars>
      </dgm:prSet>
      <dgm:spPr/>
    </dgm:pt>
    <dgm:pt modelId="{3D3E8755-53FE-47B1-8B95-EBC12208E5B0}" type="pres">
      <dgm:prSet presAssocID="{6FD1371F-1519-42B6-ACC2-4B4E91A9D0EA}" presName="sibTrans" presStyleCnt="0"/>
      <dgm:spPr/>
    </dgm:pt>
    <dgm:pt modelId="{5F3120AC-788D-41A8-B06C-C507D770C248}" type="pres">
      <dgm:prSet presAssocID="{03968076-A71D-4F9B-B61D-E9D6E0FB3461}" presName="compNode" presStyleCnt="0"/>
      <dgm:spPr/>
    </dgm:pt>
    <dgm:pt modelId="{B3EB0BB7-21DE-4AD1-A044-0860177836CD}" type="pres">
      <dgm:prSet presAssocID="{03968076-A71D-4F9B-B61D-E9D6E0FB3461}" presName="iconBgRect" presStyleLbl="bgShp" presStyleIdx="1" presStyleCnt="3"/>
      <dgm:spPr/>
    </dgm:pt>
    <dgm:pt modelId="{D9FD9209-AD35-40BE-95F8-F3A0C1C6ED78}" type="pres">
      <dgm:prSet presAssocID="{03968076-A71D-4F9B-B61D-E9D6E0FB34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8BE47D1-B0BC-4641-8C0B-FA899B00C26C}" type="pres">
      <dgm:prSet presAssocID="{03968076-A71D-4F9B-B61D-E9D6E0FB3461}" presName="spaceRect" presStyleCnt="0"/>
      <dgm:spPr/>
    </dgm:pt>
    <dgm:pt modelId="{3DCC8A1B-1318-4619-B495-34844752B6DF}" type="pres">
      <dgm:prSet presAssocID="{03968076-A71D-4F9B-B61D-E9D6E0FB3461}" presName="textRect" presStyleLbl="revTx" presStyleIdx="1" presStyleCnt="3">
        <dgm:presLayoutVars>
          <dgm:chMax val="1"/>
          <dgm:chPref val="1"/>
        </dgm:presLayoutVars>
      </dgm:prSet>
      <dgm:spPr/>
    </dgm:pt>
    <dgm:pt modelId="{EE75CFCE-EA8E-49EA-BFE1-DB8DECC2767A}" type="pres">
      <dgm:prSet presAssocID="{6E9661F4-2373-4C48-A7FD-F1FBF8AAED66}" presName="sibTrans" presStyleCnt="0"/>
      <dgm:spPr/>
    </dgm:pt>
    <dgm:pt modelId="{6A0EEB21-A52B-4AAD-8396-C7A630049500}" type="pres">
      <dgm:prSet presAssocID="{310E9622-9B0B-403E-A535-276E8C931205}" presName="compNode" presStyleCnt="0"/>
      <dgm:spPr/>
    </dgm:pt>
    <dgm:pt modelId="{AD2F4BEE-E814-417F-8B99-AED2B78E4445}" type="pres">
      <dgm:prSet presAssocID="{310E9622-9B0B-403E-A535-276E8C931205}" presName="iconBgRect" presStyleLbl="bgShp" presStyleIdx="2" presStyleCnt="3"/>
      <dgm:spPr/>
    </dgm:pt>
    <dgm:pt modelId="{99CA0ADF-16A2-4900-923B-95C3A6044D2A}" type="pres">
      <dgm:prSet presAssocID="{310E9622-9B0B-403E-A535-276E8C9312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C38C7AC9-6CEB-429B-9836-785A9B05FEDB}" type="pres">
      <dgm:prSet presAssocID="{310E9622-9B0B-403E-A535-276E8C931205}" presName="spaceRect" presStyleCnt="0"/>
      <dgm:spPr/>
    </dgm:pt>
    <dgm:pt modelId="{C5856E6F-A055-4566-8D65-E5B2A256A156}" type="pres">
      <dgm:prSet presAssocID="{310E9622-9B0B-403E-A535-276E8C9312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2304D00-1C3F-4A5E-85EF-A55D8813A078}" type="presOf" srcId="{310E9622-9B0B-403E-A535-276E8C931205}" destId="{C5856E6F-A055-4566-8D65-E5B2A256A156}" srcOrd="0" destOrd="0" presId="urn:microsoft.com/office/officeart/2018/5/layout/IconCircleLabelList"/>
    <dgm:cxn modelId="{212CC80C-727B-4919-9F8A-E1505931EA49}" type="presOf" srcId="{03968076-A71D-4F9B-B61D-E9D6E0FB3461}" destId="{3DCC8A1B-1318-4619-B495-34844752B6DF}" srcOrd="0" destOrd="0" presId="urn:microsoft.com/office/officeart/2018/5/layout/IconCircleLabelList"/>
    <dgm:cxn modelId="{C0A69947-5BBF-4F83-959F-7FBCBC2218B4}" srcId="{B2219BCB-8CEE-4176-A083-E132FCB462E5}" destId="{310E9622-9B0B-403E-A535-276E8C931205}" srcOrd="2" destOrd="0" parTransId="{F0069DC5-7041-47A2-8898-757FCF59162F}" sibTransId="{08C7BAD9-EB95-436A-9AC1-70F82FC02967}"/>
    <dgm:cxn modelId="{D2FA6653-B0AA-4D2C-95A2-C777150A8F67}" type="presOf" srcId="{B2219BCB-8CEE-4176-A083-E132FCB462E5}" destId="{56E8924F-CCAD-4B45-B4DA-7EF6952E0F0C}" srcOrd="0" destOrd="0" presId="urn:microsoft.com/office/officeart/2018/5/layout/IconCircleLabelList"/>
    <dgm:cxn modelId="{6CCABEBA-5AFD-4938-88AC-11538BB2B70F}" srcId="{B2219BCB-8CEE-4176-A083-E132FCB462E5}" destId="{03968076-A71D-4F9B-B61D-E9D6E0FB3461}" srcOrd="1" destOrd="0" parTransId="{DB56B307-FF73-48ED-8EA8-6E7F640FDB7E}" sibTransId="{6E9661F4-2373-4C48-A7FD-F1FBF8AAED66}"/>
    <dgm:cxn modelId="{9DD400BD-1DCD-4195-88F4-06C9D2BF9A05}" type="presOf" srcId="{D67D299B-3FFB-457E-9183-AD5E3EADB6DF}" destId="{9D26B710-8BE9-4E40-AA7A-99C5065DFF4B}" srcOrd="0" destOrd="0" presId="urn:microsoft.com/office/officeart/2018/5/layout/IconCircleLabelList"/>
    <dgm:cxn modelId="{A54CDCF7-9959-4FA6-90D3-85514C9BC9E8}" srcId="{B2219BCB-8CEE-4176-A083-E132FCB462E5}" destId="{D67D299B-3FFB-457E-9183-AD5E3EADB6DF}" srcOrd="0" destOrd="0" parTransId="{7EDA6173-F37F-43E1-8D11-34970CC345CB}" sibTransId="{6FD1371F-1519-42B6-ACC2-4B4E91A9D0EA}"/>
    <dgm:cxn modelId="{5FB75533-67BC-498D-9D76-749EBDDB94D8}" type="presParOf" srcId="{56E8924F-CCAD-4B45-B4DA-7EF6952E0F0C}" destId="{020780E8-A42A-4BE9-AAA5-1E1E32A951FD}" srcOrd="0" destOrd="0" presId="urn:microsoft.com/office/officeart/2018/5/layout/IconCircleLabelList"/>
    <dgm:cxn modelId="{5526592B-239C-450A-986C-A7D711749EFF}" type="presParOf" srcId="{020780E8-A42A-4BE9-AAA5-1E1E32A951FD}" destId="{863E025D-CB84-4894-9367-BDAB20A754C1}" srcOrd="0" destOrd="0" presId="urn:microsoft.com/office/officeart/2018/5/layout/IconCircleLabelList"/>
    <dgm:cxn modelId="{869C69BE-A0BC-4F65-B012-A8F9736007F0}" type="presParOf" srcId="{020780E8-A42A-4BE9-AAA5-1E1E32A951FD}" destId="{447790B0-6378-40F8-9956-CF4907C396D3}" srcOrd="1" destOrd="0" presId="urn:microsoft.com/office/officeart/2018/5/layout/IconCircleLabelList"/>
    <dgm:cxn modelId="{8E8741A3-4AB8-4DE7-88DA-C47F624EDFD8}" type="presParOf" srcId="{020780E8-A42A-4BE9-AAA5-1E1E32A951FD}" destId="{BDE39BCB-F6E5-4D5B-AA80-59DA0A378726}" srcOrd="2" destOrd="0" presId="urn:microsoft.com/office/officeart/2018/5/layout/IconCircleLabelList"/>
    <dgm:cxn modelId="{5E4F3512-0226-4BA9-A99B-07C76CF177F2}" type="presParOf" srcId="{020780E8-A42A-4BE9-AAA5-1E1E32A951FD}" destId="{9D26B710-8BE9-4E40-AA7A-99C5065DFF4B}" srcOrd="3" destOrd="0" presId="urn:microsoft.com/office/officeart/2018/5/layout/IconCircleLabelList"/>
    <dgm:cxn modelId="{47F27581-AABE-45D6-937E-C67844F95045}" type="presParOf" srcId="{56E8924F-CCAD-4B45-B4DA-7EF6952E0F0C}" destId="{3D3E8755-53FE-47B1-8B95-EBC12208E5B0}" srcOrd="1" destOrd="0" presId="urn:microsoft.com/office/officeart/2018/5/layout/IconCircleLabelList"/>
    <dgm:cxn modelId="{ABABED44-8A3B-4363-9C68-F58CC97B1A03}" type="presParOf" srcId="{56E8924F-CCAD-4B45-B4DA-7EF6952E0F0C}" destId="{5F3120AC-788D-41A8-B06C-C507D770C248}" srcOrd="2" destOrd="0" presId="urn:microsoft.com/office/officeart/2018/5/layout/IconCircleLabelList"/>
    <dgm:cxn modelId="{6B1C7C02-85AC-4D46-B4D4-4B0920213AD8}" type="presParOf" srcId="{5F3120AC-788D-41A8-B06C-C507D770C248}" destId="{B3EB0BB7-21DE-4AD1-A044-0860177836CD}" srcOrd="0" destOrd="0" presId="urn:microsoft.com/office/officeart/2018/5/layout/IconCircleLabelList"/>
    <dgm:cxn modelId="{92814CB7-3C39-4901-9A53-AA57BBFEB0B7}" type="presParOf" srcId="{5F3120AC-788D-41A8-B06C-C507D770C248}" destId="{D9FD9209-AD35-40BE-95F8-F3A0C1C6ED78}" srcOrd="1" destOrd="0" presId="urn:microsoft.com/office/officeart/2018/5/layout/IconCircleLabelList"/>
    <dgm:cxn modelId="{C798C07A-DC6B-41E8-8976-B58E74A7A7FD}" type="presParOf" srcId="{5F3120AC-788D-41A8-B06C-C507D770C248}" destId="{48BE47D1-B0BC-4641-8C0B-FA899B00C26C}" srcOrd="2" destOrd="0" presId="urn:microsoft.com/office/officeart/2018/5/layout/IconCircleLabelList"/>
    <dgm:cxn modelId="{1F2CFB00-53C4-44A0-8D86-0A4D651856D4}" type="presParOf" srcId="{5F3120AC-788D-41A8-B06C-C507D770C248}" destId="{3DCC8A1B-1318-4619-B495-34844752B6DF}" srcOrd="3" destOrd="0" presId="urn:microsoft.com/office/officeart/2018/5/layout/IconCircleLabelList"/>
    <dgm:cxn modelId="{2F37F0E9-B887-40F0-8128-AAC9369829C2}" type="presParOf" srcId="{56E8924F-CCAD-4B45-B4DA-7EF6952E0F0C}" destId="{EE75CFCE-EA8E-49EA-BFE1-DB8DECC2767A}" srcOrd="3" destOrd="0" presId="urn:microsoft.com/office/officeart/2018/5/layout/IconCircleLabelList"/>
    <dgm:cxn modelId="{D1DED52B-E06D-4D42-BFC2-0977941A98DB}" type="presParOf" srcId="{56E8924F-CCAD-4B45-B4DA-7EF6952E0F0C}" destId="{6A0EEB21-A52B-4AAD-8396-C7A630049500}" srcOrd="4" destOrd="0" presId="urn:microsoft.com/office/officeart/2018/5/layout/IconCircleLabelList"/>
    <dgm:cxn modelId="{8EFF7E85-D999-4CE8-80AB-51DF5EE3F0FA}" type="presParOf" srcId="{6A0EEB21-A52B-4AAD-8396-C7A630049500}" destId="{AD2F4BEE-E814-417F-8B99-AED2B78E4445}" srcOrd="0" destOrd="0" presId="urn:microsoft.com/office/officeart/2018/5/layout/IconCircleLabelList"/>
    <dgm:cxn modelId="{E7FC80BB-C172-4603-AD93-9D6F77B923ED}" type="presParOf" srcId="{6A0EEB21-A52B-4AAD-8396-C7A630049500}" destId="{99CA0ADF-16A2-4900-923B-95C3A6044D2A}" srcOrd="1" destOrd="0" presId="urn:microsoft.com/office/officeart/2018/5/layout/IconCircleLabelList"/>
    <dgm:cxn modelId="{ACC0A3ED-B8D4-4FB0-8B04-501171EE274D}" type="presParOf" srcId="{6A0EEB21-A52B-4AAD-8396-C7A630049500}" destId="{C38C7AC9-6CEB-429B-9836-785A9B05FEDB}" srcOrd="2" destOrd="0" presId="urn:microsoft.com/office/officeart/2018/5/layout/IconCircleLabelList"/>
    <dgm:cxn modelId="{C402E339-6407-4850-B750-0E55C0E36630}" type="presParOf" srcId="{6A0EEB21-A52B-4AAD-8396-C7A630049500}" destId="{C5856E6F-A055-4566-8D65-E5B2A256A1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14362D-EBD8-4446-86F0-424B8D98D4C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A9E76C5-CA8B-4605-9286-07C1139A4538}">
      <dgm:prSet/>
      <dgm:spPr/>
      <dgm:t>
        <a:bodyPr/>
        <a:lstStyle/>
        <a:p>
          <a:r>
            <a:rPr lang="en-IN"/>
            <a:t>• Requires constitutional amendments</a:t>
          </a:r>
          <a:endParaRPr lang="en-US"/>
        </a:p>
      </dgm:t>
    </dgm:pt>
    <dgm:pt modelId="{3AC46300-C813-4662-9F61-05CE698EEDD0}" type="parTrans" cxnId="{D905A3BF-FE25-4A9B-AC17-86B9FB36093B}">
      <dgm:prSet/>
      <dgm:spPr/>
      <dgm:t>
        <a:bodyPr/>
        <a:lstStyle/>
        <a:p>
          <a:endParaRPr lang="en-US"/>
        </a:p>
      </dgm:t>
    </dgm:pt>
    <dgm:pt modelId="{1C03F8C3-5509-46A2-B063-CD226F9FACD8}" type="sibTrans" cxnId="{D905A3BF-FE25-4A9B-AC17-86B9FB36093B}">
      <dgm:prSet/>
      <dgm:spPr/>
      <dgm:t>
        <a:bodyPr/>
        <a:lstStyle/>
        <a:p>
          <a:endParaRPr lang="en-US"/>
        </a:p>
      </dgm:t>
    </dgm:pt>
    <dgm:pt modelId="{688E91F3-22BB-4B76-9A8F-93B9366DF186}">
      <dgm:prSet/>
      <dgm:spPr/>
      <dgm:t>
        <a:bodyPr/>
        <a:lstStyle/>
        <a:p>
          <a:r>
            <a:rPr lang="en-IN"/>
            <a:t>• Synchronization of state assemblies</a:t>
          </a:r>
          <a:endParaRPr lang="en-US"/>
        </a:p>
      </dgm:t>
    </dgm:pt>
    <dgm:pt modelId="{102AC306-A7F5-416B-AFB6-61CD7D3106D5}" type="parTrans" cxnId="{683800F4-FA03-4119-97D6-ABD499A825B3}">
      <dgm:prSet/>
      <dgm:spPr/>
      <dgm:t>
        <a:bodyPr/>
        <a:lstStyle/>
        <a:p>
          <a:endParaRPr lang="en-US"/>
        </a:p>
      </dgm:t>
    </dgm:pt>
    <dgm:pt modelId="{3CB94FAF-6E54-4D6E-BF2E-2F10D33D19F6}" type="sibTrans" cxnId="{683800F4-FA03-4119-97D6-ABD499A825B3}">
      <dgm:prSet/>
      <dgm:spPr/>
      <dgm:t>
        <a:bodyPr/>
        <a:lstStyle/>
        <a:p>
          <a:endParaRPr lang="en-US"/>
        </a:p>
      </dgm:t>
    </dgm:pt>
    <dgm:pt modelId="{EC481AD7-234B-43F1-9A1D-20C6BAEA7E83}">
      <dgm:prSet/>
      <dgm:spPr/>
      <dgm:t>
        <a:bodyPr/>
        <a:lstStyle/>
        <a:p>
          <a:r>
            <a:rPr lang="en-IN"/>
            <a:t>• Logistical and security concerns</a:t>
          </a:r>
          <a:endParaRPr lang="en-US"/>
        </a:p>
      </dgm:t>
    </dgm:pt>
    <dgm:pt modelId="{1F7DDCFA-D81F-4EC6-99BC-B96BE4D38868}" type="parTrans" cxnId="{C9558ACE-80B6-4A7D-83CB-FDE973A6BB38}">
      <dgm:prSet/>
      <dgm:spPr/>
      <dgm:t>
        <a:bodyPr/>
        <a:lstStyle/>
        <a:p>
          <a:endParaRPr lang="en-US"/>
        </a:p>
      </dgm:t>
    </dgm:pt>
    <dgm:pt modelId="{5AB24DB3-B61A-4D37-BB75-7E5BA2C976F4}" type="sibTrans" cxnId="{C9558ACE-80B6-4A7D-83CB-FDE973A6BB38}">
      <dgm:prSet/>
      <dgm:spPr/>
      <dgm:t>
        <a:bodyPr/>
        <a:lstStyle/>
        <a:p>
          <a:endParaRPr lang="en-US"/>
        </a:p>
      </dgm:t>
    </dgm:pt>
    <dgm:pt modelId="{0E9AB57D-7A16-4A54-8589-3B9FDACC92E2}" type="pres">
      <dgm:prSet presAssocID="{3F14362D-EBD8-4446-86F0-424B8D98D4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58D85B-7AB4-4CFC-86F2-953F143C2C61}" type="pres">
      <dgm:prSet presAssocID="{EA9E76C5-CA8B-4605-9286-07C1139A4538}" presName="hierRoot1" presStyleCnt="0"/>
      <dgm:spPr/>
    </dgm:pt>
    <dgm:pt modelId="{83D52E59-E968-47C3-BC2E-2B9FE18B7329}" type="pres">
      <dgm:prSet presAssocID="{EA9E76C5-CA8B-4605-9286-07C1139A4538}" presName="composite" presStyleCnt="0"/>
      <dgm:spPr/>
    </dgm:pt>
    <dgm:pt modelId="{87C612D9-2D1A-4AFF-91B3-ECB9606711CC}" type="pres">
      <dgm:prSet presAssocID="{EA9E76C5-CA8B-4605-9286-07C1139A4538}" presName="background" presStyleLbl="node0" presStyleIdx="0" presStyleCnt="3"/>
      <dgm:spPr/>
    </dgm:pt>
    <dgm:pt modelId="{F9FC2469-2B23-4507-A861-7AA0BF646E7C}" type="pres">
      <dgm:prSet presAssocID="{EA9E76C5-CA8B-4605-9286-07C1139A4538}" presName="text" presStyleLbl="fgAcc0" presStyleIdx="0" presStyleCnt="3">
        <dgm:presLayoutVars>
          <dgm:chPref val="3"/>
        </dgm:presLayoutVars>
      </dgm:prSet>
      <dgm:spPr/>
    </dgm:pt>
    <dgm:pt modelId="{14B3CF2D-91E9-418E-AB33-5B71A8F41C03}" type="pres">
      <dgm:prSet presAssocID="{EA9E76C5-CA8B-4605-9286-07C1139A4538}" presName="hierChild2" presStyleCnt="0"/>
      <dgm:spPr/>
    </dgm:pt>
    <dgm:pt modelId="{F2E8C876-F578-4802-B093-771DE8D7C512}" type="pres">
      <dgm:prSet presAssocID="{688E91F3-22BB-4B76-9A8F-93B9366DF186}" presName="hierRoot1" presStyleCnt="0"/>
      <dgm:spPr/>
    </dgm:pt>
    <dgm:pt modelId="{B8ECBAF4-9932-4C89-ABA4-4E0B3553E594}" type="pres">
      <dgm:prSet presAssocID="{688E91F3-22BB-4B76-9A8F-93B9366DF186}" presName="composite" presStyleCnt="0"/>
      <dgm:spPr/>
    </dgm:pt>
    <dgm:pt modelId="{B174F5E6-DDC8-44E9-BA86-D8B209446772}" type="pres">
      <dgm:prSet presAssocID="{688E91F3-22BB-4B76-9A8F-93B9366DF186}" presName="background" presStyleLbl="node0" presStyleIdx="1" presStyleCnt="3"/>
      <dgm:spPr/>
    </dgm:pt>
    <dgm:pt modelId="{9594DA89-4524-47C6-9E3B-94FBCA3BCEB0}" type="pres">
      <dgm:prSet presAssocID="{688E91F3-22BB-4B76-9A8F-93B9366DF186}" presName="text" presStyleLbl="fgAcc0" presStyleIdx="1" presStyleCnt="3">
        <dgm:presLayoutVars>
          <dgm:chPref val="3"/>
        </dgm:presLayoutVars>
      </dgm:prSet>
      <dgm:spPr/>
    </dgm:pt>
    <dgm:pt modelId="{72AEED35-F9E3-4C50-8FE9-3254A239C70C}" type="pres">
      <dgm:prSet presAssocID="{688E91F3-22BB-4B76-9A8F-93B9366DF186}" presName="hierChild2" presStyleCnt="0"/>
      <dgm:spPr/>
    </dgm:pt>
    <dgm:pt modelId="{24031E61-A375-48C0-AFE0-9F083C1F9495}" type="pres">
      <dgm:prSet presAssocID="{EC481AD7-234B-43F1-9A1D-20C6BAEA7E83}" presName="hierRoot1" presStyleCnt="0"/>
      <dgm:spPr/>
    </dgm:pt>
    <dgm:pt modelId="{92C94C80-B9D7-417E-AB53-DF9238AAC073}" type="pres">
      <dgm:prSet presAssocID="{EC481AD7-234B-43F1-9A1D-20C6BAEA7E83}" presName="composite" presStyleCnt="0"/>
      <dgm:spPr/>
    </dgm:pt>
    <dgm:pt modelId="{A3AEF7D4-1370-4C0A-B70E-96BAC2F684AD}" type="pres">
      <dgm:prSet presAssocID="{EC481AD7-234B-43F1-9A1D-20C6BAEA7E83}" presName="background" presStyleLbl="node0" presStyleIdx="2" presStyleCnt="3"/>
      <dgm:spPr/>
    </dgm:pt>
    <dgm:pt modelId="{1ED7BD62-0FFF-43F6-8D49-237993ED3BD6}" type="pres">
      <dgm:prSet presAssocID="{EC481AD7-234B-43F1-9A1D-20C6BAEA7E83}" presName="text" presStyleLbl="fgAcc0" presStyleIdx="2" presStyleCnt="3">
        <dgm:presLayoutVars>
          <dgm:chPref val="3"/>
        </dgm:presLayoutVars>
      </dgm:prSet>
      <dgm:spPr/>
    </dgm:pt>
    <dgm:pt modelId="{EB9F3B02-A3F1-47D1-AE76-302814AE39B7}" type="pres">
      <dgm:prSet presAssocID="{EC481AD7-234B-43F1-9A1D-20C6BAEA7E83}" presName="hierChild2" presStyleCnt="0"/>
      <dgm:spPr/>
    </dgm:pt>
  </dgm:ptLst>
  <dgm:cxnLst>
    <dgm:cxn modelId="{1739C81A-2902-4755-A4DD-386A4DF4C61A}" type="presOf" srcId="{688E91F3-22BB-4B76-9A8F-93B9366DF186}" destId="{9594DA89-4524-47C6-9E3B-94FBCA3BCEB0}" srcOrd="0" destOrd="0" presId="urn:microsoft.com/office/officeart/2005/8/layout/hierarchy1"/>
    <dgm:cxn modelId="{D905A3BF-FE25-4A9B-AC17-86B9FB36093B}" srcId="{3F14362D-EBD8-4446-86F0-424B8D98D4CD}" destId="{EA9E76C5-CA8B-4605-9286-07C1139A4538}" srcOrd="0" destOrd="0" parTransId="{3AC46300-C813-4662-9F61-05CE698EEDD0}" sibTransId="{1C03F8C3-5509-46A2-B063-CD226F9FACD8}"/>
    <dgm:cxn modelId="{648ED6C3-B2B9-45A7-9FA0-10CE669BDE37}" type="presOf" srcId="{EA9E76C5-CA8B-4605-9286-07C1139A4538}" destId="{F9FC2469-2B23-4507-A861-7AA0BF646E7C}" srcOrd="0" destOrd="0" presId="urn:microsoft.com/office/officeart/2005/8/layout/hierarchy1"/>
    <dgm:cxn modelId="{C9558ACE-80B6-4A7D-83CB-FDE973A6BB38}" srcId="{3F14362D-EBD8-4446-86F0-424B8D98D4CD}" destId="{EC481AD7-234B-43F1-9A1D-20C6BAEA7E83}" srcOrd="2" destOrd="0" parTransId="{1F7DDCFA-D81F-4EC6-99BC-B96BE4D38868}" sibTransId="{5AB24DB3-B61A-4D37-BB75-7E5BA2C976F4}"/>
    <dgm:cxn modelId="{D319ADD8-C8F8-4BD7-84E2-516F065A6691}" type="presOf" srcId="{EC481AD7-234B-43F1-9A1D-20C6BAEA7E83}" destId="{1ED7BD62-0FFF-43F6-8D49-237993ED3BD6}" srcOrd="0" destOrd="0" presId="urn:microsoft.com/office/officeart/2005/8/layout/hierarchy1"/>
    <dgm:cxn modelId="{683800F4-FA03-4119-97D6-ABD499A825B3}" srcId="{3F14362D-EBD8-4446-86F0-424B8D98D4CD}" destId="{688E91F3-22BB-4B76-9A8F-93B9366DF186}" srcOrd="1" destOrd="0" parTransId="{102AC306-A7F5-416B-AFB6-61CD7D3106D5}" sibTransId="{3CB94FAF-6E54-4D6E-BF2E-2F10D33D19F6}"/>
    <dgm:cxn modelId="{52C063F4-7763-4602-8D23-B34E92625363}" type="presOf" srcId="{3F14362D-EBD8-4446-86F0-424B8D98D4CD}" destId="{0E9AB57D-7A16-4A54-8589-3B9FDACC92E2}" srcOrd="0" destOrd="0" presId="urn:microsoft.com/office/officeart/2005/8/layout/hierarchy1"/>
    <dgm:cxn modelId="{0D936627-9871-43BC-A074-1072FCA8DAE3}" type="presParOf" srcId="{0E9AB57D-7A16-4A54-8589-3B9FDACC92E2}" destId="{1F58D85B-7AB4-4CFC-86F2-953F143C2C61}" srcOrd="0" destOrd="0" presId="urn:microsoft.com/office/officeart/2005/8/layout/hierarchy1"/>
    <dgm:cxn modelId="{012503C3-5CEA-468C-990A-EB51FC9CC699}" type="presParOf" srcId="{1F58D85B-7AB4-4CFC-86F2-953F143C2C61}" destId="{83D52E59-E968-47C3-BC2E-2B9FE18B7329}" srcOrd="0" destOrd="0" presId="urn:microsoft.com/office/officeart/2005/8/layout/hierarchy1"/>
    <dgm:cxn modelId="{75981410-CCF2-4DD6-8531-3C0A545035DF}" type="presParOf" srcId="{83D52E59-E968-47C3-BC2E-2B9FE18B7329}" destId="{87C612D9-2D1A-4AFF-91B3-ECB9606711CC}" srcOrd="0" destOrd="0" presId="urn:microsoft.com/office/officeart/2005/8/layout/hierarchy1"/>
    <dgm:cxn modelId="{3FF4E3CC-4E88-4C10-9D10-8AB5877CAE29}" type="presParOf" srcId="{83D52E59-E968-47C3-BC2E-2B9FE18B7329}" destId="{F9FC2469-2B23-4507-A861-7AA0BF646E7C}" srcOrd="1" destOrd="0" presId="urn:microsoft.com/office/officeart/2005/8/layout/hierarchy1"/>
    <dgm:cxn modelId="{2E488D64-0B44-4F20-9A30-7A25880A1E0B}" type="presParOf" srcId="{1F58D85B-7AB4-4CFC-86F2-953F143C2C61}" destId="{14B3CF2D-91E9-418E-AB33-5B71A8F41C03}" srcOrd="1" destOrd="0" presId="urn:microsoft.com/office/officeart/2005/8/layout/hierarchy1"/>
    <dgm:cxn modelId="{DB4FEF66-8513-490A-83BA-09E587C77E04}" type="presParOf" srcId="{0E9AB57D-7A16-4A54-8589-3B9FDACC92E2}" destId="{F2E8C876-F578-4802-B093-771DE8D7C512}" srcOrd="1" destOrd="0" presId="urn:microsoft.com/office/officeart/2005/8/layout/hierarchy1"/>
    <dgm:cxn modelId="{D17B3D38-1D9E-442A-BE4E-FB833E1557B4}" type="presParOf" srcId="{F2E8C876-F578-4802-B093-771DE8D7C512}" destId="{B8ECBAF4-9932-4C89-ABA4-4E0B3553E594}" srcOrd="0" destOrd="0" presId="urn:microsoft.com/office/officeart/2005/8/layout/hierarchy1"/>
    <dgm:cxn modelId="{A0E6E3A9-CDBB-44CB-A666-A9DDD7819594}" type="presParOf" srcId="{B8ECBAF4-9932-4C89-ABA4-4E0B3553E594}" destId="{B174F5E6-DDC8-44E9-BA86-D8B209446772}" srcOrd="0" destOrd="0" presId="urn:microsoft.com/office/officeart/2005/8/layout/hierarchy1"/>
    <dgm:cxn modelId="{259F70CD-922A-46ED-A15C-AB73A4DA6738}" type="presParOf" srcId="{B8ECBAF4-9932-4C89-ABA4-4E0B3553E594}" destId="{9594DA89-4524-47C6-9E3B-94FBCA3BCEB0}" srcOrd="1" destOrd="0" presId="urn:microsoft.com/office/officeart/2005/8/layout/hierarchy1"/>
    <dgm:cxn modelId="{738A06F0-6518-4686-A870-8DAEB74D8B17}" type="presParOf" srcId="{F2E8C876-F578-4802-B093-771DE8D7C512}" destId="{72AEED35-F9E3-4C50-8FE9-3254A239C70C}" srcOrd="1" destOrd="0" presId="urn:microsoft.com/office/officeart/2005/8/layout/hierarchy1"/>
    <dgm:cxn modelId="{24784854-9960-41FD-92E2-1FA2D4389AA1}" type="presParOf" srcId="{0E9AB57D-7A16-4A54-8589-3B9FDACC92E2}" destId="{24031E61-A375-48C0-AFE0-9F083C1F9495}" srcOrd="2" destOrd="0" presId="urn:microsoft.com/office/officeart/2005/8/layout/hierarchy1"/>
    <dgm:cxn modelId="{5CD617D5-D3B5-42AA-891A-DF4171010B9E}" type="presParOf" srcId="{24031E61-A375-48C0-AFE0-9F083C1F9495}" destId="{92C94C80-B9D7-417E-AB53-DF9238AAC073}" srcOrd="0" destOrd="0" presId="urn:microsoft.com/office/officeart/2005/8/layout/hierarchy1"/>
    <dgm:cxn modelId="{67CDFE1A-5154-4F3C-B86B-5A00B505BFCF}" type="presParOf" srcId="{92C94C80-B9D7-417E-AB53-DF9238AAC073}" destId="{A3AEF7D4-1370-4C0A-B70E-96BAC2F684AD}" srcOrd="0" destOrd="0" presId="urn:microsoft.com/office/officeart/2005/8/layout/hierarchy1"/>
    <dgm:cxn modelId="{30A5C7D0-B5B6-4C95-A965-9E400907D523}" type="presParOf" srcId="{92C94C80-B9D7-417E-AB53-DF9238AAC073}" destId="{1ED7BD62-0FFF-43F6-8D49-237993ED3BD6}" srcOrd="1" destOrd="0" presId="urn:microsoft.com/office/officeart/2005/8/layout/hierarchy1"/>
    <dgm:cxn modelId="{86B13F9A-1FDF-45CE-BDBC-7D7389347300}" type="presParOf" srcId="{24031E61-A375-48C0-AFE0-9F083C1F9495}" destId="{EB9F3B02-A3F1-47D1-AE76-302814AE39B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7B037-D781-4866-9D84-CC35D8447610}">
      <dsp:nvSpPr>
        <dsp:cNvPr id="0" name=""/>
        <dsp:cNvSpPr/>
      </dsp:nvSpPr>
      <dsp:spPr>
        <a:xfrm>
          <a:off x="0" y="87569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Conducts free and fair elections</a:t>
          </a:r>
        </a:p>
      </dsp:txBody>
      <dsp:txXfrm>
        <a:off x="48726" y="136295"/>
        <a:ext cx="6569381" cy="900704"/>
      </dsp:txXfrm>
    </dsp:sp>
    <dsp:sp modelId="{CF50685E-CEC6-4F67-9A8B-74B47B411C76}">
      <dsp:nvSpPr>
        <dsp:cNvPr id="0" name=""/>
        <dsp:cNvSpPr/>
      </dsp:nvSpPr>
      <dsp:spPr>
        <a:xfrm>
          <a:off x="0" y="1157725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Prepares and maintains electoral rolls</a:t>
          </a:r>
        </a:p>
      </dsp:txBody>
      <dsp:txXfrm>
        <a:off x="48726" y="1206451"/>
        <a:ext cx="6569381" cy="900704"/>
      </dsp:txXfrm>
    </dsp:sp>
    <dsp:sp modelId="{AB64E27B-D2F1-4070-9D1B-40D4FAA67C5E}">
      <dsp:nvSpPr>
        <dsp:cNvPr id="0" name=""/>
        <dsp:cNvSpPr/>
      </dsp:nvSpPr>
      <dsp:spPr>
        <a:xfrm>
          <a:off x="0" y="2227881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Monitors election campaigns and political parties</a:t>
          </a:r>
        </a:p>
      </dsp:txBody>
      <dsp:txXfrm>
        <a:off x="48726" y="2276607"/>
        <a:ext cx="6569381" cy="900704"/>
      </dsp:txXfrm>
    </dsp:sp>
    <dsp:sp modelId="{0648513B-8984-4289-97BA-3EE1BE1A3583}">
      <dsp:nvSpPr>
        <dsp:cNvPr id="0" name=""/>
        <dsp:cNvSpPr/>
      </dsp:nvSpPr>
      <dsp:spPr>
        <a:xfrm>
          <a:off x="0" y="3298038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Ensures Model Code of Conduct</a:t>
          </a:r>
        </a:p>
      </dsp:txBody>
      <dsp:txXfrm>
        <a:off x="48726" y="3346764"/>
        <a:ext cx="6569381" cy="900704"/>
      </dsp:txXfrm>
    </dsp:sp>
    <dsp:sp modelId="{DF6948CA-6FE3-4B61-A6A7-A1E5E50734FA}">
      <dsp:nvSpPr>
        <dsp:cNvPr id="0" name=""/>
        <dsp:cNvSpPr/>
      </dsp:nvSpPr>
      <dsp:spPr>
        <a:xfrm>
          <a:off x="0" y="4368194"/>
          <a:ext cx="6666833" cy="998156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Declares election results</a:t>
          </a:r>
        </a:p>
      </dsp:txBody>
      <dsp:txXfrm>
        <a:off x="48726" y="4416920"/>
        <a:ext cx="6569381" cy="9007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4A286-C534-4D11-8F38-A8D38CE56B4E}">
      <dsp:nvSpPr>
        <dsp:cNvPr id="0" name=""/>
        <dsp:cNvSpPr/>
      </dsp:nvSpPr>
      <dsp:spPr>
        <a:xfrm>
          <a:off x="0" y="2556"/>
          <a:ext cx="6184153" cy="11578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Ensures transparency in elections</a:t>
          </a:r>
        </a:p>
      </dsp:txBody>
      <dsp:txXfrm>
        <a:off x="56522" y="59078"/>
        <a:ext cx="6071109" cy="1044817"/>
      </dsp:txXfrm>
    </dsp:sp>
    <dsp:sp modelId="{6060DEDF-F885-4B1E-A5D9-E56A51997CFC}">
      <dsp:nvSpPr>
        <dsp:cNvPr id="0" name=""/>
        <dsp:cNvSpPr/>
      </dsp:nvSpPr>
      <dsp:spPr>
        <a:xfrm>
          <a:off x="0" y="1243937"/>
          <a:ext cx="6184153" cy="1157861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Strengthens democracy</a:t>
          </a:r>
        </a:p>
      </dsp:txBody>
      <dsp:txXfrm>
        <a:off x="56522" y="1300459"/>
        <a:ext cx="6071109" cy="1044817"/>
      </dsp:txXfrm>
    </dsp:sp>
    <dsp:sp modelId="{C93F4AA3-0AE5-4061-9E79-002DF275338F}">
      <dsp:nvSpPr>
        <dsp:cNvPr id="0" name=""/>
        <dsp:cNvSpPr/>
      </dsp:nvSpPr>
      <dsp:spPr>
        <a:xfrm>
          <a:off x="0" y="2485318"/>
          <a:ext cx="6184153" cy="1157861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Maintains level playing field among candidates</a:t>
          </a:r>
        </a:p>
      </dsp:txBody>
      <dsp:txXfrm>
        <a:off x="56522" y="2541840"/>
        <a:ext cx="6071109" cy="1044817"/>
      </dsp:txXfrm>
    </dsp:sp>
    <dsp:sp modelId="{8371EC03-43BD-4D64-ABAC-028A28C2450F}">
      <dsp:nvSpPr>
        <dsp:cNvPr id="0" name=""/>
        <dsp:cNvSpPr/>
      </dsp:nvSpPr>
      <dsp:spPr>
        <a:xfrm>
          <a:off x="0" y="3726699"/>
          <a:ext cx="6184153" cy="1157861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Reduces malpractices and corruption</a:t>
          </a:r>
        </a:p>
      </dsp:txBody>
      <dsp:txXfrm>
        <a:off x="56522" y="3783221"/>
        <a:ext cx="6071109" cy="1044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C170A-EA6F-4731-AD95-68C4C97610C1}">
      <dsp:nvSpPr>
        <dsp:cNvPr id="0" name=""/>
        <dsp:cNvSpPr/>
      </dsp:nvSpPr>
      <dsp:spPr>
        <a:xfrm>
          <a:off x="0" y="0"/>
          <a:ext cx="618415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4CB97-CAF7-4BD9-B0F9-EE4A97A2AC9E}">
      <dsp:nvSpPr>
        <dsp:cNvPr id="0" name=""/>
        <dsp:cNvSpPr/>
      </dsp:nvSpPr>
      <dsp:spPr>
        <a:xfrm>
          <a:off x="0" y="0"/>
          <a:ext cx="6184153" cy="122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• Influence of money and muscle power</a:t>
          </a:r>
        </a:p>
      </dsp:txBody>
      <dsp:txXfrm>
        <a:off x="0" y="0"/>
        <a:ext cx="6184153" cy="1221779"/>
      </dsp:txXfrm>
    </dsp:sp>
    <dsp:sp modelId="{D69D2465-B962-48CC-B20D-3375982FEB2A}">
      <dsp:nvSpPr>
        <dsp:cNvPr id="0" name=""/>
        <dsp:cNvSpPr/>
      </dsp:nvSpPr>
      <dsp:spPr>
        <a:xfrm>
          <a:off x="0" y="1221779"/>
          <a:ext cx="618415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27912-24EA-4D05-8122-0A11AF509380}">
      <dsp:nvSpPr>
        <dsp:cNvPr id="0" name=""/>
        <dsp:cNvSpPr/>
      </dsp:nvSpPr>
      <dsp:spPr>
        <a:xfrm>
          <a:off x="0" y="1221779"/>
          <a:ext cx="6184153" cy="122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• Difficulties in curbing fake news and social media misuse</a:t>
          </a:r>
        </a:p>
      </dsp:txBody>
      <dsp:txXfrm>
        <a:off x="0" y="1221779"/>
        <a:ext cx="6184153" cy="1221779"/>
      </dsp:txXfrm>
    </dsp:sp>
    <dsp:sp modelId="{9457C666-1C5C-4ADC-AA9C-AF6B54C176FC}">
      <dsp:nvSpPr>
        <dsp:cNvPr id="0" name=""/>
        <dsp:cNvSpPr/>
      </dsp:nvSpPr>
      <dsp:spPr>
        <a:xfrm>
          <a:off x="0" y="2443558"/>
          <a:ext cx="618415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CEB36-5334-4A8D-B512-58C6C4D49725}">
      <dsp:nvSpPr>
        <dsp:cNvPr id="0" name=""/>
        <dsp:cNvSpPr/>
      </dsp:nvSpPr>
      <dsp:spPr>
        <a:xfrm>
          <a:off x="0" y="2443558"/>
          <a:ext cx="6184153" cy="122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• Allegations of bias at times</a:t>
          </a:r>
        </a:p>
      </dsp:txBody>
      <dsp:txXfrm>
        <a:off x="0" y="2443558"/>
        <a:ext cx="6184153" cy="1221779"/>
      </dsp:txXfrm>
    </dsp:sp>
    <dsp:sp modelId="{F425B162-DDC0-4D84-BB4F-C6E84D4F55B0}">
      <dsp:nvSpPr>
        <dsp:cNvPr id="0" name=""/>
        <dsp:cNvSpPr/>
      </dsp:nvSpPr>
      <dsp:spPr>
        <a:xfrm>
          <a:off x="0" y="3287123"/>
          <a:ext cx="618415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B4D96-45FC-44C1-B12E-956351F8CFA9}">
      <dsp:nvSpPr>
        <dsp:cNvPr id="0" name=""/>
        <dsp:cNvSpPr/>
      </dsp:nvSpPr>
      <dsp:spPr>
        <a:xfrm>
          <a:off x="0" y="3472418"/>
          <a:ext cx="6184153" cy="1221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• Logistical challenges in large elections</a:t>
          </a:r>
        </a:p>
      </dsp:txBody>
      <dsp:txXfrm>
        <a:off x="0" y="3472418"/>
        <a:ext cx="6184153" cy="12217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1FE1D-B463-4DC7-9450-73FB7CB1ECC9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E02FC-8125-4B47-A55F-4DABA6C3AA99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Backbone of Indian democracy</a:t>
          </a:r>
        </a:p>
      </dsp:txBody>
      <dsp:txXfrm>
        <a:off x="284635" y="1070626"/>
        <a:ext cx="2090204" cy="1297804"/>
      </dsp:txXfrm>
    </dsp:sp>
    <dsp:sp modelId="{CC68B909-EB82-454A-8904-C733A4BF77D5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41599-5D97-43CA-BA0D-ECD3919B0726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Protects voter rights</a:t>
          </a:r>
        </a:p>
      </dsp:txBody>
      <dsp:txXfrm>
        <a:off x="2938029" y="1070626"/>
        <a:ext cx="2090204" cy="1297804"/>
      </dsp:txXfrm>
    </dsp:sp>
    <dsp:sp modelId="{B7465946-9877-4340-AFED-3A8FA7875FF2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08C5D-8932-4B7B-8799-356EE9848F16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Builds trust in electoral process</a:t>
          </a:r>
        </a:p>
      </dsp:txBody>
      <dsp:txXfrm>
        <a:off x="5591423" y="1070626"/>
        <a:ext cx="2090204" cy="1297804"/>
      </dsp:txXfrm>
    </dsp:sp>
    <dsp:sp modelId="{CB665C80-5EBE-42B3-AFE5-66A63F7B356F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1544-0416-47B3-A632-05692107B6A6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Facilitates smooth transfer of power</a:t>
          </a:r>
        </a:p>
      </dsp:txBody>
      <dsp:txXfrm>
        <a:off x="8244817" y="1070626"/>
        <a:ext cx="2090204" cy="1297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E025D-CB84-4894-9367-BDAB20A754C1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790B0-6378-40F8-9956-CF4907C396D3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6B710-8BE9-4E40-AA7A-99C5065DFF4B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/>
            <a:t>• Reduces election expenditure</a:t>
          </a:r>
          <a:endParaRPr lang="en-US" sz="2200" kern="1200"/>
        </a:p>
      </dsp:txBody>
      <dsp:txXfrm>
        <a:off x="93445" y="3018902"/>
        <a:ext cx="3206250" cy="720000"/>
      </dsp:txXfrm>
    </dsp:sp>
    <dsp:sp modelId="{B3EB0BB7-21DE-4AD1-A044-0860177836C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D9209-AD35-40BE-95F8-F3A0C1C6ED78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C8A1B-1318-4619-B495-34844752B6DF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/>
            <a:t>• Minimizes disruption of governance</a:t>
          </a:r>
          <a:endParaRPr lang="en-US" sz="2200" kern="1200"/>
        </a:p>
      </dsp:txBody>
      <dsp:txXfrm>
        <a:off x="3860789" y="3018902"/>
        <a:ext cx="3206250" cy="720000"/>
      </dsp:txXfrm>
    </dsp:sp>
    <dsp:sp modelId="{AD2F4BEE-E814-417F-8B99-AED2B78E4445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CA0ADF-16A2-4900-923B-95C3A6044D2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56E6F-A055-4566-8D65-E5B2A256A15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200" kern="1200"/>
            <a:t>• Strengthens stability</a:t>
          </a:r>
          <a:endParaRPr lang="en-US" sz="2200" kern="1200"/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612D9-2D1A-4AFF-91B3-ECB9606711C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C2469-2B23-4507-A861-7AA0BF646E7C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• Requires constitutional amendments</a:t>
          </a:r>
          <a:endParaRPr lang="en-US" sz="2700" kern="1200"/>
        </a:p>
      </dsp:txBody>
      <dsp:txXfrm>
        <a:off x="378614" y="886531"/>
        <a:ext cx="2810360" cy="1744948"/>
      </dsp:txXfrm>
    </dsp:sp>
    <dsp:sp modelId="{B174F5E6-DDC8-44E9-BA86-D8B20944677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4DA89-4524-47C6-9E3B-94FBCA3BCEB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• Synchronization of state assemblies</a:t>
          </a:r>
          <a:endParaRPr lang="en-US" sz="2700" kern="1200"/>
        </a:p>
      </dsp:txBody>
      <dsp:txXfrm>
        <a:off x="3946203" y="886531"/>
        <a:ext cx="2810360" cy="1744948"/>
      </dsp:txXfrm>
    </dsp:sp>
    <dsp:sp modelId="{A3AEF7D4-1370-4C0A-B70E-96BAC2F684AD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7BD62-0FFF-43F6-8D49-237993ED3BD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• Logistical and security concerns</a:t>
          </a:r>
          <a:endParaRPr lang="en-US" sz="27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5746-4F27-C905-4134-07DB3DEE0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E38C9-C48B-9DDB-0339-1AAE7E855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12AFA-8A5C-999F-D54E-728F9EAE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29123-5883-9493-AC99-1AFBC4D7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BFB9F-4AB6-892B-F204-6C78D9CB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4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C229-B3FB-F296-C4B0-184BE21A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829AA-6916-1816-B32C-8BF00B34E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CC9E8-551C-5960-F7B2-E56C3FA3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FE40-2D20-DEBC-C3B9-70733070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72DC-2347-295E-1B01-AC7EA644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1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F27D4-CDFD-635F-61D0-C5E280D89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2610D-1F9C-6D83-C9D9-7EB07E880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AC7E0-6FCA-383B-13C2-5C43EC79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05EC-8367-F65A-062E-70CD0964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932A0-33BE-8446-6238-512CD548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9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A48A-0E37-9377-AB9D-5C6794E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C95-2092-6F56-253D-7FD9F42DD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CBDC-EFA5-2D32-BDB1-17AC6A80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60AC-9093-5047-AD32-EAE38A56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CB980-1C90-EC81-CF3B-04C71BC8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8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3CC6-9244-E6A5-E34A-ACA2292F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7C9D4-42FE-EB0B-377A-A785F0160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0EA17-BF94-6D29-7248-D203E929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1B15-662C-6510-23A8-1F91EA59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5994-55E4-715A-4574-AFCE4042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4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2900-49D0-E827-80E7-5560450F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C67F-E49D-03FA-1708-F61421F59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B710-BA2F-8EB4-5CEF-C48BCA431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6DBA-36DF-B42B-86BE-AB130FEB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09C21-CA9B-CEFB-0F36-C4008F26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6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4C5D-C8BA-3EB6-2721-BECC9077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B578-FF27-87BB-28B3-FEAD7F12F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2AAA0-AC9B-A3CA-02E8-14D7ECFCE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E76BA-3AD0-8893-2E12-AC366A52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00917-B93A-F63A-CADA-F1493273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6FDAA-DF5A-DA8C-461D-90AD8CD8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34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7C7D-7464-D521-FC1D-0BE443E2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4E5D-F322-9F7D-156D-7FC4B320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ADD2E-DEF3-FB44-1CF8-F11B18A03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4FA9E-78DD-02DF-6994-673408EF7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E4D3D-E6FE-2531-9B6E-828C351B5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82945-2E50-6788-AECB-4581D41A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FA417-0D54-BBCB-4C59-DC60D503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F858A-368D-E6F7-3BDB-4AC9FBA4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2ACB-7C6B-B19E-54A9-7B7F6C92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DB457-E8C0-26B7-07E1-7659510C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88ABC-A4DD-FA0C-5AEC-D4827C76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69C60-B0F6-D9F0-3402-E4ED2999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6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69D1A-4295-2A1E-8EEC-91FD4C5CF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5BAEA-D980-AA53-5EAA-9D15EE0A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649E3-4D98-0EDB-20B5-124B955B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C44B-634C-3A39-401C-ED297A82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9981-7B46-8461-BF27-676CD557D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2983F-E4C9-B065-067C-A49CDDB2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72E7-0A3B-5071-D7C9-1EA05283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8CB5-CC0D-D800-E9C7-153AE354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B9B61-CF89-A76A-77F2-F937B6DA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0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0D81-8C28-75A1-9C2B-EC3E64CA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452FB-D206-FC2E-F2C7-1C56E4A8E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8797C-AC46-A17A-5AE2-DDF2AFC0C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6CF10-2A73-3A81-15A1-7774F6E6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D0ECD-AA1A-BD2A-2DEA-B7CE0C6B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C804-A17C-CD21-D209-265DB6CE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32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2DE39A-6DD9-710D-C680-E2F0C47E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AF845-875A-4BB9-90EB-5B597E918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951AF-318B-0D86-FA99-6755B54F3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C7E56-10E5-417D-9360-00A9971014B1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F8C7-D599-4FC2-FC21-82BFECB06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0A26-72B5-C868-E8E2-18CAAEF99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8BBEA-E5AE-4DB6-83E7-C688221F30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5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11904-C851-730E-EF9D-B641B39AF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821" y="1374500"/>
            <a:ext cx="7160357" cy="4164820"/>
          </a:xfrm>
        </p:spPr>
        <p:txBody>
          <a:bodyPr anchor="t">
            <a:normAutofit/>
          </a:bodyPr>
          <a:lstStyle/>
          <a:p>
            <a:r>
              <a:rPr lang="en-IN" sz="8000" dirty="0">
                <a:solidFill>
                  <a:srgbClr val="FFFFFF"/>
                </a:solidFill>
              </a:rPr>
              <a:t>Election Commission of India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F12EE-D43D-A5BD-AAF3-B455281E3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Role, Advantages, Drawbacks, Importance &amp; One Nation One Election</a:t>
            </a:r>
          </a:p>
          <a:p>
            <a:pPr algn="l"/>
            <a:endParaRPr lang="en-US" sz="2000" dirty="0">
              <a:solidFill>
                <a:srgbClr val="FFFFFF"/>
              </a:solidFill>
            </a:endParaRPr>
          </a:p>
          <a:p>
            <a:pPr algn="l"/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7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27326-FA19-E0B1-BEC8-9CA86AFE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EECC-25B7-1492-A53D-31E0D6E4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3" y="2636195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Election Commission of India is the guardian of democracy. Despite challenges, it plays a vital role in ensuring free and fair elections. Reforms like 'One Nation One Election' may shape the future of Indian democracy.</a:t>
            </a:r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24E37B8A-4B4E-4A75-0FA5-09C54E02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14" r="18181" b="-1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6C812-63A5-433E-70BA-4246A3C17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927D3-B7F2-2FC8-A9C0-1F8A20AE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7233" y="-152400"/>
            <a:ext cx="5261705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 Election Commission of India (ECI) is an autonomous constitutional body responsible for administering election processes in India at both the national and state levels.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4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9ABD4-B84F-6C4C-A37C-3A5F43A1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3" y="1861017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 of the Election Commission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0C5A075-A887-53B2-5C33-CEEFA6FA7C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56130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547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708B01-3AA2-4A3C-ADDF-E0704B25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019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Advantages of the Election Commission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41903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8223" y="444870"/>
            <a:ext cx="6924769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8246" y="436482"/>
            <a:ext cx="6934746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7522" y="305936"/>
            <a:ext cx="6943810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86ACB88-47F4-8A0B-448F-4E7C2F9F7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790831"/>
              </p:ext>
            </p:extLst>
          </p:nvPr>
        </p:nvGraphicFramePr>
        <p:xfrm>
          <a:off x="5169647" y="693271"/>
          <a:ext cx="6184153" cy="488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268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6189" y="412979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CADCB-C1A3-0FC3-A32B-9854AA42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0192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Drawbacks / Challenges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41903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8223" y="444870"/>
            <a:ext cx="6924769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8246" y="436482"/>
            <a:ext cx="6934746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7522" y="305936"/>
            <a:ext cx="6943810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 Placeholder 2">
            <a:extLst>
              <a:ext uri="{FF2B5EF4-FFF2-40B4-BE49-F238E27FC236}">
                <a16:creationId xmlns:a16="http://schemas.microsoft.com/office/drawing/2014/main" id="{611BD278-89DC-0E47-B917-7AEF45F32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105011"/>
              </p:ext>
            </p:extLst>
          </p:nvPr>
        </p:nvGraphicFramePr>
        <p:xfrm>
          <a:off x="5169647" y="693271"/>
          <a:ext cx="6184153" cy="488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53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C2273-9275-87AE-B1D9-186857E5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of the Election Commission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3FCF643-988E-375A-93FA-F11FC373D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927098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40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One in a crowd">
            <a:extLst>
              <a:ext uri="{FF2B5EF4-FFF2-40B4-BE49-F238E27FC236}">
                <a16:creationId xmlns:a16="http://schemas.microsoft.com/office/drawing/2014/main" id="{EC390CFE-4603-FDAC-6440-06250444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00" r="12610"/>
          <a:stretch>
            <a:fillRect/>
          </a:stretch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9483E-FBE7-CC7C-72E8-FFC52A86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One Nation One Election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7BF7D3-9C2E-EB17-F17A-DA2FCDF28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1788160"/>
            <a:ext cx="6103025" cy="5161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“One Nation, One Election” means holding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Lok Sabha and all State Assembly elections at the same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Right now, assemblies and Parliament vote 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different times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causing frequent elections.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ONOE proposes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synchronizing elections,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so they happen together once in 5 years.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 goal is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save money, reduce disruptions, and improve governance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This creates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huge costs, repeated use of resources, and constant campaigning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FE5AF-EA44-A8D6-5251-4A96638B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</a:t>
            </a:r>
            <a:b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C93A7CE-A655-3936-6425-7E5ECA1186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4499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604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3FE53-D330-5490-DB1E-DB5FB986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ext Placeholder 2">
            <a:extLst>
              <a:ext uri="{FF2B5EF4-FFF2-40B4-BE49-F238E27FC236}">
                <a16:creationId xmlns:a16="http://schemas.microsoft.com/office/drawing/2014/main" id="{99AC3E0E-B6FC-3D85-BBEE-323326FBC2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72230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61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315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Election Commission of India</vt:lpstr>
      <vt:lpstr>Introduction</vt:lpstr>
      <vt:lpstr>Role of the Election Commission</vt:lpstr>
      <vt:lpstr>Advantages of the Election Commission</vt:lpstr>
      <vt:lpstr>Drawbacks / Challenges</vt:lpstr>
      <vt:lpstr>Importance of the Election Commission</vt:lpstr>
      <vt:lpstr>One Nation One Election</vt:lpstr>
      <vt:lpstr>Advantages </vt:lpstr>
      <vt:lpstr>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a89941</dc:creator>
  <cp:lastModifiedBy>a89941</cp:lastModifiedBy>
  <cp:revision>2</cp:revision>
  <dcterms:created xsi:type="dcterms:W3CDTF">2025-08-31T17:49:08Z</dcterms:created>
  <dcterms:modified xsi:type="dcterms:W3CDTF">2025-08-31T19:16:05Z</dcterms:modified>
</cp:coreProperties>
</file>