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29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5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8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796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202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94491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0373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04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53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51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86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3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7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9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2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0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2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1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1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64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  <p:sldLayoutId id="2147484041" r:id="rId12"/>
    <p:sldLayoutId id="2147484042" r:id="rId13"/>
    <p:sldLayoutId id="2147484043" r:id="rId14"/>
    <p:sldLayoutId id="2147484044" r:id="rId15"/>
    <p:sldLayoutId id="2147484045" r:id="rId16"/>
    <p:sldLayoutId id="214748404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AWS S3 (Simple Storage Service)&quot; Icon - Download for fre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AWS S3 (Simple Storage Service)&quot; Icon - Download for free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0958" y="1199403"/>
            <a:ext cx="3875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☁️ S3 Storage Using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Terraform</a:t>
            </a:r>
          </a:p>
        </p:txBody>
      </p:sp>
      <p:pic>
        <p:nvPicPr>
          <p:cNvPr id="1034" name="Picture 10" descr="Amazon Web Services (AWS) S3 Icon – Doug's Home On The 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11" y="1199403"/>
            <a:ext cx="4208608" cy="420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329099" y="3198167"/>
            <a:ext cx="213391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fornian FB" panose="0207040306080B030204" pitchFamily="18" charset="0"/>
              </a:rPr>
              <a:t>Bucket </a:t>
            </a:r>
            <a:r>
              <a:rPr lang="en-US" sz="2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fornian FB" panose="0207040306080B030204" pitchFamily="18" charset="0"/>
              </a:rPr>
              <a:t>creaion</a:t>
            </a:r>
            <a:endParaRPr lang="en-US" sz="2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869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73218" y="2952825"/>
            <a:ext cx="32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60378" y="5328458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k Praveen Kumar</a:t>
            </a:r>
          </a:p>
        </p:txBody>
      </p:sp>
    </p:spTree>
    <p:extLst>
      <p:ext uri="{BB962C8B-B14F-4D97-AF65-F5344CB8AC3E}">
        <p14:creationId xmlns:p14="http://schemas.microsoft.com/office/powerpoint/2010/main" val="428559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2067" y="0"/>
            <a:ext cx="5121156" cy="706964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S3 Bucket Creation by using terraform</a:t>
            </a:r>
            <a:endParaRPr lang="en-US" sz="2400" b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2" y="353482"/>
            <a:ext cx="10131425" cy="3649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 to AWS S3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What is Amazon S3?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Key Features and Use Cases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S3 Storage Classes</a:t>
            </a:r>
          </a:p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Creating and Managing S3 Buckets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Creating an S3 Bucket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Configuring Bucket Policies &amp; Permissions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Enabling Versioning and Encryption</a:t>
            </a:r>
          </a:p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Access Control and Security</a:t>
            </a:r>
          </a:p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IAM Policies for S3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Bucket Policies vs. Access Control Lists (ACLs)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Enabling Server-Side Encryption (SSE)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042" y="5103674"/>
            <a:ext cx="87394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S3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Amazon S3 (Simple Storage Service) is a highly scalable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object storage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service in AWS, For free aws account we can store the data upto 5gb.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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Maximum Object or file we can store data is 5TB.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Maximum Number of Buckets per AWS account is 100.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48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8699" y="168624"/>
            <a:ext cx="76066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cap="all" dirty="0">
                <a:ln w="3175" cmpd="sng">
                  <a:noFill/>
                </a:ln>
                <a:solidFill>
                  <a:srgbClr val="FFFF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Key</a:t>
            </a:r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cap="all" dirty="0">
                <a:ln w="3175" cmpd="sng">
                  <a:noFill/>
                </a:ln>
                <a:solidFill>
                  <a:srgbClr val="FFFF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Features &amp; Use Cases of Amazon S3</a:t>
            </a:r>
          </a:p>
        </p:txBody>
      </p:sp>
      <p:sp>
        <p:nvSpPr>
          <p:cNvPr id="8" name="Rectangle 7"/>
          <p:cNvSpPr/>
          <p:nvPr/>
        </p:nvSpPr>
        <p:spPr>
          <a:xfrm>
            <a:off x="873567" y="1166567"/>
            <a:ext cx="905183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Unlimited Storage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Store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any amount of data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no size limit on the bucket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Each object can be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up to 5 TB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Durability &amp; Availability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    99.999999999% (11 9’s) durability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ensures data is never lost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    99.99% availability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Standard Storage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Security &amp; Access Control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    Encryption: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Supports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SSE-S3, SSE-KMS, SSE-C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    IAM Policies &amp; Bucket Policies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control access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    MFA Delete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adds extra protection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Versioning &amp; Object Lock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Keep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multiple versions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files to protect against accidental deletion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Object Lock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data immutability (ideal for compliance)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8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775" y="60965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Create S3 Storage Bucket by using Terraform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544" y="2079537"/>
            <a:ext cx="9613900" cy="2101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44" y="4448051"/>
            <a:ext cx="9587798" cy="160482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38349" y="1049029"/>
            <a:ext cx="8885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Below is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Terraform configuration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create an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S3 bucket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with versioning, encryption, and access control.</a:t>
            </a:r>
          </a:p>
        </p:txBody>
      </p:sp>
    </p:spTree>
    <p:extLst>
      <p:ext uri="{BB962C8B-B14F-4D97-AF65-F5344CB8AC3E}">
        <p14:creationId xmlns:p14="http://schemas.microsoft.com/office/powerpoint/2010/main" val="379267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840" y="0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KMS Key by Using Terraform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420" y="2008249"/>
            <a:ext cx="9613900" cy="27663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33" y="4909500"/>
            <a:ext cx="9455673" cy="14875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4840" y="1034441"/>
            <a:ext cx="9383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AWS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KMS (Key Management Service)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managed encryption service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that allows you to create, manage, and control cryptographic keys for securing your AWS resources.</a:t>
            </a:r>
          </a:p>
        </p:txBody>
      </p:sp>
    </p:spTree>
    <p:extLst>
      <p:ext uri="{BB962C8B-B14F-4D97-AF65-F5344CB8AC3E}">
        <p14:creationId xmlns:p14="http://schemas.microsoft.com/office/powerpoint/2010/main" val="247776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18253" y="0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S3 Bucket Server-Side Encryption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487" y="1702550"/>
            <a:ext cx="10437626" cy="35988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87" y="5301413"/>
            <a:ext cx="10520755" cy="142358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19487" y="743092"/>
            <a:ext cx="93882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Server-Side Encryption (SSE)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a mechanism where AWS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encrypts data at rest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before storing it and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decrypts 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when accessed. It ensures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confidentiality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meets compliance requirements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709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109" y="0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S3 Bucket Versioning Enabled by using Terraform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448" y="1808960"/>
            <a:ext cx="10060881" cy="17347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448" y="4176386"/>
            <a:ext cx="10060881" cy="19369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97449" y="985352"/>
            <a:ext cx="9264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S3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Versioning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a feature that allows you to keep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multiple versions of an object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an S3 bucket. This helps in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recovering deleted or overwritten files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8334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623" y="419620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               </a:t>
            </a:r>
            <a:r>
              <a:rPr lang="en-US" sz="32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S3 Block Public Access by using Terraform</a:t>
            </a:r>
            <a:endParaRPr lang="en-US" sz="2400" b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623" y="2279374"/>
            <a:ext cx="10169977" cy="18068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23" y="4464613"/>
            <a:ext cx="10169977" cy="19870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87979" y="1126584"/>
            <a:ext cx="9333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AWS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S3 Block Public Access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a security feature that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prevents accidental public access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S3 buckets and objects. It helps protect sensitive data by blocking all public ACLs and bucket policies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7614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9775" y="1471285"/>
            <a:ext cx="77336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(Simple Storage Service)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a highly scalable object storage solution.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Terraform automates S3 bucket creation, versioning, encryption, and access control.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    Enable Server-Side Encryption (SSE-KMS)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security.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    Use Lifecycle Policies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optimize storage costs.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    Block Public Access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prevent unauthorized access.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    Enable Versioning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protect against accidental deletions.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 rot="10800000" flipV="1">
            <a:off x="273397" y="4014668"/>
            <a:ext cx="11785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Cost Optimization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Various storage classes (Standard, Intelligent-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Glacier, etc.) allow cost optimization based on access frequency and retention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Performance &amp; Availability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S3 offers high availability and fast data retrieval, with options like S3 Transfer Acceleration for global access.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598516"/>
            <a:ext cx="2447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b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426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70</TotalTime>
  <Words>551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Californian FB</vt:lpstr>
      <vt:lpstr>Century Gothic</vt:lpstr>
      <vt:lpstr>Wingdings</vt:lpstr>
      <vt:lpstr>Wingdings 3</vt:lpstr>
      <vt:lpstr>Ion</vt:lpstr>
      <vt:lpstr>PowerPoint Presentation</vt:lpstr>
      <vt:lpstr>S3 Bucket Creation by using terraform</vt:lpstr>
      <vt:lpstr>PowerPoint Presentation</vt:lpstr>
      <vt:lpstr>To Create S3 Storage Bucket by using Terraform</vt:lpstr>
      <vt:lpstr>KMS Key by Using Terraform</vt:lpstr>
      <vt:lpstr>S3 Bucket Server-Side Encryption</vt:lpstr>
      <vt:lpstr>S3 Bucket Versioning Enabled by using Terraform</vt:lpstr>
      <vt:lpstr>               S3 Block Public Access by using Terraform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S3 Bucket Creation by using terraform</dc:title>
  <dc:creator>User</dc:creator>
  <cp:lastModifiedBy>Venkat K</cp:lastModifiedBy>
  <cp:revision>9</cp:revision>
  <dcterms:created xsi:type="dcterms:W3CDTF">2025-02-21T17:02:34Z</dcterms:created>
  <dcterms:modified xsi:type="dcterms:W3CDTF">2025-02-22T01:53:21Z</dcterms:modified>
</cp:coreProperties>
</file>