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83978"/>
  </p:normalViewPr>
  <p:slideViewPr>
    <p:cSldViewPr snapToGrid="0" snapToObjects="1">
      <p:cViewPr varScale="1">
        <p:scale>
          <a:sx n="102" d="100"/>
          <a:sy n="10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2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539E-6D65-8D4B-B6B7-7AF5E6454A1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500B-5142-5B4D-A199-2A8BDEEC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" y="1336632"/>
            <a:ext cx="11684000" cy="1892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8515" y="3569918"/>
            <a:ext cx="1979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33387" y="3569918"/>
            <a:ext cx="1979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02915" y="3745283"/>
            <a:ext cx="0" cy="124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23151" y="3745283"/>
            <a:ext cx="0" cy="124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7231" y="3753634"/>
            <a:ext cx="0" cy="124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290" y="4985360"/>
            <a:ext cx="2602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Distribution of Words </a:t>
            </a:r>
          </a:p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In</a:t>
            </a:r>
          </a:p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Topic k given eta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4336" y="4985359"/>
            <a:ext cx="2904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Distribution of topics</a:t>
            </a:r>
          </a:p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In</a:t>
            </a:r>
          </a:p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Document d given alpha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958214" y="3572005"/>
            <a:ext cx="1979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2005" y="4985359"/>
            <a:ext cx="216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Per word</a:t>
            </a:r>
          </a:p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Topic Assignment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02253" y="3569918"/>
            <a:ext cx="30960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650260" y="3753634"/>
            <a:ext cx="0" cy="124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26482" y="5123858"/>
            <a:ext cx="18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Observed Word</a:t>
            </a:r>
          </a:p>
        </p:txBody>
      </p:sp>
    </p:spTree>
    <p:extLst>
      <p:ext uri="{BB962C8B-B14F-4D97-AF65-F5344CB8AC3E}">
        <p14:creationId xmlns:p14="http://schemas.microsoft.com/office/powerpoint/2010/main" val="35512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Srinivasan</dc:creator>
  <cp:lastModifiedBy>Praveen Srinivasan</cp:lastModifiedBy>
  <cp:revision>3</cp:revision>
  <dcterms:created xsi:type="dcterms:W3CDTF">2015-10-15T10:19:49Z</dcterms:created>
  <dcterms:modified xsi:type="dcterms:W3CDTF">2015-10-15T10:45:24Z</dcterms:modified>
</cp:coreProperties>
</file>