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90" d="100"/>
          <a:sy n="90" d="100"/>
        </p:scale>
        <p:origin x="14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FE5B-4384-D640-8D45-2605B991B24C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638F-E4B2-A540-B1DB-CC848E0F6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0638F-E4B2-A540-B1DB-CC848E0F69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1267-133A-C94A-B2CA-6009E9F6867B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F0A56-EAA7-384B-8E9B-CC25E4EC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iley Face 5"/>
          <p:cNvSpPr/>
          <p:nvPr/>
        </p:nvSpPr>
        <p:spPr>
          <a:xfrm>
            <a:off x="2613100" y="916550"/>
            <a:ext cx="408791" cy="408791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3635075" y="268941"/>
            <a:ext cx="1312433" cy="612648"/>
          </a:xfrm>
          <a:prstGeom prst="border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17" name="Straight Connector 16"/>
          <p:cNvCxnSpPr>
            <a:stCxn id="8" idx="0"/>
          </p:cNvCxnSpPr>
          <p:nvPr/>
        </p:nvCxnSpPr>
        <p:spPr>
          <a:xfrm>
            <a:off x="4947508" y="575265"/>
            <a:ext cx="1212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04708" y="1529581"/>
            <a:ext cx="0" cy="492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60434" y="198749"/>
            <a:ext cx="1331259" cy="742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04708" y="1530002"/>
            <a:ext cx="2868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799169" y="941296"/>
            <a:ext cx="1" cy="588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document 28"/>
          <p:cNvSpPr/>
          <p:nvPr/>
        </p:nvSpPr>
        <p:spPr>
          <a:xfrm>
            <a:off x="6064678" y="3222314"/>
            <a:ext cx="1329466" cy="95125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</a:t>
            </a:r>
            <a:endParaRPr lang="en-US" dirty="0"/>
          </a:p>
        </p:txBody>
      </p:sp>
      <p:sp>
        <p:nvSpPr>
          <p:cNvPr id="30" name="Document 29"/>
          <p:cNvSpPr/>
          <p:nvPr/>
        </p:nvSpPr>
        <p:spPr>
          <a:xfrm>
            <a:off x="4814383" y="2006561"/>
            <a:ext cx="1199813" cy="80387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</a:t>
            </a:r>
          </a:p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31" name="Document 30"/>
          <p:cNvSpPr/>
          <p:nvPr/>
        </p:nvSpPr>
        <p:spPr>
          <a:xfrm>
            <a:off x="6239154" y="2016501"/>
            <a:ext cx="1199813" cy="80387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</a:t>
            </a:r>
          </a:p>
        </p:txBody>
      </p:sp>
      <p:sp>
        <p:nvSpPr>
          <p:cNvPr id="32" name="Document 31"/>
          <p:cNvSpPr/>
          <p:nvPr/>
        </p:nvSpPr>
        <p:spPr>
          <a:xfrm>
            <a:off x="7628683" y="2000647"/>
            <a:ext cx="1199813" cy="80387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52938" y="986785"/>
            <a:ext cx="1916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can I watch </a:t>
            </a:r>
            <a:r>
              <a:rPr lang="en-US" sz="1400" dirty="0"/>
              <a:t>a</a:t>
            </a:r>
            <a:r>
              <a:rPr lang="en-US" sz="1400" dirty="0" smtClean="0"/>
              <a:t> movie </a:t>
            </a:r>
            <a:r>
              <a:rPr lang="en-US" sz="1400" dirty="0"/>
              <a:t>and</a:t>
            </a:r>
            <a:r>
              <a:rPr lang="en-US" sz="1400" dirty="0" smtClean="0"/>
              <a:t> have good pizza for dinner? </a:t>
            </a:r>
          </a:p>
        </p:txBody>
      </p:sp>
      <p:cxnSp>
        <p:nvCxnSpPr>
          <p:cNvPr id="35" name="Straight Connector 34"/>
          <p:cNvCxnSpPr>
            <a:stCxn id="30" idx="2"/>
            <a:endCxn id="29" idx="1"/>
          </p:cNvCxnSpPr>
          <p:nvPr/>
        </p:nvCxnSpPr>
        <p:spPr>
          <a:xfrm>
            <a:off x="5414290" y="2757291"/>
            <a:ext cx="650388" cy="940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2"/>
            <a:endCxn id="29" idx="0"/>
          </p:cNvCxnSpPr>
          <p:nvPr/>
        </p:nvCxnSpPr>
        <p:spPr>
          <a:xfrm flipH="1">
            <a:off x="6820873" y="2767231"/>
            <a:ext cx="18188" cy="45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2"/>
            <a:endCxn id="29" idx="3"/>
          </p:cNvCxnSpPr>
          <p:nvPr/>
        </p:nvCxnSpPr>
        <p:spPr>
          <a:xfrm flipH="1">
            <a:off x="7394144" y="2751377"/>
            <a:ext cx="834446" cy="94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29411" y="4173571"/>
            <a:ext cx="0" cy="605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53079" y="4778688"/>
            <a:ext cx="3022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53079" y="4778688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273508" y="4778688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796264" y="1515796"/>
            <a:ext cx="0" cy="492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273415" y="1529243"/>
            <a:ext cx="0" cy="492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618891" y="5257792"/>
            <a:ext cx="1291646" cy="74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</a:p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7652770" y="5235887"/>
            <a:ext cx="1291646" cy="74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Context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57564" y="5457821"/>
            <a:ext cx="125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Labelled LDA</a:t>
            </a:r>
            <a:endParaRPr lang="en-US" sz="1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972550" y="5314943"/>
            <a:ext cx="2355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Candidate Phrase</a:t>
            </a:r>
          </a:p>
          <a:p>
            <a:r>
              <a:rPr lang="en-US" sz="1600" i="1" dirty="0" smtClean="0"/>
              <a:t>Extraction &amp;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24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99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2995163" y="574023"/>
            <a:ext cx="1329466" cy="95125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32983" y="2243140"/>
            <a:ext cx="1291646" cy="74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Labelled LDA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59896" y="1496703"/>
            <a:ext cx="0" cy="700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document 10"/>
          <p:cNvSpPr/>
          <p:nvPr/>
        </p:nvSpPr>
        <p:spPr>
          <a:xfrm>
            <a:off x="1804532" y="3618224"/>
            <a:ext cx="1500643" cy="107373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3942894" y="3618224"/>
            <a:ext cx="1500643" cy="107373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Restaurants</a:t>
            </a:r>
          </a:p>
        </p:txBody>
      </p:sp>
      <p:cxnSp>
        <p:nvCxnSpPr>
          <p:cNvPr id="14" name="Straight Connector 13"/>
          <p:cNvCxnSpPr>
            <a:stCxn id="5" idx="2"/>
            <a:endCxn id="11" idx="0"/>
          </p:cNvCxnSpPr>
          <p:nvPr/>
        </p:nvCxnSpPr>
        <p:spPr>
          <a:xfrm flipH="1">
            <a:off x="2658092" y="2986090"/>
            <a:ext cx="1020714" cy="632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2" idx="0"/>
          </p:cNvCxnSpPr>
          <p:nvPr/>
        </p:nvCxnSpPr>
        <p:spPr>
          <a:xfrm>
            <a:off x="3678806" y="2986090"/>
            <a:ext cx="1117648" cy="632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685805" y="2196788"/>
            <a:ext cx="1118727" cy="78930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Freebase</a:t>
            </a:r>
            <a:endParaRPr lang="en-US"/>
          </a:p>
        </p:txBody>
      </p:sp>
      <p:cxnSp>
        <p:nvCxnSpPr>
          <p:cNvPr id="19" name="Straight Connector 18"/>
          <p:cNvCxnSpPr>
            <a:stCxn id="17" idx="4"/>
            <a:endCxn id="5" idx="1"/>
          </p:cNvCxnSpPr>
          <p:nvPr/>
        </p:nvCxnSpPr>
        <p:spPr>
          <a:xfrm>
            <a:off x="1804532" y="2591439"/>
            <a:ext cx="1228451" cy="23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186" y="4000498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21" name="Left Bracket 20"/>
          <p:cNvSpPr/>
          <p:nvPr/>
        </p:nvSpPr>
        <p:spPr>
          <a:xfrm>
            <a:off x="1257301" y="3714747"/>
            <a:ext cx="73152" cy="9144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document 21"/>
          <p:cNvSpPr/>
          <p:nvPr/>
        </p:nvSpPr>
        <p:spPr>
          <a:xfrm>
            <a:off x="8962569" y="574030"/>
            <a:ext cx="1329466" cy="95125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000389" y="2243147"/>
            <a:ext cx="1291646" cy="74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Labelled LDA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9627302" y="1496710"/>
            <a:ext cx="0" cy="700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ultidocument 24"/>
          <p:cNvSpPr/>
          <p:nvPr/>
        </p:nvSpPr>
        <p:spPr>
          <a:xfrm>
            <a:off x="7771938" y="3618231"/>
            <a:ext cx="1500643" cy="107373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26" name="Multidocument 25"/>
          <p:cNvSpPr/>
          <p:nvPr/>
        </p:nvSpPr>
        <p:spPr>
          <a:xfrm>
            <a:off x="9910300" y="3618231"/>
            <a:ext cx="1500643" cy="107373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Restaurants</a:t>
            </a:r>
            <a:endParaRPr lang="en-US" dirty="0" smtClean="0"/>
          </a:p>
        </p:txBody>
      </p:sp>
      <p:cxnSp>
        <p:nvCxnSpPr>
          <p:cNvPr id="28" name="Straight Connector 27"/>
          <p:cNvCxnSpPr>
            <a:stCxn id="25" idx="2"/>
            <a:endCxn id="32" idx="0"/>
          </p:cNvCxnSpPr>
          <p:nvPr/>
        </p:nvCxnSpPr>
        <p:spPr>
          <a:xfrm>
            <a:off x="9646212" y="2986097"/>
            <a:ext cx="1117648" cy="632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6653211" y="2196795"/>
            <a:ext cx="1118727" cy="78930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Freebase</a:t>
            </a:r>
            <a:endParaRPr lang="en-US"/>
          </a:p>
        </p:txBody>
      </p:sp>
      <p:cxnSp>
        <p:nvCxnSpPr>
          <p:cNvPr id="30" name="Straight Connector 29"/>
          <p:cNvCxnSpPr>
            <a:endCxn id="25" idx="1"/>
          </p:cNvCxnSpPr>
          <p:nvPr/>
        </p:nvCxnSpPr>
        <p:spPr>
          <a:xfrm>
            <a:off x="7771938" y="2591446"/>
            <a:ext cx="1228451" cy="23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8864" y="400050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Domains</a:t>
            </a:r>
            <a:endParaRPr lang="en-US" dirty="0"/>
          </a:p>
        </p:txBody>
      </p:sp>
      <p:sp>
        <p:nvSpPr>
          <p:cNvPr id="32" name="Left Bracket 31"/>
          <p:cNvSpPr/>
          <p:nvPr/>
        </p:nvSpPr>
        <p:spPr>
          <a:xfrm>
            <a:off x="7224707" y="3714754"/>
            <a:ext cx="73152" cy="9144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3" idx="2"/>
            <a:endCxn id="25" idx="0"/>
          </p:cNvCxnSpPr>
          <p:nvPr/>
        </p:nvCxnSpPr>
        <p:spPr>
          <a:xfrm flipH="1">
            <a:off x="8625498" y="2986097"/>
            <a:ext cx="1020714" cy="632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Hexagon 36"/>
          <p:cNvSpPr/>
          <p:nvPr/>
        </p:nvSpPr>
        <p:spPr>
          <a:xfrm>
            <a:off x="7674782" y="5143511"/>
            <a:ext cx="1423087" cy="9144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Batman</a:t>
            </a:r>
            <a:endParaRPr lang="en-US" dirty="0"/>
          </a:p>
        </p:txBody>
      </p:sp>
      <p:sp>
        <p:nvSpPr>
          <p:cNvPr id="39" name="Hexagon 38"/>
          <p:cNvSpPr/>
          <p:nvPr/>
        </p:nvSpPr>
        <p:spPr>
          <a:xfrm>
            <a:off x="9949077" y="5136194"/>
            <a:ext cx="1423087" cy="9144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Sal’s Pizza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31345" y="5331382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41" name="Left Bracket 40"/>
          <p:cNvSpPr/>
          <p:nvPr/>
        </p:nvSpPr>
        <p:spPr>
          <a:xfrm>
            <a:off x="7231460" y="5045631"/>
            <a:ext cx="73152" cy="9144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5" idx="2"/>
          </p:cNvCxnSpPr>
          <p:nvPr/>
        </p:nvCxnSpPr>
        <p:spPr>
          <a:xfrm flipH="1">
            <a:off x="8415336" y="4651304"/>
            <a:ext cx="2573" cy="492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</p:cNvCxnSpPr>
          <p:nvPr/>
        </p:nvCxnSpPr>
        <p:spPr>
          <a:xfrm flipH="1">
            <a:off x="10553698" y="4651304"/>
            <a:ext cx="2573" cy="484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2595109" y="545453"/>
            <a:ext cx="1329466" cy="95125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32929" y="2214570"/>
            <a:ext cx="1291646" cy="74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Local Context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59842" y="1468133"/>
            <a:ext cx="0" cy="700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632929" y="3675381"/>
            <a:ext cx="1291646" cy="742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</a:t>
            </a:r>
          </a:p>
          <a:p>
            <a:pPr algn="ctr"/>
            <a:r>
              <a:rPr lang="en-US" dirty="0" smtClean="0"/>
              <a:t>Phrases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42" y="2975296"/>
            <a:ext cx="0" cy="700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43488" y="2214570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Could 'The Revenant' or 'Hateful Eight' be the bloodiest movie to win Best Picture?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3487" y="3675381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Revenant || Hateful Eight || the bloodiest movie || win || Best Picture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7062" y="5120659"/>
            <a:ext cx="975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iven a tweet with n words {</a:t>
            </a:r>
            <a:r>
              <a:rPr lang="en-US" i="1" dirty="0" smtClean="0"/>
              <a:t>w1 w2 w3 w4 </a:t>
            </a:r>
            <a:r>
              <a:rPr lang="is-IS" i="1" dirty="0" smtClean="0"/>
              <a:t>… </a:t>
            </a:r>
            <a:r>
              <a:rPr lang="en-US" i="1" dirty="0" err="1" smtClean="0"/>
              <a:t>wn</a:t>
            </a:r>
            <a:r>
              <a:rPr lang="en-US" i="1" dirty="0" smtClean="0"/>
              <a:t>}</a:t>
            </a:r>
            <a:r>
              <a:rPr lang="en-US" dirty="0" smtClean="0"/>
              <a:t>, the segmentation is done in a probabilistic manner. 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33" y="5529269"/>
            <a:ext cx="983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is, the segmentation is done as follows </a:t>
            </a:r>
            <a:r>
              <a:rPr lang="en-US" i="1" dirty="0" smtClean="0"/>
              <a:t>w1w2||w3w4</a:t>
            </a:r>
            <a:r>
              <a:rPr lang="en-US" dirty="0" smtClean="0"/>
              <a:t>, if </a:t>
            </a:r>
            <a:r>
              <a:rPr lang="en-US" i="1" dirty="0" smtClean="0"/>
              <a:t>P(w1w2) + P(w3w4) &gt; P(w1) + P(w2w3w4)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23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26071" y="4628898"/>
            <a:ext cx="11289689" cy="1911955"/>
          </a:xfrm>
          <a:prstGeom prst="roundRect">
            <a:avLst>
              <a:gd name="adj" fmla="val 76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26070" y="2450057"/>
            <a:ext cx="11289689" cy="1911955"/>
          </a:xfrm>
          <a:prstGeom prst="roundRect">
            <a:avLst>
              <a:gd name="adj" fmla="val 76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26072" y="295617"/>
            <a:ext cx="11289689" cy="1911955"/>
          </a:xfrm>
          <a:prstGeom prst="roundRect">
            <a:avLst>
              <a:gd name="adj" fmla="val 76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5778" y="342895"/>
            <a:ext cx="957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Watching the </a:t>
            </a:r>
            <a:r>
              <a:rPr lang="en-US" dirty="0"/>
              <a:t>Hobbits </a:t>
            </a:r>
            <a:r>
              <a:rPr lang="en-US" dirty="0" smtClean="0"/>
              <a:t>movies, </a:t>
            </a:r>
            <a:r>
              <a:rPr lang="en-US" dirty="0"/>
              <a:t>most sexy thing about this movie is the way elves move and fights.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013" y="928681"/>
            <a:ext cx="29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Watching</a:t>
            </a:r>
            <a:r>
              <a:rPr lang="en-US" dirty="0" smtClean="0"/>
              <a:t> the Hobbits </a:t>
            </a:r>
            <a:r>
              <a:rPr lang="en-US" b="1" dirty="0" smtClean="0"/>
              <a:t>movies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8936" y="2514587"/>
            <a:ext cx="1158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The Fellowship of the Ring again after 15 years, so heartwarming! Also just learned there are 3 kinds of hobbits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9013" y="3100373"/>
            <a:ext cx="346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Reading</a:t>
            </a:r>
            <a:r>
              <a:rPr lang="en-US" dirty="0" smtClean="0"/>
              <a:t> The Fellowship of </a:t>
            </a:r>
            <a:r>
              <a:rPr lang="en-US" smtClean="0"/>
              <a:t>the Ring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47" y="4743449"/>
            <a:ext cx="535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I desperately want a collect all the hobbits game.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5229224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hobbits </a:t>
            </a:r>
            <a:r>
              <a:rPr lang="en-US" b="1" smtClean="0"/>
              <a:t>game</a:t>
            </a:r>
            <a:endParaRPr lang="en-US" b="1"/>
          </a:p>
        </p:txBody>
      </p:sp>
      <p:sp>
        <p:nvSpPr>
          <p:cNvPr id="12" name="Rounded Rectangle 11"/>
          <p:cNvSpPr/>
          <p:nvPr/>
        </p:nvSpPr>
        <p:spPr>
          <a:xfrm>
            <a:off x="1771650" y="928681"/>
            <a:ext cx="1175140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context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81805" y="928680"/>
            <a:ext cx="1175140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context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66588" y="1612335"/>
            <a:ext cx="2100263" cy="43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entity class: movie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16720" y="1257285"/>
            <a:ext cx="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2946790" y="1142992"/>
            <a:ext cx="35909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94651" y="1125489"/>
            <a:ext cx="35909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24050" y="3075730"/>
            <a:ext cx="1175140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context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099190" y="3290041"/>
            <a:ext cx="35909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820016" y="3739205"/>
            <a:ext cx="2100263" cy="43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entity class: book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870148" y="3441311"/>
            <a:ext cx="0" cy="302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897400" y="5229231"/>
            <a:ext cx="1175140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510246" y="5426040"/>
            <a:ext cx="35909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754790" y="5966083"/>
            <a:ext cx="2100263" cy="43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class: book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904937" y="5611033"/>
            <a:ext cx="0" cy="3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ultidocument 6"/>
          <p:cNvSpPr/>
          <p:nvPr/>
        </p:nvSpPr>
        <p:spPr>
          <a:xfrm>
            <a:off x="3755225" y="669360"/>
            <a:ext cx="1913915" cy="1369439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Named Entities </a:t>
            </a:r>
            <a:r>
              <a:rPr lang="en-US" smtClean="0"/>
              <a:t>with Class Labels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7994" y="686857"/>
            <a:ext cx="1592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Seed Data</a:t>
            </a:r>
            <a:endParaRPr lang="en-US" sz="1600" dirty="0"/>
          </a:p>
        </p:txBody>
      </p:sp>
      <p:sp>
        <p:nvSpPr>
          <p:cNvPr id="12" name="Can 11"/>
          <p:cNvSpPr/>
          <p:nvPr/>
        </p:nvSpPr>
        <p:spPr>
          <a:xfrm>
            <a:off x="3923987" y="2776758"/>
            <a:ext cx="1471613" cy="147161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Context</a:t>
            </a: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3847787" y="4977019"/>
            <a:ext cx="1547813" cy="147161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Class</a:t>
            </a:r>
          </a:p>
        </p:txBody>
      </p:sp>
      <p:sp>
        <p:nvSpPr>
          <p:cNvPr id="27" name="Left Bracket 26"/>
          <p:cNvSpPr/>
          <p:nvPr/>
        </p:nvSpPr>
        <p:spPr>
          <a:xfrm>
            <a:off x="3499829" y="855090"/>
            <a:ext cx="73152" cy="9144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350919" y="855090"/>
            <a:ext cx="2500313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</a:t>
            </a:r>
            <a:r>
              <a:rPr lang="en-US" b="1" dirty="0" smtClean="0"/>
              <a:t>Context</a:t>
            </a:r>
            <a:r>
              <a:rPr lang="en-US" dirty="0" smtClean="0"/>
              <a:t> from the Seed &amp; Training data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57883" y="1214431"/>
            <a:ext cx="1293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</p:cNvCxnSpPr>
          <p:nvPr/>
        </p:nvCxnSpPr>
        <p:spPr>
          <a:xfrm rot="5400000">
            <a:off x="6284498" y="894880"/>
            <a:ext cx="1441968" cy="319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422358" y="3482916"/>
            <a:ext cx="2500313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new </a:t>
            </a:r>
            <a:r>
              <a:rPr lang="en-US" b="1" dirty="0" smtClean="0"/>
              <a:t>Named Entities </a:t>
            </a:r>
            <a:r>
              <a:rPr lang="en-US" dirty="0" smtClean="0"/>
              <a:t>using Context &amp; determine the </a:t>
            </a:r>
            <a:r>
              <a:rPr lang="en-US" b="1" dirty="0" smtClean="0"/>
              <a:t>Class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601074" y="4397316"/>
            <a:ext cx="14288" cy="13012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24175" y="3800480"/>
            <a:ext cx="1941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409888" y="5698538"/>
            <a:ext cx="3205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471875" y="2490474"/>
            <a:ext cx="0" cy="32223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4" idx="2"/>
          </p:cNvCxnSpPr>
          <p:nvPr/>
        </p:nvCxnSpPr>
        <p:spPr>
          <a:xfrm>
            <a:off x="3471875" y="5712825"/>
            <a:ext cx="37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471875" y="2490474"/>
            <a:ext cx="114981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621693" y="2038799"/>
            <a:ext cx="0" cy="4516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29440" y="1496959"/>
            <a:ext cx="12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Training Data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74161" y="884709"/>
            <a:ext cx="867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1065" y="1675759"/>
            <a:ext cx="867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7260" y="912242"/>
            <a:ext cx="1766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Small Tagged Dataset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72262" y="1721209"/>
            <a:ext cx="1942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Large untagged Dataset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6261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n 11"/>
          <p:cNvSpPr/>
          <p:nvPr/>
        </p:nvSpPr>
        <p:spPr>
          <a:xfrm>
            <a:off x="5724228" y="2190966"/>
            <a:ext cx="1471613" cy="147161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Context</a:t>
            </a:r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5648028" y="4391227"/>
            <a:ext cx="1547813" cy="147161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Class</a:t>
            </a:r>
          </a:p>
        </p:txBody>
      </p:sp>
      <p:cxnSp>
        <p:nvCxnSpPr>
          <p:cNvPr id="74" name="Straight Arrow Connector 73"/>
          <p:cNvCxnSpPr>
            <a:stCxn id="12" idx="2"/>
          </p:cNvCxnSpPr>
          <p:nvPr/>
        </p:nvCxnSpPr>
        <p:spPr>
          <a:xfrm flipH="1" flipV="1">
            <a:off x="3088876" y="2926772"/>
            <a:ext cx="2635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6221" y="2926772"/>
            <a:ext cx="0" cy="2545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86221" y="5472109"/>
            <a:ext cx="16618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854382" y="934743"/>
            <a:ext cx="1291646" cy="7429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</a:t>
            </a:r>
          </a:p>
          <a:p>
            <a:pPr algn="ctr"/>
            <a:r>
              <a:rPr lang="en-US" dirty="0" smtClean="0"/>
              <a:t>Phrases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80" idx="2"/>
          </p:cNvCxnSpPr>
          <p:nvPr/>
        </p:nvCxnSpPr>
        <p:spPr>
          <a:xfrm>
            <a:off x="2500205" y="1677693"/>
            <a:ext cx="0" cy="6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Diamond 82"/>
          <p:cNvSpPr/>
          <p:nvPr/>
        </p:nvSpPr>
        <p:spPr>
          <a:xfrm>
            <a:off x="1957395" y="2382776"/>
            <a:ext cx="1102905" cy="110290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?</a:t>
            </a:r>
            <a:endParaRPr lang="en-US" sz="3200" dirty="0"/>
          </a:p>
        </p:txBody>
      </p:sp>
      <p:sp>
        <p:nvSpPr>
          <p:cNvPr id="84" name="Rounded Rectangle 83"/>
          <p:cNvSpPr/>
          <p:nvPr/>
        </p:nvSpPr>
        <p:spPr>
          <a:xfrm>
            <a:off x="1877252" y="4199440"/>
            <a:ext cx="1291646" cy="742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Entities</a:t>
            </a:r>
            <a:endParaRPr lang="en-US" dirty="0" smtClean="0"/>
          </a:p>
        </p:txBody>
      </p:sp>
      <p:cxnSp>
        <p:nvCxnSpPr>
          <p:cNvPr id="88" name="Straight Arrow Connector 87"/>
          <p:cNvCxnSpPr>
            <a:stCxn id="83" idx="2"/>
          </p:cNvCxnSpPr>
          <p:nvPr/>
        </p:nvCxnSpPr>
        <p:spPr>
          <a:xfrm flipH="1">
            <a:off x="2508847" y="3485681"/>
            <a:ext cx="1" cy="71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192811" y="3298787"/>
            <a:ext cx="332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Context &amp; the Entities with Class labels to </a:t>
            </a:r>
            <a:r>
              <a:rPr lang="en-US" smtClean="0"/>
              <a:t>determine what the Candidate Phrases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9015"/>
              </p:ext>
            </p:extLst>
          </p:nvPr>
        </p:nvGraphicFramePr>
        <p:xfrm>
          <a:off x="2032001" y="719666"/>
          <a:ext cx="4954587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1529"/>
                <a:gridCol w="1651529"/>
                <a:gridCol w="165152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0552" y="2071692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The Hobbits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29063" y="2628900"/>
            <a:ext cx="600075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49177" y="2624175"/>
            <a:ext cx="604836" cy="6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72086" y="2624175"/>
            <a:ext cx="0" cy="6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14723" y="3400417"/>
            <a:ext cx="77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ovie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30097" y="34004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Book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82416" y="340041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7" y="26476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0.5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95854" y="26428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4149" y="26524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1038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293</Words>
  <Application>Microsoft Macintosh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Srinivasan</dc:creator>
  <cp:lastModifiedBy>Praveen Srinivasan</cp:lastModifiedBy>
  <cp:revision>33</cp:revision>
  <dcterms:created xsi:type="dcterms:W3CDTF">2016-03-15T01:55:06Z</dcterms:created>
  <dcterms:modified xsi:type="dcterms:W3CDTF">2016-03-17T18:37:23Z</dcterms:modified>
</cp:coreProperties>
</file>