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1184682"/>
            <a:ext cx="8610600" cy="2677656"/>
          </a:xfrm>
          <a:prstGeom prst="rect">
            <a:avLst/>
          </a:prstGeom>
          <a:noFill/>
        </p:spPr>
        <p:txBody>
          <a:bodyPr wrap="square" lIns="91440" tIns="45720" rIns="91440" bIns="45720" rtlCol="0" anchor="t">
            <a:spAutoFit/>
          </a:bodyPr>
          <a:lstStyle/>
          <a:p>
            <a:r>
              <a:rPr lang="en-US" sz="2400" dirty="0"/>
              <a:t>STUDENT </a:t>
            </a:r>
            <a:r>
              <a:rPr lang="en-US" sz="2400"/>
              <a:t>NAME</a:t>
            </a:r>
            <a:r>
              <a:rPr lang="en-IN" sz="2400"/>
              <a:t>:</a:t>
            </a:r>
            <a:r>
              <a:rPr lang="ta-IN" sz="2400"/>
              <a:t>praveen kumar. V</a:t>
            </a:r>
            <a:endParaRPr lang="en-US" sz="2400" dirty="0"/>
          </a:p>
          <a:p>
            <a:r>
              <a:rPr lang="en-US" sz="2400" dirty="0"/>
              <a:t>REGISTER NO AND </a:t>
            </a:r>
            <a:r>
              <a:rPr lang="en-US" sz="2400"/>
              <a:t>NMID:</a:t>
            </a:r>
            <a:r>
              <a:rPr lang="ta-IN" sz="2400"/>
              <a:t>24133040500121054  and autanm30430424ubca052</a:t>
            </a:r>
            <a:endParaRPr lang="en-US" sz="2400" dirty="0">
              <a:cs typeface="Calibri"/>
            </a:endParaRPr>
          </a:p>
          <a:p>
            <a:r>
              <a:rPr lang="en-US" sz="2400" dirty="0"/>
              <a:t>DEPARTMENT: </a:t>
            </a:r>
            <a:r>
              <a:rPr lang="en-IN" sz="2400" dirty="0"/>
              <a:t>BCA</a:t>
            </a:r>
            <a:endParaRPr lang="en-US" sz="2400" dirty="0"/>
          </a:p>
          <a:p>
            <a:r>
              <a:rPr lang="en-US" sz="2400"/>
              <a:t>COLLEGE:</a:t>
            </a:r>
            <a:r>
              <a:rPr lang="ta-IN" sz="2400"/>
              <a:t>Thirukovilur college of arts &amp; science </a:t>
            </a:r>
            <a:endParaRPr lang="en-IN" sz="2400" dirty="0"/>
          </a:p>
          <a:p>
            <a:r>
              <a:rPr lang="en-IN" sz="2400" dirty="0"/>
              <a:t>UNIVERCITY:ANNAMALAI UNIVERCITY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848E-C6FE-0047-86CF-0E30E26487D8}"/>
              </a:ext>
            </a:extLst>
          </p:cNvPr>
          <p:cNvSpPr>
            <a:spLocks noGrp="1"/>
          </p:cNvSpPr>
          <p:nvPr>
            <p:ph type="title"/>
          </p:nvPr>
        </p:nvSpPr>
        <p:spPr/>
        <p:txBody>
          <a:bodyPr/>
          <a:lstStyle/>
          <a:p>
            <a:r>
              <a:rPr lang="ta-IN"/>
              <a:t>Git hup</a:t>
            </a:r>
            <a:endParaRPr lang="en-US"/>
          </a:p>
        </p:txBody>
      </p:sp>
      <p:sp>
        <p:nvSpPr>
          <p:cNvPr id="3" name="Text Placeholder 2">
            <a:extLst>
              <a:ext uri="{FF2B5EF4-FFF2-40B4-BE49-F238E27FC236}">
                <a16:creationId xmlns:a16="http://schemas.microsoft.com/office/drawing/2014/main" id="{9DDA38C4-2AE2-7444-AC19-D07132A75B6D}"/>
              </a:ext>
            </a:extLst>
          </p:cNvPr>
          <p:cNvSpPr>
            <a:spLocks noGrp="1"/>
          </p:cNvSpPr>
          <p:nvPr>
            <p:ph type="body" idx="1"/>
          </p:nvPr>
        </p:nvSpPr>
        <p:spPr>
          <a:xfrm>
            <a:off x="609600" y="1577339"/>
            <a:ext cx="10972800" cy="1851660"/>
          </a:xfrm>
        </p:spPr>
        <p:txBody>
          <a:bodyPr/>
          <a:lstStyle/>
          <a:p>
            <a:r>
              <a:rPr lang="en-US"/>
              <a:t>https://github.com/praveenkumarvelu11-hash/Praveen-kumar-_v/blob/main/Final%20project</a:t>
            </a:r>
          </a:p>
        </p:txBody>
      </p:sp>
    </p:spTree>
    <p:extLst>
      <p:ext uri="{BB962C8B-B14F-4D97-AF65-F5344CB8AC3E}">
        <p14:creationId xmlns:p14="http://schemas.microsoft.com/office/powerpoint/2010/main" val="121552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 hup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24</cp:revision>
  <dcterms:created xsi:type="dcterms:W3CDTF">2024-03-29T15:07:22Z</dcterms:created>
  <dcterms:modified xsi:type="dcterms:W3CDTF">2025-09-10T07:56:54Z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