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3" r:id="rId7"/>
    <p:sldId id="294" r:id="rId8"/>
    <p:sldId id="296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Vidhi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Vicharya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4318" y="1917056"/>
            <a:ext cx="5843373" cy="4276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1700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ID- 298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1600" b="1" i="0" u="none" strike="noStrike" dirty="0">
                <a:effectLst/>
              </a:rPr>
              <a:t>Developing an AI based interactive Chatbot or virtual assistant for the Department of Justice’s Website.</a:t>
            </a:r>
            <a:r>
              <a:rPr lang="en-US" sz="1600" dirty="0">
                <a:effectLst/>
              </a:rPr>
              <a:t> 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IN" sz="1600" b="1" i="0" dirty="0">
                <a:effectLst/>
              </a:rPr>
              <a:t>Smart Automation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PS Category - Software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VicharaNyaya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Sangha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598" y="727212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IN" sz="2000" b="1" dirty="0">
                <a:latin typeface="Sitka Text Semibold" pitchFamily="2" charset="0"/>
              </a:rPr>
              <a:t>Vidhi : A Conversational AI for Legal Information and Assistance</a:t>
            </a:r>
            <a:br>
              <a:rPr lang="en-IN" sz="1400" dirty="0"/>
            </a:b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30525" y="1707336"/>
            <a:ext cx="5669281" cy="464742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Problem &amp;</a:t>
            </a:r>
            <a:endParaRPr lang="en-US" sz="32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Proposed Solution</a:t>
            </a:r>
            <a:endParaRPr lang="en-US" sz="3200" b="1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/>
              <a:t>IDEA / SOLUTION </a:t>
            </a:r>
            <a:endParaRPr lang="en-US" sz="2000" b="1" dirty="0"/>
          </a:p>
          <a:p>
            <a:endParaRPr lang="en-US" sz="2000" dirty="0"/>
          </a:p>
          <a:p>
            <a:r>
              <a:rPr lang="en-US" sz="2000" b="1" dirty="0"/>
              <a:t>Problem :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How can Chat Bot be improved to deliver more proactive, personalized, and efficient legal information and/or assistance to the user.</a:t>
            </a:r>
            <a:endParaRPr lang="en-US" sz="2000" dirty="0">
              <a:effectLst/>
            </a:endParaRPr>
          </a:p>
          <a:p>
            <a:endParaRPr lang="en-US" sz="2000" dirty="0"/>
          </a:p>
          <a:p>
            <a:r>
              <a:rPr lang="en-US" sz="2000" b="1" dirty="0"/>
              <a:t>Solution :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Integrate Predictive Analytics capabilities in Chat Bot to can predict user needs and offer recommendations. </a:t>
            </a:r>
            <a:endParaRPr lang="en-US" sz="2000" dirty="0"/>
          </a:p>
          <a:p>
            <a:endParaRPr lang="en-US" sz="2000" u="sng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278878" y="1743217"/>
            <a:ext cx="5771607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Alegreya"/>
              </a:rPr>
              <a:t>Problem Resolution</a:t>
            </a:r>
            <a:endParaRPr lang="en-US" sz="2400" b="1" dirty="0">
              <a:solidFill>
                <a:schemeClr val="tx2"/>
              </a:solidFill>
              <a:latin typeface="Alegreya"/>
            </a:endParaRPr>
          </a:p>
          <a:p>
            <a:endParaRPr lang="en-US" sz="800" b="1" dirty="0">
              <a:solidFill>
                <a:schemeClr val="tx2"/>
              </a:solidFill>
              <a:latin typeface="Alegreya"/>
            </a:endParaRPr>
          </a:p>
          <a:p>
            <a:r>
              <a:rPr lang="en-US" sz="1600" b="1" dirty="0">
                <a:effectLst/>
                <a:latin typeface="Arial Rounded MT Bold" panose="020F0704030504030204" charset="0"/>
                <a:cs typeface="Arial Rounded MT Bold" panose="020F0704030504030204" charset="0"/>
              </a:rPr>
              <a:t>How can Vidhi be enhanced to provide more proactive, personalized, and efficient legal information and assistance?</a:t>
            </a:r>
            <a:endParaRPr lang="en-US" sz="1600" b="1" dirty="0"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endParaRPr lang="en-US" sz="800" dirty="0"/>
          </a:p>
          <a:p>
            <a:r>
              <a:rPr lang="en-US" sz="1600" b="1" dirty="0">
                <a:effectLst/>
              </a:rPr>
              <a:t>Incorporate predictive analytics into Vidhi to anticipate user needs and provide tailored recommendations, such as case predictions, document recommendations, appointment scheduling, personalized legal news, and legal terminology explanations.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6278878" y="4430112"/>
            <a:ext cx="530352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  <a:effectLst/>
              </a:rPr>
              <a:t>Unique Value Proposition</a:t>
            </a:r>
            <a:endParaRPr lang="en-US" b="1" dirty="0">
              <a:solidFill>
                <a:srgbClr val="002060"/>
              </a:solidFill>
              <a:effectLst/>
            </a:endParaRPr>
          </a:p>
          <a:p>
            <a:endParaRPr lang="en-US" sz="800" b="1" dirty="0">
              <a:solidFill>
                <a:srgbClr val="002060"/>
              </a:solidFill>
            </a:endParaRPr>
          </a:p>
          <a:p>
            <a:r>
              <a:rPr lang="en-US" b="1" dirty="0">
                <a:effectLst/>
              </a:rPr>
              <a:t>Vidhi offers personalized legal insights, tailored recommendations, and efficient appointment scheduling to empower users with informed decision-making.</a:t>
            </a:r>
            <a:endParaRPr lang="en-US" b="1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015293"/>
            <a:ext cx="10785944" cy="3784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PythonLibraries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/Frameworks</a:t>
            </a:r>
            <a:r>
              <a:rPr lang="en-IN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/APIkeys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Hugging Face Transformers for model training and evaluation.</a:t>
            </a:r>
            <a:r>
              <a:rPr lang="en-IN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GeminiAPI key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Cloud Services: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Google Cloud for hosting the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Dialogflow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agent, and possibly using cloud-based GPUs for training.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Environment: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The model was trained using Python, with libraries such as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flaask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 Optimization: Fine-tuned the model on the specific dataset using a learning rate scheduler and early stopping to prevent overfitting.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Training Duration: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training process was run over several epochs, adjusting hyperparameters like batch size and learning rate to optimize performance.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773" y="252245"/>
            <a:ext cx="893237" cy="8431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VNS</a:t>
            </a:r>
            <a:endParaRPr lang="en-IN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87821" y="1592004"/>
            <a:ext cx="10054590" cy="396938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800" b="1" dirty="0"/>
              <a:t>Technological Feasibility:</a:t>
            </a:r>
            <a:r>
              <a:rPr lang="en-US" sz="2800" dirty="0"/>
              <a:t> Mature technologies are available.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Data Availability:</a:t>
            </a:r>
            <a:r>
              <a:rPr lang="en-US" sz="2800" dirty="0"/>
              <a:t> Sufficient data is likely available</a:t>
            </a:r>
            <a:r>
              <a:rPr lang="en-IN" altLang="en-US" sz="2800" dirty="0"/>
              <a:t> and accessible. 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Integration:</a:t>
            </a:r>
            <a:r>
              <a:rPr lang="en-US" sz="2800" dirty="0"/>
              <a:t> Integration with existing systems</a:t>
            </a:r>
            <a:r>
              <a:rPr lang="en-IN" altLang="en-US" sz="2800" dirty="0"/>
              <a:t>(DOJ)</a:t>
            </a:r>
            <a:r>
              <a:rPr lang="en-US" sz="2800" dirty="0"/>
              <a:t>is possible.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Market Demand:</a:t>
            </a:r>
            <a:r>
              <a:rPr lang="en-US" sz="2800" dirty="0"/>
              <a:t> Strong demand for accessible legal information.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Competitive Advantage:</a:t>
            </a:r>
            <a:r>
              <a:rPr lang="en-US" sz="2800" dirty="0"/>
              <a:t> Unique value proposition through predictive analytics.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Scalability:</a:t>
            </a:r>
            <a:r>
              <a:rPr lang="en-US" sz="2800" dirty="0"/>
              <a:t> Can handle large numbers of users and data.</a:t>
            </a: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 ROI:</a:t>
            </a:r>
            <a:r>
              <a:rPr lang="en-US" sz="2800" dirty="0"/>
              <a:t> Potential benefits outweigh costs.</a:t>
            </a:r>
            <a:endParaRPr lang="en-US" sz="2800" dirty="0"/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5"/>
            <a:ext cx="916097" cy="84312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VNS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734542" y="1471982"/>
            <a:ext cx="10815484" cy="40309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Impact of Vidhi with Predictive Analytics :</a:t>
            </a:r>
            <a:endParaRPr lang="en-US" sz="2400" b="1" dirty="0"/>
          </a:p>
          <a:p>
            <a:endParaRPr lang="en-US" sz="2400" b="1" dirty="0"/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Information on Various Divisions of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DoJ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Judicial Appointments and Vacancies</a:t>
            </a:r>
            <a:r>
              <a:rPr lang="en-I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I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I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Pendency of Cases(National Judicial Data Grid - NJDG)</a:t>
            </a:r>
            <a:r>
              <a:rPr lang="en-I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Procedure to Pay Traffic Violation Fines</a:t>
            </a:r>
            <a:r>
              <a:rPr lang="en-I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Live Streaming of Court Cases</a:t>
            </a:r>
            <a:r>
              <a:rPr lang="en-I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Information on Fast Track Courts</a:t>
            </a:r>
            <a:r>
              <a:rPr lang="en-I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5. Download </a:t>
            </a:r>
            <a:r>
              <a:rPr lang="en-US" sz="16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eCourts</a:t>
            </a: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Services Mobile App Availing</a:t>
            </a:r>
            <a:r>
              <a:rPr lang="en-I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information.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6. Tele Law Services Check Case Status</a:t>
            </a:r>
            <a:r>
              <a:rPr lang="en-I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endParaRPr 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defRPr/>
            </a:pPr>
            <a:r>
              <a:rPr 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Large Datasets Enhanced Customer Interaction</a:t>
            </a:r>
            <a:r>
              <a:rPr lang="en-IN" altLang="en-US" sz="16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altLang="en-US" sz="16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5"/>
            <a:ext cx="927527" cy="843130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VNS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VNS</a:t>
            </a:r>
            <a:endParaRPr lang="en-IN" dirty="0"/>
          </a:p>
        </p:txBody>
      </p:sp>
      <p:sp>
        <p:nvSpPr>
          <p:cNvPr id="2" name="TextBox 1"/>
          <p:cNvSpPr txBox="1"/>
          <p:nvPr/>
        </p:nvSpPr>
        <p:spPr>
          <a:xfrm>
            <a:off x="1691147" y="2212257"/>
            <a:ext cx="9173497" cy="378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Collected Information from NJDG (National Judicial Data Grid) &amp;  DOJ (Department of Justice)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References from Google Cloud and Kaggle Data sets for IPC other DOJ related topics</a:t>
            </a: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400" b="1" dirty="0"/>
              <a:t>open Source like Gemani API,OpenAl.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Used Prompt Engineering techniques for enhanced development</a:t>
            </a:r>
            <a:r>
              <a:rPr lang="en-IN" altLang="en-US" sz="2400" b="1" dirty="0"/>
              <a:t>.</a:t>
            </a:r>
            <a:endParaRPr lang="en-US" sz="2400" b="1" dirty="0"/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Stack over flow, AI tools for error handlings</a:t>
            </a:r>
            <a:r>
              <a:rPr lang="en-IN" altLang="en-US" sz="2400" b="1" dirty="0"/>
              <a:t>.</a:t>
            </a:r>
            <a:endParaRPr lang="en-IN" altLang="en-US" sz="2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3261</Words>
  <Application>WPS Presentation</Application>
  <PresentationFormat>Widescreen</PresentationFormat>
  <Paragraphs>112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7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Times New Roman</vt:lpstr>
      <vt:lpstr>Garamond</vt:lpstr>
      <vt:lpstr>Sitka Text Semibold</vt:lpstr>
      <vt:lpstr>Alegreya</vt:lpstr>
      <vt:lpstr>Calibri</vt:lpstr>
      <vt:lpstr>Microsoft YaHei</vt:lpstr>
      <vt:lpstr>Arial Unicode MS</vt:lpstr>
      <vt:lpstr>Algerian</vt:lpstr>
      <vt:lpstr>Arial Black</vt:lpstr>
      <vt:lpstr>Arial Narrow</vt:lpstr>
      <vt:lpstr>Arial Rounded MT Bold</vt:lpstr>
      <vt:lpstr>Office Theme</vt:lpstr>
      <vt:lpstr>SMART INDIA HACKATHON 2024</vt:lpstr>
      <vt:lpstr> Vidhi : A Conversational AI for Legal Information and Assistance 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lalit</cp:lastModifiedBy>
  <cp:revision>149</cp:revision>
  <dcterms:created xsi:type="dcterms:W3CDTF">2013-12-12T18:46:00Z</dcterms:created>
  <dcterms:modified xsi:type="dcterms:W3CDTF">2024-09-01T06:35:38Z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444764EF215248708DD677C26D40D7F0_12</vt:lpwstr>
  </property>
  <property fmtid="{D5CDD505-2E9C-101B-9397-08002B2CF9AE}" pid="3" name="KSOProductBuildVer">
    <vt:lpwstr>1033-12.2.0.18165</vt:lpwstr>
  </property>
</Properties>
</file>