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5C8FAD4A-AE1F-45D4-8B61-4C8EA5183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PRAVEEN M</cp:lastModifiedBy>
  <cp:revision>1</cp:revision>
  <dcterms:created xsi:type="dcterms:W3CDTF">2023-04-10T13:18:57Z</dcterms:created>
  <dcterms:modified xsi:type="dcterms:W3CDTF">2023-04-10T13:19:36Z</dcterms:modified>
</cp:coreProperties>
</file>