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9" r:id="rId15"/>
    <p:sldId id="270" r:id="rId16"/>
    <p:sldId id="284" r:id="rId17"/>
    <p:sldId id="273" r:id="rId18"/>
    <p:sldId id="272" r:id="rId19"/>
    <p:sldId id="275" r:id="rId20"/>
    <p:sldId id="278" r:id="rId21"/>
    <p:sldId id="276" r:id="rId22"/>
    <p:sldId id="277" r:id="rId23"/>
    <p:sldId id="279" r:id="rId24"/>
    <p:sldId id="285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C560F-7820-429D-8025-1E8FC2149156}" v="110" dt="2023-03-17T19:24:30.751"/>
    <p1510:client id="{9CE4218A-A51D-FB4E-BB2D-80BA4BB491C1}" v="331" dt="2023-03-17T18:22:45.469"/>
    <p1510:client id="{B6CE4E4F-36D3-6C48-AEBC-72F8493CE70C}" v="14" dt="2023-03-17T20:55:33.631"/>
    <p1510:client id="{D067B567-684B-BEE7-F3E4-9D3E1F8120F8}" v="586" dt="2023-03-17T20:51:33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2" d="100"/>
          <a:sy n="72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4B7FEC-3F63-6F48-9C0A-2A029495FCBB}" type="doc">
      <dgm:prSet loTypeId="urn:microsoft.com/office/officeart/2005/8/layout/ven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3F4DC7-6EE9-1748-98C3-738122A48A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Side code</a:t>
          </a:r>
        </a:p>
      </dgm:t>
    </dgm:pt>
    <dgm:pt modelId="{BE830463-E830-C242-B116-BCF20E56E867}" type="parTrans" cxnId="{02608865-1338-D745-9E5A-3278E6E26DE1}">
      <dgm:prSet/>
      <dgm:spPr/>
      <dgm:t>
        <a:bodyPr/>
        <a:lstStyle/>
        <a:p>
          <a:endParaRPr lang="en-GB"/>
        </a:p>
      </dgm:t>
    </dgm:pt>
    <dgm:pt modelId="{3884D72D-1283-6845-8F6E-104B04DB4E79}" type="sibTrans" cxnId="{02608865-1338-D745-9E5A-3278E6E26DE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A5C9272-B6FA-3E45-86E5-A4877AE12F1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Browser</a:t>
          </a:r>
        </a:p>
      </dgm:t>
    </dgm:pt>
    <dgm:pt modelId="{18895E52-0777-2242-BAE9-8608FCD9FE24}" type="parTrans" cxnId="{FD2BF49D-590A-5141-996A-80E1F1E550C0}">
      <dgm:prSet/>
      <dgm:spPr/>
      <dgm:t>
        <a:bodyPr/>
        <a:lstStyle/>
        <a:p>
          <a:endParaRPr lang="en-GB"/>
        </a:p>
      </dgm:t>
    </dgm:pt>
    <dgm:pt modelId="{934BC5AE-425A-334A-A6C2-E72AF2291C07}" type="sibTrans" cxnId="{FD2BF49D-590A-5141-996A-80E1F1E550C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2B6A0775-7A26-934B-8CB3-DD3E5D48EE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Server Side Code</a:t>
          </a:r>
        </a:p>
      </dgm:t>
    </dgm:pt>
    <dgm:pt modelId="{053089F3-47B1-DE49-9522-BD2B3CBE26EB}" type="parTrans" cxnId="{4246FF0D-6DBC-7048-9500-8608F3058697}">
      <dgm:prSet/>
      <dgm:spPr/>
      <dgm:t>
        <a:bodyPr/>
        <a:lstStyle/>
        <a:p>
          <a:endParaRPr lang="en-GB"/>
        </a:p>
      </dgm:t>
    </dgm:pt>
    <dgm:pt modelId="{50A95BA5-4E9D-704A-A57A-80B2878D1C15}" type="sibTrans" cxnId="{4246FF0D-6DBC-7048-9500-8608F305869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F2F9FC2-BF92-A44D-A11A-8E8477D6E3B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Webserver</a:t>
          </a:r>
        </a:p>
      </dgm:t>
    </dgm:pt>
    <dgm:pt modelId="{24DB01BA-461F-7B48-B1E3-9B321836FEC2}" type="parTrans" cxnId="{CA5D2EF4-3CD7-0A40-B681-A27E18B756F9}">
      <dgm:prSet/>
      <dgm:spPr/>
      <dgm:t>
        <a:bodyPr/>
        <a:lstStyle/>
        <a:p>
          <a:endParaRPr lang="en-GB"/>
        </a:p>
      </dgm:t>
    </dgm:pt>
    <dgm:pt modelId="{3D8740DC-1567-DA4A-99A8-6E5E072629C9}" type="sibTrans" cxnId="{CA5D2EF4-3CD7-0A40-B681-A27E18B756F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0CC6D805-0D99-5F4D-807D-30E68E4AF3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</a:t>
          </a:r>
        </a:p>
      </dgm:t>
    </dgm:pt>
    <dgm:pt modelId="{7C4DAD03-E80D-8F43-9905-77794659E61C}" type="parTrans" cxnId="{4449769D-3028-1B44-AC2F-9E0904E231A8}">
      <dgm:prSet/>
      <dgm:spPr/>
      <dgm:t>
        <a:bodyPr/>
        <a:lstStyle/>
        <a:p>
          <a:endParaRPr lang="en-GB"/>
        </a:p>
      </dgm:t>
    </dgm:pt>
    <dgm:pt modelId="{57E1A4EA-BC1B-AC4E-89B1-643BCF760228}" type="sibTrans" cxnId="{4449769D-3028-1B44-AC2F-9E0904E231A8}">
      <dgm:prSet/>
      <dgm:spPr/>
      <dgm:t>
        <a:bodyPr/>
        <a:lstStyle/>
        <a:p>
          <a:endParaRPr lang="en-GB"/>
        </a:p>
      </dgm:t>
    </dgm:pt>
    <dgm:pt modelId="{132AA8E2-891D-424F-B05A-F9361173D3F8}" type="pres">
      <dgm:prSet presAssocID="{5D4B7FEC-3F63-6F48-9C0A-2A029495FCBB}" presName="Name0" presStyleCnt="0">
        <dgm:presLayoutVars>
          <dgm:chMax val="7"/>
          <dgm:resizeHandles val="exact"/>
        </dgm:presLayoutVars>
      </dgm:prSet>
      <dgm:spPr/>
    </dgm:pt>
    <dgm:pt modelId="{EADAFC6B-B1A6-164E-A9B2-EEE30743629B}" type="pres">
      <dgm:prSet presAssocID="{5D4B7FEC-3F63-6F48-9C0A-2A029495FCBB}" presName="comp1" presStyleCnt="0"/>
      <dgm:spPr/>
    </dgm:pt>
    <dgm:pt modelId="{9B7C850D-BB54-FB4C-99E6-FC54C8CB89A1}" type="pres">
      <dgm:prSet presAssocID="{5D4B7FEC-3F63-6F48-9C0A-2A029495FCBB}" presName="circle1" presStyleLbl="node1" presStyleIdx="0" presStyleCnt="5"/>
      <dgm:spPr/>
    </dgm:pt>
    <dgm:pt modelId="{5DE54B94-596D-7541-AE45-106861AE741E}" type="pres">
      <dgm:prSet presAssocID="{5D4B7FEC-3F63-6F48-9C0A-2A029495FCBB}" presName="c1text" presStyleLbl="node1" presStyleIdx="0" presStyleCnt="5">
        <dgm:presLayoutVars>
          <dgm:bulletEnabled val="1"/>
        </dgm:presLayoutVars>
      </dgm:prSet>
      <dgm:spPr/>
    </dgm:pt>
    <dgm:pt modelId="{CFB7F3EE-85CF-4B4D-A868-AA30AEED4993}" type="pres">
      <dgm:prSet presAssocID="{5D4B7FEC-3F63-6F48-9C0A-2A029495FCBB}" presName="comp2" presStyleCnt="0"/>
      <dgm:spPr/>
    </dgm:pt>
    <dgm:pt modelId="{1245C532-B760-EC46-9711-3307F4A2DCE7}" type="pres">
      <dgm:prSet presAssocID="{5D4B7FEC-3F63-6F48-9C0A-2A029495FCBB}" presName="circle2" presStyleLbl="node1" presStyleIdx="1" presStyleCnt="5"/>
      <dgm:spPr/>
    </dgm:pt>
    <dgm:pt modelId="{B1DD5CFE-EAAB-634B-92DA-102F1854AA5C}" type="pres">
      <dgm:prSet presAssocID="{5D4B7FEC-3F63-6F48-9C0A-2A029495FCBB}" presName="c2text" presStyleLbl="node1" presStyleIdx="1" presStyleCnt="5">
        <dgm:presLayoutVars>
          <dgm:bulletEnabled val="1"/>
        </dgm:presLayoutVars>
      </dgm:prSet>
      <dgm:spPr/>
    </dgm:pt>
    <dgm:pt modelId="{90554236-7A59-7249-AE0D-053276AD91A3}" type="pres">
      <dgm:prSet presAssocID="{5D4B7FEC-3F63-6F48-9C0A-2A029495FCBB}" presName="comp3" presStyleCnt="0"/>
      <dgm:spPr/>
    </dgm:pt>
    <dgm:pt modelId="{E880B57A-0FA6-3B4F-B07E-6E436D2D943C}" type="pres">
      <dgm:prSet presAssocID="{5D4B7FEC-3F63-6F48-9C0A-2A029495FCBB}" presName="circle3" presStyleLbl="node1" presStyleIdx="2" presStyleCnt="5"/>
      <dgm:spPr/>
    </dgm:pt>
    <dgm:pt modelId="{1407DF4C-A0FE-574B-BA3C-424802E6A877}" type="pres">
      <dgm:prSet presAssocID="{5D4B7FEC-3F63-6F48-9C0A-2A029495FCBB}" presName="c3text" presStyleLbl="node1" presStyleIdx="2" presStyleCnt="5">
        <dgm:presLayoutVars>
          <dgm:bulletEnabled val="1"/>
        </dgm:presLayoutVars>
      </dgm:prSet>
      <dgm:spPr/>
    </dgm:pt>
    <dgm:pt modelId="{92645020-0349-9A48-9262-C086B7ECB412}" type="pres">
      <dgm:prSet presAssocID="{5D4B7FEC-3F63-6F48-9C0A-2A029495FCBB}" presName="comp4" presStyleCnt="0"/>
      <dgm:spPr/>
    </dgm:pt>
    <dgm:pt modelId="{52184D68-5CAF-7A43-8923-F238C2F27386}" type="pres">
      <dgm:prSet presAssocID="{5D4B7FEC-3F63-6F48-9C0A-2A029495FCBB}" presName="circle4" presStyleLbl="node1" presStyleIdx="3" presStyleCnt="5"/>
      <dgm:spPr/>
    </dgm:pt>
    <dgm:pt modelId="{A7982436-0237-8C4C-839C-4FBF576793FC}" type="pres">
      <dgm:prSet presAssocID="{5D4B7FEC-3F63-6F48-9C0A-2A029495FCBB}" presName="c4text" presStyleLbl="node1" presStyleIdx="3" presStyleCnt="5">
        <dgm:presLayoutVars>
          <dgm:bulletEnabled val="1"/>
        </dgm:presLayoutVars>
      </dgm:prSet>
      <dgm:spPr/>
    </dgm:pt>
    <dgm:pt modelId="{5F0B94C1-7B9A-8C4C-B45A-FF3FDE6EC007}" type="pres">
      <dgm:prSet presAssocID="{5D4B7FEC-3F63-6F48-9C0A-2A029495FCBB}" presName="comp5" presStyleCnt="0"/>
      <dgm:spPr/>
    </dgm:pt>
    <dgm:pt modelId="{B575C00B-5CFA-1640-8AED-6064340C3292}" type="pres">
      <dgm:prSet presAssocID="{5D4B7FEC-3F63-6F48-9C0A-2A029495FCBB}" presName="circle5" presStyleLbl="node1" presStyleIdx="4" presStyleCnt="5"/>
      <dgm:spPr/>
    </dgm:pt>
    <dgm:pt modelId="{F5E6A76E-AD4B-024C-BDEC-FB12179C26E3}" type="pres">
      <dgm:prSet presAssocID="{5D4B7FEC-3F63-6F48-9C0A-2A029495FCBB}" presName="c5text" presStyleLbl="node1" presStyleIdx="4" presStyleCnt="5">
        <dgm:presLayoutVars>
          <dgm:bulletEnabled val="1"/>
        </dgm:presLayoutVars>
      </dgm:prSet>
      <dgm:spPr/>
    </dgm:pt>
  </dgm:ptLst>
  <dgm:cxnLst>
    <dgm:cxn modelId="{4246FF0D-6DBC-7048-9500-8608F3058697}" srcId="{5D4B7FEC-3F63-6F48-9C0A-2A029495FCBB}" destId="{2B6A0775-7A26-934B-8CB3-DD3E5D48EE87}" srcOrd="2" destOrd="0" parTransId="{053089F3-47B1-DE49-9522-BD2B3CBE26EB}" sibTransId="{50A95BA5-4E9D-704A-A57A-80B2878D1C15}"/>
    <dgm:cxn modelId="{C7E80A0E-DC60-214B-A0DE-6863F87D4ABA}" type="presOf" srcId="{0CC6D805-0D99-5F4D-807D-30E68E4AF3A1}" destId="{F5E6A76E-AD4B-024C-BDEC-FB12179C26E3}" srcOrd="1" destOrd="0" presId="urn:microsoft.com/office/officeart/2005/8/layout/venn2"/>
    <dgm:cxn modelId="{C3CD9959-C82F-384E-BA4C-E3D1D1FB6C03}" type="presOf" srcId="{2B6A0775-7A26-934B-8CB3-DD3E5D48EE87}" destId="{1407DF4C-A0FE-574B-BA3C-424802E6A877}" srcOrd="1" destOrd="0" presId="urn:microsoft.com/office/officeart/2005/8/layout/venn2"/>
    <dgm:cxn modelId="{68BC4361-E52C-C043-89E7-9BAA0826911A}" type="presOf" srcId="{2B6A0775-7A26-934B-8CB3-DD3E5D48EE87}" destId="{E880B57A-0FA6-3B4F-B07E-6E436D2D943C}" srcOrd="0" destOrd="0" presId="urn:microsoft.com/office/officeart/2005/8/layout/venn2"/>
    <dgm:cxn modelId="{07689864-CFAE-AB43-95C9-2A666A45D54E}" type="presOf" srcId="{AF2F9FC2-BF92-A44D-A11A-8E8477D6E3B6}" destId="{52184D68-5CAF-7A43-8923-F238C2F27386}" srcOrd="0" destOrd="0" presId="urn:microsoft.com/office/officeart/2005/8/layout/venn2"/>
    <dgm:cxn modelId="{27AC6465-A8B2-1E46-BD1B-CD706274B5EA}" type="presOf" srcId="{0CC6D805-0D99-5F4D-807D-30E68E4AF3A1}" destId="{B575C00B-5CFA-1640-8AED-6064340C3292}" srcOrd="0" destOrd="0" presId="urn:microsoft.com/office/officeart/2005/8/layout/venn2"/>
    <dgm:cxn modelId="{02608865-1338-D745-9E5A-3278E6E26DE1}" srcId="{5D4B7FEC-3F63-6F48-9C0A-2A029495FCBB}" destId="{613F4DC7-6EE9-1748-98C3-738122A48A26}" srcOrd="0" destOrd="0" parTransId="{BE830463-E830-C242-B116-BCF20E56E867}" sibTransId="{3884D72D-1283-6845-8F6E-104B04DB4E79}"/>
    <dgm:cxn modelId="{A514477B-B982-9542-9117-0352B5A9CFEC}" type="presOf" srcId="{AF2F9FC2-BF92-A44D-A11A-8E8477D6E3B6}" destId="{A7982436-0237-8C4C-839C-4FBF576793FC}" srcOrd="1" destOrd="0" presId="urn:microsoft.com/office/officeart/2005/8/layout/venn2"/>
    <dgm:cxn modelId="{D1128F80-1DB4-CB40-8070-B1F21C866F5B}" type="presOf" srcId="{5D4B7FEC-3F63-6F48-9C0A-2A029495FCBB}" destId="{132AA8E2-891D-424F-B05A-F9361173D3F8}" srcOrd="0" destOrd="0" presId="urn:microsoft.com/office/officeart/2005/8/layout/venn2"/>
    <dgm:cxn modelId="{4449769D-3028-1B44-AC2F-9E0904E231A8}" srcId="{5D4B7FEC-3F63-6F48-9C0A-2A029495FCBB}" destId="{0CC6D805-0D99-5F4D-807D-30E68E4AF3A1}" srcOrd="4" destOrd="0" parTransId="{7C4DAD03-E80D-8F43-9905-77794659E61C}" sibTransId="{57E1A4EA-BC1B-AC4E-89B1-643BCF760228}"/>
    <dgm:cxn modelId="{FD2BF49D-590A-5141-996A-80E1F1E550C0}" srcId="{5D4B7FEC-3F63-6F48-9C0A-2A029495FCBB}" destId="{DA5C9272-B6FA-3E45-86E5-A4877AE12F18}" srcOrd="1" destOrd="0" parTransId="{18895E52-0777-2242-BAE9-8608FCD9FE24}" sibTransId="{934BC5AE-425A-334A-A6C2-E72AF2291C07}"/>
    <dgm:cxn modelId="{594F969E-5E01-F641-89C9-5C23D689885A}" type="presOf" srcId="{613F4DC7-6EE9-1748-98C3-738122A48A26}" destId="{5DE54B94-596D-7541-AE45-106861AE741E}" srcOrd="1" destOrd="0" presId="urn:microsoft.com/office/officeart/2005/8/layout/venn2"/>
    <dgm:cxn modelId="{D92DAED1-EB3B-5943-B9D1-28575E12B3EB}" type="presOf" srcId="{DA5C9272-B6FA-3E45-86E5-A4877AE12F18}" destId="{1245C532-B760-EC46-9711-3307F4A2DCE7}" srcOrd="0" destOrd="0" presId="urn:microsoft.com/office/officeart/2005/8/layout/venn2"/>
    <dgm:cxn modelId="{43FCE4DD-50D7-8742-96C3-6C00A5F7AF12}" type="presOf" srcId="{613F4DC7-6EE9-1748-98C3-738122A48A26}" destId="{9B7C850D-BB54-FB4C-99E6-FC54C8CB89A1}" srcOrd="0" destOrd="0" presId="urn:microsoft.com/office/officeart/2005/8/layout/venn2"/>
    <dgm:cxn modelId="{1F2DD2EE-65EC-B945-BEC0-0D45B5D6675C}" type="presOf" srcId="{DA5C9272-B6FA-3E45-86E5-A4877AE12F18}" destId="{B1DD5CFE-EAAB-634B-92DA-102F1854AA5C}" srcOrd="1" destOrd="0" presId="urn:microsoft.com/office/officeart/2005/8/layout/venn2"/>
    <dgm:cxn modelId="{CA5D2EF4-3CD7-0A40-B681-A27E18B756F9}" srcId="{5D4B7FEC-3F63-6F48-9C0A-2A029495FCBB}" destId="{AF2F9FC2-BF92-A44D-A11A-8E8477D6E3B6}" srcOrd="3" destOrd="0" parTransId="{24DB01BA-461F-7B48-B1E3-9B321836FEC2}" sibTransId="{3D8740DC-1567-DA4A-99A8-6E5E072629C9}"/>
    <dgm:cxn modelId="{073B06B5-F6A4-3245-8F8E-D2D7620DD45C}" type="presParOf" srcId="{132AA8E2-891D-424F-B05A-F9361173D3F8}" destId="{EADAFC6B-B1A6-164E-A9B2-EEE30743629B}" srcOrd="0" destOrd="0" presId="urn:microsoft.com/office/officeart/2005/8/layout/venn2"/>
    <dgm:cxn modelId="{BD89A650-751E-3643-9522-61EDDCEFDEB4}" type="presParOf" srcId="{EADAFC6B-B1A6-164E-A9B2-EEE30743629B}" destId="{9B7C850D-BB54-FB4C-99E6-FC54C8CB89A1}" srcOrd="0" destOrd="0" presId="urn:microsoft.com/office/officeart/2005/8/layout/venn2"/>
    <dgm:cxn modelId="{256BE070-22E8-E744-9ECE-557CE90A0D91}" type="presParOf" srcId="{EADAFC6B-B1A6-164E-A9B2-EEE30743629B}" destId="{5DE54B94-596D-7541-AE45-106861AE741E}" srcOrd="1" destOrd="0" presId="urn:microsoft.com/office/officeart/2005/8/layout/venn2"/>
    <dgm:cxn modelId="{B3C9BF03-C737-5D4C-B768-DFAF11EB363C}" type="presParOf" srcId="{132AA8E2-891D-424F-B05A-F9361173D3F8}" destId="{CFB7F3EE-85CF-4B4D-A868-AA30AEED4993}" srcOrd="1" destOrd="0" presId="urn:microsoft.com/office/officeart/2005/8/layout/venn2"/>
    <dgm:cxn modelId="{835A1E5F-9E3B-9243-9E84-FA1E6A0CFADE}" type="presParOf" srcId="{CFB7F3EE-85CF-4B4D-A868-AA30AEED4993}" destId="{1245C532-B760-EC46-9711-3307F4A2DCE7}" srcOrd="0" destOrd="0" presId="urn:microsoft.com/office/officeart/2005/8/layout/venn2"/>
    <dgm:cxn modelId="{BF2F86C7-9FBF-AB42-A683-4EF91FAEBF61}" type="presParOf" srcId="{CFB7F3EE-85CF-4B4D-A868-AA30AEED4993}" destId="{B1DD5CFE-EAAB-634B-92DA-102F1854AA5C}" srcOrd="1" destOrd="0" presId="urn:microsoft.com/office/officeart/2005/8/layout/venn2"/>
    <dgm:cxn modelId="{F0E80A44-8754-1046-980E-952919D907C9}" type="presParOf" srcId="{132AA8E2-891D-424F-B05A-F9361173D3F8}" destId="{90554236-7A59-7249-AE0D-053276AD91A3}" srcOrd="2" destOrd="0" presId="urn:microsoft.com/office/officeart/2005/8/layout/venn2"/>
    <dgm:cxn modelId="{399CBE77-B0E2-7740-B348-CE74275FDAA0}" type="presParOf" srcId="{90554236-7A59-7249-AE0D-053276AD91A3}" destId="{E880B57A-0FA6-3B4F-B07E-6E436D2D943C}" srcOrd="0" destOrd="0" presId="urn:microsoft.com/office/officeart/2005/8/layout/venn2"/>
    <dgm:cxn modelId="{9D687FDD-2544-F14F-8D4E-3DF5D9B48654}" type="presParOf" srcId="{90554236-7A59-7249-AE0D-053276AD91A3}" destId="{1407DF4C-A0FE-574B-BA3C-424802E6A877}" srcOrd="1" destOrd="0" presId="urn:microsoft.com/office/officeart/2005/8/layout/venn2"/>
    <dgm:cxn modelId="{09388340-7E4D-FA42-93A3-97527E246A9C}" type="presParOf" srcId="{132AA8E2-891D-424F-B05A-F9361173D3F8}" destId="{92645020-0349-9A48-9262-C086B7ECB412}" srcOrd="3" destOrd="0" presId="urn:microsoft.com/office/officeart/2005/8/layout/venn2"/>
    <dgm:cxn modelId="{B54B3683-CD38-5240-BBEF-5FD6A45CA14B}" type="presParOf" srcId="{92645020-0349-9A48-9262-C086B7ECB412}" destId="{52184D68-5CAF-7A43-8923-F238C2F27386}" srcOrd="0" destOrd="0" presId="urn:microsoft.com/office/officeart/2005/8/layout/venn2"/>
    <dgm:cxn modelId="{F341ED76-9331-EB43-80A4-744595CD8758}" type="presParOf" srcId="{92645020-0349-9A48-9262-C086B7ECB412}" destId="{A7982436-0237-8C4C-839C-4FBF576793FC}" srcOrd="1" destOrd="0" presId="urn:microsoft.com/office/officeart/2005/8/layout/venn2"/>
    <dgm:cxn modelId="{25280434-01CD-7546-84D1-89BEE4A80185}" type="presParOf" srcId="{132AA8E2-891D-424F-B05A-F9361173D3F8}" destId="{5F0B94C1-7B9A-8C4C-B45A-FF3FDE6EC007}" srcOrd="4" destOrd="0" presId="urn:microsoft.com/office/officeart/2005/8/layout/venn2"/>
    <dgm:cxn modelId="{A1F6F19F-C81B-834C-AE16-4D76700A0A2A}" type="presParOf" srcId="{5F0B94C1-7B9A-8C4C-B45A-FF3FDE6EC007}" destId="{B575C00B-5CFA-1640-8AED-6064340C3292}" srcOrd="0" destOrd="0" presId="urn:microsoft.com/office/officeart/2005/8/layout/venn2"/>
    <dgm:cxn modelId="{F1938653-8FA8-EA4E-BD89-D7A27ADBDD14}" type="presParOf" srcId="{5F0B94C1-7B9A-8C4C-B45A-FF3FDE6EC007}" destId="{F5E6A76E-AD4B-024C-BDEC-FB12179C26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928A1C-D5B3-458D-8CDC-3128431D5F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C6C67-E331-49EB-BBBF-BBA631D143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- POST</a:t>
          </a:r>
        </a:p>
      </dgm:t>
    </dgm:pt>
    <dgm:pt modelId="{4B5AD7E5-CC07-4C0A-A632-0A12EE1F0CCD}" type="parTrans" cxnId="{FFF33791-5BE3-4DB8-B345-1F2D9B6795BE}">
      <dgm:prSet/>
      <dgm:spPr/>
      <dgm:t>
        <a:bodyPr/>
        <a:lstStyle/>
        <a:p>
          <a:endParaRPr lang="en-US"/>
        </a:p>
      </dgm:t>
    </dgm:pt>
    <dgm:pt modelId="{9901C52D-CE34-4BBE-B1E9-7FDB919E0987}" type="sibTrans" cxnId="{FFF33791-5BE3-4DB8-B345-1F2D9B6795BE}">
      <dgm:prSet/>
      <dgm:spPr/>
      <dgm:t>
        <a:bodyPr/>
        <a:lstStyle/>
        <a:p>
          <a:endParaRPr lang="en-US"/>
        </a:p>
      </dgm:t>
    </dgm:pt>
    <dgm:pt modelId="{46CE59BD-C429-4CB3-A718-F04CB7451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 - PATCH</a:t>
          </a:r>
        </a:p>
      </dgm:t>
    </dgm:pt>
    <dgm:pt modelId="{26BD9560-7A92-4B68-81A4-2C1EABB7CD7D}" type="parTrans" cxnId="{48A59187-6CBC-4FA5-8FC8-91C2BB9BAAAF}">
      <dgm:prSet/>
      <dgm:spPr/>
      <dgm:t>
        <a:bodyPr/>
        <a:lstStyle/>
        <a:p>
          <a:endParaRPr lang="en-US"/>
        </a:p>
      </dgm:t>
    </dgm:pt>
    <dgm:pt modelId="{491BF9F6-9AA0-4585-A5D4-C84DFABE9ED5}" type="sibTrans" cxnId="{48A59187-6CBC-4FA5-8FC8-91C2BB9BAAAF}">
      <dgm:prSet/>
      <dgm:spPr/>
      <dgm:t>
        <a:bodyPr/>
        <a:lstStyle/>
        <a:p>
          <a:endParaRPr lang="en-US"/>
        </a:p>
      </dgm:t>
    </dgm:pt>
    <dgm:pt modelId="{9A79FEA8-1CD5-4D3B-8534-39EDE808C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- GET</a:t>
          </a:r>
        </a:p>
      </dgm:t>
    </dgm:pt>
    <dgm:pt modelId="{5EF767D3-4561-46BF-A0B1-24FA57822268}" type="parTrans" cxnId="{AC7273FD-FDF4-48FF-BF49-95F9136D5F99}">
      <dgm:prSet/>
      <dgm:spPr/>
      <dgm:t>
        <a:bodyPr/>
        <a:lstStyle/>
        <a:p>
          <a:endParaRPr lang="en-US"/>
        </a:p>
      </dgm:t>
    </dgm:pt>
    <dgm:pt modelId="{211C4073-388C-42CE-B505-A596FBBF1DAB}" type="sibTrans" cxnId="{AC7273FD-FDF4-48FF-BF49-95F9136D5F99}">
      <dgm:prSet/>
      <dgm:spPr/>
      <dgm:t>
        <a:bodyPr/>
        <a:lstStyle/>
        <a:p>
          <a:endParaRPr lang="en-US"/>
        </a:p>
      </dgm:t>
    </dgm:pt>
    <dgm:pt modelId="{B6CD6A73-CA7A-4596-96DA-5B32E004A3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Delete -DELETE</a:t>
          </a:r>
        </a:p>
      </dgm:t>
    </dgm:pt>
    <dgm:pt modelId="{C5985904-5C5E-46A3-8A3B-B2C60763D5A6}" type="parTrans" cxnId="{1ECFEAD0-3393-461A-88B3-BABAEBF3D68C}">
      <dgm:prSet/>
      <dgm:spPr/>
      <dgm:t>
        <a:bodyPr/>
        <a:lstStyle/>
        <a:p>
          <a:endParaRPr lang="en-US"/>
        </a:p>
      </dgm:t>
    </dgm:pt>
    <dgm:pt modelId="{E4004087-1B43-4F5C-B147-E0398446392D}" type="sibTrans" cxnId="{1ECFEAD0-3393-461A-88B3-BABAEBF3D68C}">
      <dgm:prSet/>
      <dgm:spPr/>
      <dgm:t>
        <a:bodyPr/>
        <a:lstStyle/>
        <a:p>
          <a:endParaRPr lang="en-US"/>
        </a:p>
      </dgm:t>
    </dgm:pt>
    <dgm:pt modelId="{32441808-33EA-4313-BDD6-DECFF84B3281}" type="pres">
      <dgm:prSet presAssocID="{1F928A1C-D5B3-458D-8CDC-3128431D5F4B}" presName="root" presStyleCnt="0">
        <dgm:presLayoutVars>
          <dgm:dir/>
          <dgm:resizeHandles val="exact"/>
        </dgm:presLayoutVars>
      </dgm:prSet>
      <dgm:spPr/>
    </dgm:pt>
    <dgm:pt modelId="{82F6351D-CD23-4831-9305-F9208ABF1B8A}" type="pres">
      <dgm:prSet presAssocID="{A0CC6C67-E331-49EB-BBBF-BBA631D1439B}" presName="compNode" presStyleCnt="0"/>
      <dgm:spPr/>
    </dgm:pt>
    <dgm:pt modelId="{23C346DC-D6A4-460B-9599-9DA4EFD86D3B}" type="pres">
      <dgm:prSet presAssocID="{A0CC6C67-E331-49EB-BBBF-BBA631D1439B}" presName="bgRect" presStyleLbl="bgShp" presStyleIdx="0" presStyleCnt="4"/>
      <dgm:spPr/>
    </dgm:pt>
    <dgm:pt modelId="{D9A56BA1-22CC-4C32-A82C-9FB144604AC9}" type="pres">
      <dgm:prSet presAssocID="{A0CC6C67-E331-49EB-BBBF-BBA631D143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2C35D442-808B-459A-A254-F84C0BDFFDC7}" type="pres">
      <dgm:prSet presAssocID="{A0CC6C67-E331-49EB-BBBF-BBA631D1439B}" presName="spaceRect" presStyleCnt="0"/>
      <dgm:spPr/>
    </dgm:pt>
    <dgm:pt modelId="{A37CC50C-FA48-423E-8C2C-16A4FEC10B81}" type="pres">
      <dgm:prSet presAssocID="{A0CC6C67-E331-49EB-BBBF-BBA631D1439B}" presName="parTx" presStyleLbl="revTx" presStyleIdx="0" presStyleCnt="4">
        <dgm:presLayoutVars>
          <dgm:chMax val="0"/>
          <dgm:chPref val="0"/>
        </dgm:presLayoutVars>
      </dgm:prSet>
      <dgm:spPr/>
    </dgm:pt>
    <dgm:pt modelId="{BB3568BA-D4C8-4AE0-A951-D3859D957971}" type="pres">
      <dgm:prSet presAssocID="{9901C52D-CE34-4BBE-B1E9-7FDB919E0987}" presName="sibTrans" presStyleCnt="0"/>
      <dgm:spPr/>
    </dgm:pt>
    <dgm:pt modelId="{C11F515E-A542-4EF2-A536-BE4A1D0674B4}" type="pres">
      <dgm:prSet presAssocID="{46CE59BD-C429-4CB3-A718-F04CB745151F}" presName="compNode" presStyleCnt="0"/>
      <dgm:spPr/>
    </dgm:pt>
    <dgm:pt modelId="{648DBBC5-3596-43A8-A4DD-35F6AB1D9C44}" type="pres">
      <dgm:prSet presAssocID="{46CE59BD-C429-4CB3-A718-F04CB745151F}" presName="bgRect" presStyleLbl="bgShp" presStyleIdx="1" presStyleCnt="4"/>
      <dgm:spPr/>
    </dgm:pt>
    <dgm:pt modelId="{0A35DDC1-4BB9-4C41-940F-87B4A1020383}" type="pres">
      <dgm:prSet presAssocID="{46CE59BD-C429-4CB3-A718-F04CB74515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B131303-99FA-43A8-B8C2-69F4D1925E37}" type="pres">
      <dgm:prSet presAssocID="{46CE59BD-C429-4CB3-A718-F04CB745151F}" presName="spaceRect" presStyleCnt="0"/>
      <dgm:spPr/>
    </dgm:pt>
    <dgm:pt modelId="{00342BC3-2AFC-4A8C-B610-63AD92171818}" type="pres">
      <dgm:prSet presAssocID="{46CE59BD-C429-4CB3-A718-F04CB745151F}" presName="parTx" presStyleLbl="revTx" presStyleIdx="1" presStyleCnt="4">
        <dgm:presLayoutVars>
          <dgm:chMax val="0"/>
          <dgm:chPref val="0"/>
        </dgm:presLayoutVars>
      </dgm:prSet>
      <dgm:spPr/>
    </dgm:pt>
    <dgm:pt modelId="{B1DFD3F6-51C3-400B-B9B1-B41CAA705C38}" type="pres">
      <dgm:prSet presAssocID="{491BF9F6-9AA0-4585-A5D4-C84DFABE9ED5}" presName="sibTrans" presStyleCnt="0"/>
      <dgm:spPr/>
    </dgm:pt>
    <dgm:pt modelId="{F38C9559-D427-41F3-A0B8-9BED90F224E7}" type="pres">
      <dgm:prSet presAssocID="{9A79FEA8-1CD5-4D3B-8534-39EDE808CAB2}" presName="compNode" presStyleCnt="0"/>
      <dgm:spPr/>
    </dgm:pt>
    <dgm:pt modelId="{AE0B7D79-F8FF-4FBE-B172-E241A3D79877}" type="pres">
      <dgm:prSet presAssocID="{9A79FEA8-1CD5-4D3B-8534-39EDE808CAB2}" presName="bgRect" presStyleLbl="bgShp" presStyleIdx="2" presStyleCnt="4"/>
      <dgm:spPr/>
    </dgm:pt>
    <dgm:pt modelId="{D5779C56-81BE-4E89-9FFF-5214AD550D21}" type="pres">
      <dgm:prSet presAssocID="{9A79FEA8-1CD5-4D3B-8534-39EDE808CA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E05E02A-7DE7-414F-9887-E1639DABB3B4}" type="pres">
      <dgm:prSet presAssocID="{9A79FEA8-1CD5-4D3B-8534-39EDE808CAB2}" presName="spaceRect" presStyleCnt="0"/>
      <dgm:spPr/>
    </dgm:pt>
    <dgm:pt modelId="{A4E8D1FC-9835-4F4E-B3D3-0925B88B0409}" type="pres">
      <dgm:prSet presAssocID="{9A79FEA8-1CD5-4D3B-8534-39EDE808CAB2}" presName="parTx" presStyleLbl="revTx" presStyleIdx="2" presStyleCnt="4">
        <dgm:presLayoutVars>
          <dgm:chMax val="0"/>
          <dgm:chPref val="0"/>
        </dgm:presLayoutVars>
      </dgm:prSet>
      <dgm:spPr/>
    </dgm:pt>
    <dgm:pt modelId="{7B7B4144-C00E-4450-96ED-048EA032413A}" type="pres">
      <dgm:prSet presAssocID="{211C4073-388C-42CE-B505-A596FBBF1DAB}" presName="sibTrans" presStyleCnt="0"/>
      <dgm:spPr/>
    </dgm:pt>
    <dgm:pt modelId="{C594026F-22EE-4BA6-808F-C45DFE193B1C}" type="pres">
      <dgm:prSet presAssocID="{B6CD6A73-CA7A-4596-96DA-5B32E004A36D}" presName="compNode" presStyleCnt="0"/>
      <dgm:spPr/>
    </dgm:pt>
    <dgm:pt modelId="{BE40A6F2-5C14-4CC9-8A38-5EDDA4053D40}" type="pres">
      <dgm:prSet presAssocID="{B6CD6A73-CA7A-4596-96DA-5B32E004A36D}" presName="bgRect" presStyleLbl="bgShp" presStyleIdx="3" presStyleCnt="4"/>
      <dgm:spPr/>
    </dgm:pt>
    <dgm:pt modelId="{CA2E3978-9C70-4692-9D59-6AF6E5BF5004}" type="pres">
      <dgm:prSet presAssocID="{B6CD6A73-CA7A-4596-96DA-5B32E004A3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8B70D555-7F53-408D-9170-58A6EC648220}" type="pres">
      <dgm:prSet presAssocID="{B6CD6A73-CA7A-4596-96DA-5B32E004A36D}" presName="spaceRect" presStyleCnt="0"/>
      <dgm:spPr/>
    </dgm:pt>
    <dgm:pt modelId="{46D6CB9C-168E-4214-B511-5A30821FAFDE}" type="pres">
      <dgm:prSet presAssocID="{B6CD6A73-CA7A-4596-96DA-5B32E004A36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69A61F-08DB-4DFA-BD41-959E066B1156}" type="presOf" srcId="{A0CC6C67-E331-49EB-BBBF-BBA631D1439B}" destId="{A37CC50C-FA48-423E-8C2C-16A4FEC10B81}" srcOrd="0" destOrd="0" presId="urn:microsoft.com/office/officeart/2018/2/layout/IconVerticalSolidList"/>
    <dgm:cxn modelId="{5938282A-F79D-4372-9747-B9525B98C004}" type="presOf" srcId="{9A79FEA8-1CD5-4D3B-8534-39EDE808CAB2}" destId="{A4E8D1FC-9835-4F4E-B3D3-0925B88B0409}" srcOrd="0" destOrd="0" presId="urn:microsoft.com/office/officeart/2018/2/layout/IconVerticalSolidList"/>
    <dgm:cxn modelId="{E5C8A63D-BA05-43A4-806F-0DA1B75EFB66}" type="presOf" srcId="{46CE59BD-C429-4CB3-A718-F04CB745151F}" destId="{00342BC3-2AFC-4A8C-B610-63AD92171818}" srcOrd="0" destOrd="0" presId="urn:microsoft.com/office/officeart/2018/2/layout/IconVerticalSolidList"/>
    <dgm:cxn modelId="{0AC2F77F-12D4-44C8-8861-4AC56882ACF4}" type="presOf" srcId="{B6CD6A73-CA7A-4596-96DA-5B32E004A36D}" destId="{46D6CB9C-168E-4214-B511-5A30821FAFDE}" srcOrd="0" destOrd="0" presId="urn:microsoft.com/office/officeart/2018/2/layout/IconVerticalSolidList"/>
    <dgm:cxn modelId="{48A59187-6CBC-4FA5-8FC8-91C2BB9BAAAF}" srcId="{1F928A1C-D5B3-458D-8CDC-3128431D5F4B}" destId="{46CE59BD-C429-4CB3-A718-F04CB745151F}" srcOrd="1" destOrd="0" parTransId="{26BD9560-7A92-4B68-81A4-2C1EABB7CD7D}" sibTransId="{491BF9F6-9AA0-4585-A5D4-C84DFABE9ED5}"/>
    <dgm:cxn modelId="{FFF33791-5BE3-4DB8-B345-1F2D9B6795BE}" srcId="{1F928A1C-D5B3-458D-8CDC-3128431D5F4B}" destId="{A0CC6C67-E331-49EB-BBBF-BBA631D1439B}" srcOrd="0" destOrd="0" parTransId="{4B5AD7E5-CC07-4C0A-A632-0A12EE1F0CCD}" sibTransId="{9901C52D-CE34-4BBE-B1E9-7FDB919E0987}"/>
    <dgm:cxn modelId="{950281B6-8A50-4C7C-B5B1-D8CA0BF52C71}" type="presOf" srcId="{1F928A1C-D5B3-458D-8CDC-3128431D5F4B}" destId="{32441808-33EA-4313-BDD6-DECFF84B3281}" srcOrd="0" destOrd="0" presId="urn:microsoft.com/office/officeart/2018/2/layout/IconVerticalSolidList"/>
    <dgm:cxn modelId="{1ECFEAD0-3393-461A-88B3-BABAEBF3D68C}" srcId="{1F928A1C-D5B3-458D-8CDC-3128431D5F4B}" destId="{B6CD6A73-CA7A-4596-96DA-5B32E004A36D}" srcOrd="3" destOrd="0" parTransId="{C5985904-5C5E-46A3-8A3B-B2C60763D5A6}" sibTransId="{E4004087-1B43-4F5C-B147-E0398446392D}"/>
    <dgm:cxn modelId="{AC7273FD-FDF4-48FF-BF49-95F9136D5F99}" srcId="{1F928A1C-D5B3-458D-8CDC-3128431D5F4B}" destId="{9A79FEA8-1CD5-4D3B-8534-39EDE808CAB2}" srcOrd="2" destOrd="0" parTransId="{5EF767D3-4561-46BF-A0B1-24FA57822268}" sibTransId="{211C4073-388C-42CE-B505-A596FBBF1DAB}"/>
    <dgm:cxn modelId="{DB46D782-2E30-44F8-BB4C-C2F4B7119F6D}" type="presParOf" srcId="{32441808-33EA-4313-BDD6-DECFF84B3281}" destId="{82F6351D-CD23-4831-9305-F9208ABF1B8A}" srcOrd="0" destOrd="0" presId="urn:microsoft.com/office/officeart/2018/2/layout/IconVerticalSolidList"/>
    <dgm:cxn modelId="{6CA1BA1B-C886-4E72-BCCF-0E820999DD22}" type="presParOf" srcId="{82F6351D-CD23-4831-9305-F9208ABF1B8A}" destId="{23C346DC-D6A4-460B-9599-9DA4EFD86D3B}" srcOrd="0" destOrd="0" presId="urn:microsoft.com/office/officeart/2018/2/layout/IconVerticalSolidList"/>
    <dgm:cxn modelId="{4EC5D6D4-E765-4A8E-8A2B-7645AF26D2A2}" type="presParOf" srcId="{82F6351D-CD23-4831-9305-F9208ABF1B8A}" destId="{D9A56BA1-22CC-4C32-A82C-9FB144604AC9}" srcOrd="1" destOrd="0" presId="urn:microsoft.com/office/officeart/2018/2/layout/IconVerticalSolidList"/>
    <dgm:cxn modelId="{F5AA6B9D-B431-4348-AFD9-DACD88975720}" type="presParOf" srcId="{82F6351D-CD23-4831-9305-F9208ABF1B8A}" destId="{2C35D442-808B-459A-A254-F84C0BDFFDC7}" srcOrd="2" destOrd="0" presId="urn:microsoft.com/office/officeart/2018/2/layout/IconVerticalSolidList"/>
    <dgm:cxn modelId="{08C36985-72D9-4DEE-BF1A-0C903B9D1C76}" type="presParOf" srcId="{82F6351D-CD23-4831-9305-F9208ABF1B8A}" destId="{A37CC50C-FA48-423E-8C2C-16A4FEC10B81}" srcOrd="3" destOrd="0" presId="urn:microsoft.com/office/officeart/2018/2/layout/IconVerticalSolidList"/>
    <dgm:cxn modelId="{50C94F47-A6F4-4B09-BF1D-33133860303C}" type="presParOf" srcId="{32441808-33EA-4313-BDD6-DECFF84B3281}" destId="{BB3568BA-D4C8-4AE0-A951-D3859D957971}" srcOrd="1" destOrd="0" presId="urn:microsoft.com/office/officeart/2018/2/layout/IconVerticalSolidList"/>
    <dgm:cxn modelId="{F3FF1955-69A8-49E8-B07A-B00C31A303A2}" type="presParOf" srcId="{32441808-33EA-4313-BDD6-DECFF84B3281}" destId="{C11F515E-A542-4EF2-A536-BE4A1D0674B4}" srcOrd="2" destOrd="0" presId="urn:microsoft.com/office/officeart/2018/2/layout/IconVerticalSolidList"/>
    <dgm:cxn modelId="{3579494F-C31B-4EC8-B2FD-37E56CBEBE89}" type="presParOf" srcId="{C11F515E-A542-4EF2-A536-BE4A1D0674B4}" destId="{648DBBC5-3596-43A8-A4DD-35F6AB1D9C44}" srcOrd="0" destOrd="0" presId="urn:microsoft.com/office/officeart/2018/2/layout/IconVerticalSolidList"/>
    <dgm:cxn modelId="{C45B35A4-D9F1-4D75-9E99-67781C4A4B5D}" type="presParOf" srcId="{C11F515E-A542-4EF2-A536-BE4A1D0674B4}" destId="{0A35DDC1-4BB9-4C41-940F-87B4A1020383}" srcOrd="1" destOrd="0" presId="urn:microsoft.com/office/officeart/2018/2/layout/IconVerticalSolidList"/>
    <dgm:cxn modelId="{C71EC97B-629D-407C-932D-6E95A8FFB094}" type="presParOf" srcId="{C11F515E-A542-4EF2-A536-BE4A1D0674B4}" destId="{9B131303-99FA-43A8-B8C2-69F4D1925E37}" srcOrd="2" destOrd="0" presId="urn:microsoft.com/office/officeart/2018/2/layout/IconVerticalSolidList"/>
    <dgm:cxn modelId="{ADF89FF2-C44B-4366-9027-0D614E8B646C}" type="presParOf" srcId="{C11F515E-A542-4EF2-A536-BE4A1D0674B4}" destId="{00342BC3-2AFC-4A8C-B610-63AD92171818}" srcOrd="3" destOrd="0" presId="urn:microsoft.com/office/officeart/2018/2/layout/IconVerticalSolidList"/>
    <dgm:cxn modelId="{E14EB532-D3D5-4FA6-9C74-750EBAB4222D}" type="presParOf" srcId="{32441808-33EA-4313-BDD6-DECFF84B3281}" destId="{B1DFD3F6-51C3-400B-B9B1-B41CAA705C38}" srcOrd="3" destOrd="0" presId="urn:microsoft.com/office/officeart/2018/2/layout/IconVerticalSolidList"/>
    <dgm:cxn modelId="{06A585F5-7BFA-4545-8F03-14CCD944A1DD}" type="presParOf" srcId="{32441808-33EA-4313-BDD6-DECFF84B3281}" destId="{F38C9559-D427-41F3-A0B8-9BED90F224E7}" srcOrd="4" destOrd="0" presId="urn:microsoft.com/office/officeart/2018/2/layout/IconVerticalSolidList"/>
    <dgm:cxn modelId="{16095FAC-F8DC-4990-B11D-C0011D223D76}" type="presParOf" srcId="{F38C9559-D427-41F3-A0B8-9BED90F224E7}" destId="{AE0B7D79-F8FF-4FBE-B172-E241A3D79877}" srcOrd="0" destOrd="0" presId="urn:microsoft.com/office/officeart/2018/2/layout/IconVerticalSolidList"/>
    <dgm:cxn modelId="{9DEC7CBA-BBBD-409C-9954-FEB0755BDD74}" type="presParOf" srcId="{F38C9559-D427-41F3-A0B8-9BED90F224E7}" destId="{D5779C56-81BE-4E89-9FFF-5214AD550D21}" srcOrd="1" destOrd="0" presId="urn:microsoft.com/office/officeart/2018/2/layout/IconVerticalSolidList"/>
    <dgm:cxn modelId="{9205964B-B105-4B71-B6B2-72017965EDB0}" type="presParOf" srcId="{F38C9559-D427-41F3-A0B8-9BED90F224E7}" destId="{5E05E02A-7DE7-414F-9887-E1639DABB3B4}" srcOrd="2" destOrd="0" presId="urn:microsoft.com/office/officeart/2018/2/layout/IconVerticalSolidList"/>
    <dgm:cxn modelId="{C4216FFC-0197-40B8-A27A-732AC8B71F10}" type="presParOf" srcId="{F38C9559-D427-41F3-A0B8-9BED90F224E7}" destId="{A4E8D1FC-9835-4F4E-B3D3-0925B88B0409}" srcOrd="3" destOrd="0" presId="urn:microsoft.com/office/officeart/2018/2/layout/IconVerticalSolidList"/>
    <dgm:cxn modelId="{929BC436-4F51-411E-AD20-8DFF1B3269E5}" type="presParOf" srcId="{32441808-33EA-4313-BDD6-DECFF84B3281}" destId="{7B7B4144-C00E-4450-96ED-048EA032413A}" srcOrd="5" destOrd="0" presId="urn:microsoft.com/office/officeart/2018/2/layout/IconVerticalSolidList"/>
    <dgm:cxn modelId="{C1FF71F6-22DC-4248-A510-D5192B698046}" type="presParOf" srcId="{32441808-33EA-4313-BDD6-DECFF84B3281}" destId="{C594026F-22EE-4BA6-808F-C45DFE193B1C}" srcOrd="6" destOrd="0" presId="urn:microsoft.com/office/officeart/2018/2/layout/IconVerticalSolidList"/>
    <dgm:cxn modelId="{4F7EFB2E-B176-486A-9CEA-33C572EC8B42}" type="presParOf" srcId="{C594026F-22EE-4BA6-808F-C45DFE193B1C}" destId="{BE40A6F2-5C14-4CC9-8A38-5EDDA4053D40}" srcOrd="0" destOrd="0" presId="urn:microsoft.com/office/officeart/2018/2/layout/IconVerticalSolidList"/>
    <dgm:cxn modelId="{245A8C4D-9B04-4A70-84D2-42BA43D78BEA}" type="presParOf" srcId="{C594026F-22EE-4BA6-808F-C45DFE193B1C}" destId="{CA2E3978-9C70-4692-9D59-6AF6E5BF5004}" srcOrd="1" destOrd="0" presId="urn:microsoft.com/office/officeart/2018/2/layout/IconVerticalSolidList"/>
    <dgm:cxn modelId="{C6253783-E7B7-4F82-BE69-9A9778EFD9BF}" type="presParOf" srcId="{C594026F-22EE-4BA6-808F-C45DFE193B1C}" destId="{8B70D555-7F53-408D-9170-58A6EC648220}" srcOrd="2" destOrd="0" presId="urn:microsoft.com/office/officeart/2018/2/layout/IconVerticalSolidList"/>
    <dgm:cxn modelId="{30CB99B3-02F5-4CDF-8779-02B102400B44}" type="presParOf" srcId="{C594026F-22EE-4BA6-808F-C45DFE193B1C}" destId="{46D6CB9C-168E-4214-B511-5A30821FAF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C850D-BB54-FB4C-99E6-FC54C8CB89A1}">
      <dsp:nvSpPr>
        <dsp:cNvPr id="0" name=""/>
        <dsp:cNvSpPr/>
      </dsp:nvSpPr>
      <dsp:spPr>
        <a:xfrm>
          <a:off x="0" y="62705"/>
          <a:ext cx="5283200" cy="52832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Client Side code</a:t>
          </a:r>
        </a:p>
      </dsp:txBody>
      <dsp:txXfrm>
        <a:off x="1650999" y="326865"/>
        <a:ext cx="1981200" cy="528320"/>
      </dsp:txXfrm>
    </dsp:sp>
    <dsp:sp modelId="{1245C532-B760-EC46-9711-3307F4A2DCE7}">
      <dsp:nvSpPr>
        <dsp:cNvPr id="0" name=""/>
        <dsp:cNvSpPr/>
      </dsp:nvSpPr>
      <dsp:spPr>
        <a:xfrm>
          <a:off x="396239" y="855185"/>
          <a:ext cx="4490720" cy="4490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Browser</a:t>
          </a:r>
        </a:p>
      </dsp:txBody>
      <dsp:txXfrm>
        <a:off x="1673288" y="1113402"/>
        <a:ext cx="1936623" cy="516432"/>
      </dsp:txXfrm>
    </dsp:sp>
    <dsp:sp modelId="{E880B57A-0FA6-3B4F-B07E-6E436D2D943C}">
      <dsp:nvSpPr>
        <dsp:cNvPr id="0" name=""/>
        <dsp:cNvSpPr/>
      </dsp:nvSpPr>
      <dsp:spPr>
        <a:xfrm>
          <a:off x="792479" y="1647665"/>
          <a:ext cx="3698240" cy="36982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Server Side Code</a:t>
          </a:r>
        </a:p>
      </dsp:txBody>
      <dsp:txXfrm>
        <a:off x="1684680" y="1902844"/>
        <a:ext cx="1913839" cy="510357"/>
      </dsp:txXfrm>
    </dsp:sp>
    <dsp:sp modelId="{52184D68-5CAF-7A43-8923-F238C2F27386}">
      <dsp:nvSpPr>
        <dsp:cNvPr id="0" name=""/>
        <dsp:cNvSpPr/>
      </dsp:nvSpPr>
      <dsp:spPr>
        <a:xfrm>
          <a:off x="1188719" y="2440145"/>
          <a:ext cx="2905760" cy="2905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Webserver</a:t>
          </a:r>
        </a:p>
      </dsp:txBody>
      <dsp:txXfrm>
        <a:off x="1857044" y="2701664"/>
        <a:ext cx="1569110" cy="523036"/>
      </dsp:txXfrm>
    </dsp:sp>
    <dsp:sp modelId="{B575C00B-5CFA-1640-8AED-6064340C3292}">
      <dsp:nvSpPr>
        <dsp:cNvPr id="0" name=""/>
        <dsp:cNvSpPr/>
      </dsp:nvSpPr>
      <dsp:spPr>
        <a:xfrm>
          <a:off x="1584960" y="3232626"/>
          <a:ext cx="2113280" cy="2113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Database</a:t>
          </a:r>
        </a:p>
      </dsp:txBody>
      <dsp:txXfrm>
        <a:off x="1894442" y="3760946"/>
        <a:ext cx="1494314" cy="1056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346DC-D6A4-460B-9599-9DA4EFD86D3B}">
      <dsp:nvSpPr>
        <dsp:cNvPr id="0" name=""/>
        <dsp:cNvSpPr/>
      </dsp:nvSpPr>
      <dsp:spPr>
        <a:xfrm>
          <a:off x="0" y="1675"/>
          <a:ext cx="6029324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56BA1-22CC-4C32-A82C-9FB144604AC9}">
      <dsp:nvSpPr>
        <dsp:cNvPr id="0" name=""/>
        <dsp:cNvSpPr/>
      </dsp:nvSpPr>
      <dsp:spPr>
        <a:xfrm>
          <a:off x="256850" y="192720"/>
          <a:ext cx="467000" cy="46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C50C-FA48-423E-8C2C-16A4FEC10B81}">
      <dsp:nvSpPr>
        <dsp:cNvPr id="0" name=""/>
        <dsp:cNvSpPr/>
      </dsp:nvSpPr>
      <dsp:spPr>
        <a:xfrm>
          <a:off x="980700" y="1675"/>
          <a:ext cx="5048624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- POST</a:t>
          </a:r>
        </a:p>
      </dsp:txBody>
      <dsp:txXfrm>
        <a:off x="980700" y="1675"/>
        <a:ext cx="5048624" cy="849091"/>
      </dsp:txXfrm>
    </dsp:sp>
    <dsp:sp modelId="{648DBBC5-3596-43A8-A4DD-35F6AB1D9C44}">
      <dsp:nvSpPr>
        <dsp:cNvPr id="0" name=""/>
        <dsp:cNvSpPr/>
      </dsp:nvSpPr>
      <dsp:spPr>
        <a:xfrm>
          <a:off x="0" y="1063039"/>
          <a:ext cx="6029324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DDC1-4BB9-4C41-940F-87B4A1020383}">
      <dsp:nvSpPr>
        <dsp:cNvPr id="0" name=""/>
        <dsp:cNvSpPr/>
      </dsp:nvSpPr>
      <dsp:spPr>
        <a:xfrm>
          <a:off x="256850" y="1254084"/>
          <a:ext cx="467000" cy="46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42BC3-2AFC-4A8C-B610-63AD92171818}">
      <dsp:nvSpPr>
        <dsp:cNvPr id="0" name=""/>
        <dsp:cNvSpPr/>
      </dsp:nvSpPr>
      <dsp:spPr>
        <a:xfrm>
          <a:off x="980700" y="1063039"/>
          <a:ext cx="5048624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 - PATCH</a:t>
          </a:r>
        </a:p>
      </dsp:txBody>
      <dsp:txXfrm>
        <a:off x="980700" y="1063039"/>
        <a:ext cx="5048624" cy="849091"/>
      </dsp:txXfrm>
    </dsp:sp>
    <dsp:sp modelId="{AE0B7D79-F8FF-4FBE-B172-E241A3D79877}">
      <dsp:nvSpPr>
        <dsp:cNvPr id="0" name=""/>
        <dsp:cNvSpPr/>
      </dsp:nvSpPr>
      <dsp:spPr>
        <a:xfrm>
          <a:off x="0" y="2124403"/>
          <a:ext cx="6029324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79C56-81BE-4E89-9FFF-5214AD550D21}">
      <dsp:nvSpPr>
        <dsp:cNvPr id="0" name=""/>
        <dsp:cNvSpPr/>
      </dsp:nvSpPr>
      <dsp:spPr>
        <a:xfrm>
          <a:off x="256850" y="2315448"/>
          <a:ext cx="467000" cy="467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8D1FC-9835-4F4E-B3D3-0925B88B0409}">
      <dsp:nvSpPr>
        <dsp:cNvPr id="0" name=""/>
        <dsp:cNvSpPr/>
      </dsp:nvSpPr>
      <dsp:spPr>
        <a:xfrm>
          <a:off x="980700" y="2124403"/>
          <a:ext cx="5048624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 - GET</a:t>
          </a:r>
        </a:p>
      </dsp:txBody>
      <dsp:txXfrm>
        <a:off x="980700" y="2124403"/>
        <a:ext cx="5048624" cy="849091"/>
      </dsp:txXfrm>
    </dsp:sp>
    <dsp:sp modelId="{BE40A6F2-5C14-4CC9-8A38-5EDDA4053D40}">
      <dsp:nvSpPr>
        <dsp:cNvPr id="0" name=""/>
        <dsp:cNvSpPr/>
      </dsp:nvSpPr>
      <dsp:spPr>
        <a:xfrm>
          <a:off x="0" y="3185767"/>
          <a:ext cx="6029324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E3978-9C70-4692-9D59-6AF6E5BF5004}">
      <dsp:nvSpPr>
        <dsp:cNvPr id="0" name=""/>
        <dsp:cNvSpPr/>
      </dsp:nvSpPr>
      <dsp:spPr>
        <a:xfrm>
          <a:off x="256850" y="3376812"/>
          <a:ext cx="467000" cy="467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6CB9C-168E-4214-B511-5A30821FAFDE}">
      <dsp:nvSpPr>
        <dsp:cNvPr id="0" name=""/>
        <dsp:cNvSpPr/>
      </dsp:nvSpPr>
      <dsp:spPr>
        <a:xfrm>
          <a:off x="980700" y="3185767"/>
          <a:ext cx="5048624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Delete -DELETE</a:t>
          </a:r>
        </a:p>
      </dsp:txBody>
      <dsp:txXfrm>
        <a:off x="980700" y="3185767"/>
        <a:ext cx="5048624" cy="849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D6FCA-63D9-C941-BD2D-CD52C7453EC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AB01-CB3E-7444-A3BB-DFA1BF9C4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host client side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Arul will handle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There is also different types of database, SQL, No-</a:t>
            </a:r>
            <a:r>
              <a:rPr lang="en-US" err="1"/>
              <a:t>Sql</a:t>
            </a:r>
            <a:r>
              <a:rPr lang="en-US"/>
              <a:t>, Column Store, In-memory, graph </a:t>
            </a:r>
            <a:r>
              <a:rPr lang="en-US" err="1"/>
              <a:t>db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In React, you develop your applications by creating reusable components that you can think of as independent Lego blocks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react.dev</a:t>
            </a:r>
            <a:r>
              <a:rPr lang="en-US"/>
              <a:t>/learn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8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Handling events with React elements is very similar to handling events on DOM elements. There are some syntax differences.</a:t>
            </a:r>
          </a:p>
          <a:p>
            <a:r>
              <a:rPr lang="en-US" sz="1200"/>
              <a:t>https://</a:t>
            </a:r>
            <a:r>
              <a:rPr lang="en-US" sz="1200" err="1"/>
              <a:t>legacy.reactjs.org</a:t>
            </a:r>
            <a:r>
              <a:rPr lang="en-US" sz="1200"/>
              <a:t>/docs/handling-</a:t>
            </a:r>
            <a:r>
              <a:rPr lang="en-US" sz="1200" err="1"/>
              <a:t>events.html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react.dev</a:t>
            </a:r>
            <a:r>
              <a:rPr lang="en-US"/>
              <a:t>/learn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react.dev</a:t>
            </a:r>
            <a:r>
              <a:rPr lang="en-US"/>
              <a:t>/learn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30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Arul will handle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AB01-CB3E-7444-A3BB-DFA1BF9C4B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4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4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sandbox.io/s/react-context-api-example-6y80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Response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Pastel colours in gradient surface design">
            <a:extLst>
              <a:ext uri="{FF2B5EF4-FFF2-40B4-BE49-F238E27FC236}">
                <a16:creationId xmlns:a16="http://schemas.microsoft.com/office/drawing/2014/main" id="{C4742F5A-CC6A-F771-4942-5C2FF6EE8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" r="22890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C898-DD9E-2DCC-4455-96756202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5102" y="1122363"/>
            <a:ext cx="4117298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Full Stack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05DCF-BB46-A8B9-7D46-A8BFB9BE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030288"/>
          </a:xfrm>
        </p:spPr>
        <p:txBody>
          <a:bodyPr>
            <a:normAutofit/>
          </a:bodyPr>
          <a:lstStyle/>
          <a:p>
            <a:pPr algn="r"/>
            <a:r>
              <a:rPr lang="en-US"/>
              <a:t>PRAVEEN N</a:t>
            </a:r>
          </a:p>
          <a:p>
            <a:pPr algn="r"/>
            <a:r>
              <a:rPr lang="en-US"/>
              <a:t>ARUL VALAN CIBI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A4752E-02AD-443D-A0BD-959B45C2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F688A-72E1-4C6E-8DA1-E5EFF5A8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564" y="0"/>
            <a:ext cx="5778237" cy="6858000"/>
          </a:xfrm>
          <a:custGeom>
            <a:avLst/>
            <a:gdLst>
              <a:gd name="connsiteX0" fmla="*/ 962670 w 5778237"/>
              <a:gd name="connsiteY0" fmla="*/ 4174607 h 6858000"/>
              <a:gd name="connsiteX1" fmla="*/ 1474181 w 5778237"/>
              <a:gd name="connsiteY1" fmla="*/ 4686119 h 6858000"/>
              <a:gd name="connsiteX2" fmla="*/ 962670 w 5778237"/>
              <a:gd name="connsiteY2" fmla="*/ 5197630 h 6858000"/>
              <a:gd name="connsiteX3" fmla="*/ 451158 w 5778237"/>
              <a:gd name="connsiteY3" fmla="*/ 4686119 h 6858000"/>
              <a:gd name="connsiteX4" fmla="*/ 962670 w 5778237"/>
              <a:gd name="connsiteY4" fmla="*/ 4174607 h 6858000"/>
              <a:gd name="connsiteX5" fmla="*/ 737090 w 5778237"/>
              <a:gd name="connsiteY5" fmla="*/ 194466 h 6858000"/>
              <a:gd name="connsiteX6" fmla="*/ 1474181 w 5778237"/>
              <a:gd name="connsiteY6" fmla="*/ 931557 h 6858000"/>
              <a:gd name="connsiteX7" fmla="*/ 737090 w 5778237"/>
              <a:gd name="connsiteY7" fmla="*/ 1668648 h 6858000"/>
              <a:gd name="connsiteX8" fmla="*/ 0 w 5778237"/>
              <a:gd name="connsiteY8" fmla="*/ 931557 h 6858000"/>
              <a:gd name="connsiteX9" fmla="*/ 737090 w 5778237"/>
              <a:gd name="connsiteY9" fmla="*/ 194466 h 6858000"/>
              <a:gd name="connsiteX10" fmla="*/ 1374646 w 5778237"/>
              <a:gd name="connsiteY10" fmla="*/ 0 h 6858000"/>
              <a:gd name="connsiteX11" fmla="*/ 4134163 w 5778237"/>
              <a:gd name="connsiteY11" fmla="*/ 0 h 6858000"/>
              <a:gd name="connsiteX12" fmla="*/ 4165561 w 5778237"/>
              <a:gd name="connsiteY12" fmla="*/ 7287 h 6858000"/>
              <a:gd name="connsiteX13" fmla="*/ 4275624 w 5778237"/>
              <a:gd name="connsiteY13" fmla="*/ 9505 h 6858000"/>
              <a:gd name="connsiteX14" fmla="*/ 4329201 w 5778237"/>
              <a:gd name="connsiteY14" fmla="*/ 0 h 6858000"/>
              <a:gd name="connsiteX15" fmla="*/ 5778237 w 5778237"/>
              <a:gd name="connsiteY15" fmla="*/ 0 h 6858000"/>
              <a:gd name="connsiteX16" fmla="*/ 5778237 w 5778237"/>
              <a:gd name="connsiteY16" fmla="*/ 6858000 h 6858000"/>
              <a:gd name="connsiteX17" fmla="*/ 4275784 w 5778237"/>
              <a:gd name="connsiteY17" fmla="*/ 6858000 h 6858000"/>
              <a:gd name="connsiteX18" fmla="*/ 4239021 w 5778237"/>
              <a:gd name="connsiteY18" fmla="*/ 6786833 h 6858000"/>
              <a:gd name="connsiteX19" fmla="*/ 3894102 w 5778237"/>
              <a:gd name="connsiteY19" fmla="*/ 6452886 h 6858000"/>
              <a:gd name="connsiteX20" fmla="*/ 2108475 w 5778237"/>
              <a:gd name="connsiteY20" fmla="*/ 6789034 h 6858000"/>
              <a:gd name="connsiteX21" fmla="*/ 1347913 w 5778237"/>
              <a:gd name="connsiteY21" fmla="*/ 5906062 h 6858000"/>
              <a:gd name="connsiteX22" fmla="*/ 1722239 w 5778237"/>
              <a:gd name="connsiteY22" fmla="*/ 4572446 h 6858000"/>
              <a:gd name="connsiteX23" fmla="*/ 788921 w 5778237"/>
              <a:gd name="connsiteY23" fmla="*/ 3529645 h 6858000"/>
              <a:gd name="connsiteX24" fmla="*/ 858141 w 5778237"/>
              <a:gd name="connsiteY24" fmla="*/ 2401163 h 6858000"/>
              <a:gd name="connsiteX25" fmla="*/ 1610359 w 5778237"/>
              <a:gd name="connsiteY25" fmla="*/ 1532485 h 6858000"/>
              <a:gd name="connsiteX26" fmla="*/ 1374668 w 5778237"/>
              <a:gd name="connsiteY26" fmla="*/ 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78237" h="6858000">
                <a:moveTo>
                  <a:pt x="962670" y="4174607"/>
                </a:moveTo>
                <a:cubicBezTo>
                  <a:pt x="1245170" y="4174607"/>
                  <a:pt x="1474181" y="4403618"/>
                  <a:pt x="1474181" y="4686119"/>
                </a:cubicBezTo>
                <a:cubicBezTo>
                  <a:pt x="1474181" y="4968619"/>
                  <a:pt x="1245170" y="5197630"/>
                  <a:pt x="962670" y="5197630"/>
                </a:cubicBezTo>
                <a:cubicBezTo>
                  <a:pt x="680169" y="5197630"/>
                  <a:pt x="451158" y="4968619"/>
                  <a:pt x="451158" y="4686119"/>
                </a:cubicBezTo>
                <a:cubicBezTo>
                  <a:pt x="451158" y="4403618"/>
                  <a:pt x="680169" y="4174607"/>
                  <a:pt x="962670" y="4174607"/>
                </a:cubicBezTo>
                <a:close/>
                <a:moveTo>
                  <a:pt x="737090" y="194466"/>
                </a:moveTo>
                <a:cubicBezTo>
                  <a:pt x="1144174" y="194466"/>
                  <a:pt x="1474181" y="524473"/>
                  <a:pt x="1474181" y="931557"/>
                </a:cubicBezTo>
                <a:cubicBezTo>
                  <a:pt x="1474181" y="1338641"/>
                  <a:pt x="1144174" y="1668648"/>
                  <a:pt x="737090" y="1668648"/>
                </a:cubicBezTo>
                <a:cubicBezTo>
                  <a:pt x="330006" y="1668648"/>
                  <a:pt x="0" y="1338641"/>
                  <a:pt x="0" y="931557"/>
                </a:cubicBezTo>
                <a:cubicBezTo>
                  <a:pt x="0" y="524473"/>
                  <a:pt x="330006" y="194466"/>
                  <a:pt x="737090" y="194466"/>
                </a:cubicBezTo>
                <a:close/>
                <a:moveTo>
                  <a:pt x="1374646" y="0"/>
                </a:moveTo>
                <a:lnTo>
                  <a:pt x="4134163" y="0"/>
                </a:lnTo>
                <a:lnTo>
                  <a:pt x="4165561" y="7287"/>
                </a:lnTo>
                <a:cubicBezTo>
                  <a:pt x="4200796" y="11754"/>
                  <a:pt x="4237397" y="12651"/>
                  <a:pt x="4275624" y="9505"/>
                </a:cubicBezTo>
                <a:lnTo>
                  <a:pt x="4329201" y="0"/>
                </a:lnTo>
                <a:lnTo>
                  <a:pt x="5778237" y="0"/>
                </a:lnTo>
                <a:lnTo>
                  <a:pt x="5778237" y="6858000"/>
                </a:lnTo>
                <a:lnTo>
                  <a:pt x="4275784" y="6858000"/>
                </a:lnTo>
                <a:lnTo>
                  <a:pt x="4239021" y="6786833"/>
                </a:lnTo>
                <a:cubicBezTo>
                  <a:pt x="4155316" y="6643599"/>
                  <a:pt x="4041124" y="6520016"/>
                  <a:pt x="3894102" y="6452886"/>
                </a:cubicBezTo>
                <a:cubicBezTo>
                  <a:pt x="3331357" y="6196305"/>
                  <a:pt x="2812263" y="7007790"/>
                  <a:pt x="2108475" y="6789034"/>
                </a:cubicBezTo>
                <a:cubicBezTo>
                  <a:pt x="1726546" y="6669929"/>
                  <a:pt x="1404262" y="6283964"/>
                  <a:pt x="1347913" y="5906062"/>
                </a:cubicBezTo>
                <a:cubicBezTo>
                  <a:pt x="1261896" y="5326512"/>
                  <a:pt x="1845049" y="5069735"/>
                  <a:pt x="1722239" y="4572446"/>
                </a:cubicBezTo>
                <a:cubicBezTo>
                  <a:pt x="1620329" y="4159787"/>
                  <a:pt x="1066410" y="4066000"/>
                  <a:pt x="788921" y="3529645"/>
                </a:cubicBezTo>
                <a:cubicBezTo>
                  <a:pt x="581405" y="3128696"/>
                  <a:pt x="702777" y="2783251"/>
                  <a:pt x="858141" y="2401163"/>
                </a:cubicBezTo>
                <a:cubicBezTo>
                  <a:pt x="1068288" y="1884953"/>
                  <a:pt x="1415323" y="1966409"/>
                  <a:pt x="1610359" y="1532485"/>
                </a:cubicBezTo>
                <a:cubicBezTo>
                  <a:pt x="1860601" y="975968"/>
                  <a:pt x="1455053" y="478169"/>
                  <a:pt x="137466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52BD-C2E1-E782-D480-A87E2A2D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6117203" cy="11498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Let’s start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A4F9-6F28-E37C-046E-1886038C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5" y="1981726"/>
            <a:ext cx="6117208" cy="1447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React is a JavaScript library for building user interfaces.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8DF75-5E23-9B50-AF98-5892D7F1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1420394"/>
            <a:ext cx="3535680" cy="35356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9CDFD3-C99C-27E2-36C6-117C4F0D72B7}"/>
              </a:ext>
            </a:extLst>
          </p:cNvPr>
          <p:cNvSpPr txBox="1">
            <a:spLocks/>
          </p:cNvSpPr>
          <p:nvPr/>
        </p:nvSpPr>
        <p:spPr>
          <a:xfrm>
            <a:off x="609595" y="3596916"/>
            <a:ext cx="6117203" cy="1149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react is needed?</a:t>
            </a:r>
          </a:p>
        </p:txBody>
      </p:sp>
    </p:spTree>
    <p:extLst>
      <p:ext uri="{BB962C8B-B14F-4D97-AF65-F5344CB8AC3E}">
        <p14:creationId xmlns:p14="http://schemas.microsoft.com/office/powerpoint/2010/main" val="119100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CA30A-E0DB-CA9B-BDAE-EA4F2842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React</a:t>
            </a:r>
            <a:br>
              <a:rPr lang="en-US" sz="3400">
                <a:cs typeface="Posterama"/>
              </a:rPr>
            </a:br>
            <a:br>
              <a:rPr lang="en-US" sz="3400"/>
            </a:br>
            <a:r>
              <a:rPr lang="en-US" sz="3400"/>
              <a:t>JSX / React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B338-DE55-BA8F-1970-CE86C322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What is JSX?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>
                <a:latin typeface="Avenir Next LT Pro"/>
                <a:cs typeface="Calibri"/>
              </a:rPr>
              <a:t>It is </a:t>
            </a:r>
            <a:r>
              <a:rPr lang="en-US" dirty="0" err="1">
                <a:latin typeface="Avenir Next LT Pro"/>
                <a:cs typeface="Calibri"/>
              </a:rPr>
              <a:t>Javascript</a:t>
            </a:r>
            <a:r>
              <a:rPr lang="en-US" dirty="0">
                <a:latin typeface="Avenir Next LT Pro"/>
                <a:cs typeface="Calibri"/>
              </a:rPr>
              <a:t> meant to imitate JSX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>
                <a:latin typeface="Avenir Next LT Pro"/>
                <a:cs typeface="Calibri"/>
              </a:rPr>
              <a:t>Minimize the developer effort to define UI structure</a:t>
            </a:r>
            <a:endParaRPr lang="en-US" dirty="0">
              <a:latin typeface="Avenir Next LT Pro"/>
              <a:cs typeface="Calibri" panose="020F0502020204030204" pitchFamily="34" charset="0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>
                <a:latin typeface="Avenir Next LT Pro"/>
                <a:cs typeface="Calibri"/>
              </a:rPr>
              <a:t>Who else use JSX</a:t>
            </a:r>
            <a:endParaRPr lang="en-US" dirty="0">
              <a:latin typeface="Avenir Next LT Pro"/>
              <a:cs typeface="Calibri" panose="020F0502020204030204" pitchFamily="34" charset="0"/>
            </a:endParaRP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dirty="0">
                <a:latin typeface="Avenir Next LT Pro"/>
                <a:cs typeface="Calibri"/>
              </a:rPr>
              <a:t>Vue, Solid </a:t>
            </a:r>
            <a:r>
              <a:rPr lang="en-US" dirty="0" err="1">
                <a:latin typeface="Avenir Next LT Pro"/>
                <a:cs typeface="Calibri"/>
              </a:rPr>
              <a:t>js</a:t>
            </a:r>
            <a:r>
              <a:rPr lang="en-US" dirty="0">
                <a:latin typeface="Avenir Next LT Pro"/>
                <a:cs typeface="Calibri"/>
              </a:rPr>
              <a:t>, </a:t>
            </a:r>
            <a:r>
              <a:rPr lang="en-US" dirty="0" err="1">
                <a:latin typeface="Avenir Next LT Pro"/>
                <a:cs typeface="Calibri"/>
              </a:rPr>
              <a:t>Preact</a:t>
            </a:r>
            <a:r>
              <a:rPr lang="en-US" dirty="0">
                <a:latin typeface="Avenir Next LT Pro"/>
                <a:cs typeface="Calibri"/>
              </a:rPr>
              <a:t> ...</a:t>
            </a:r>
            <a:endParaRPr lang="en-US" dirty="0">
              <a:latin typeface="Avenir Next LT Pro"/>
              <a:cs typeface="Calibri" panose="020F0502020204030204" pitchFamily="34" charset="0"/>
            </a:endParaRPr>
          </a:p>
          <a:p>
            <a:endParaRPr lang="en-US">
              <a:latin typeface="Avenir Next LT Pro"/>
              <a:cs typeface="Calibri" panose="020F0502020204030204" pitchFamily="34" charset="0"/>
            </a:endParaRPr>
          </a:p>
          <a:p>
            <a:endParaRPr lang="en-US">
              <a:latin typeface="Avenir Next LT Pro"/>
              <a:cs typeface="Calibri" panose="020F0502020204030204" pitchFamily="34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EC3AF58-F70B-D9BF-79B8-F3672317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 t="2494" r="696" b="6234"/>
          <a:stretch/>
        </p:blipFill>
        <p:spPr>
          <a:xfrm>
            <a:off x="6268494" y="3260582"/>
            <a:ext cx="5352816" cy="223635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258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B8397-0353-46BC-9E9E-74269DEB2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720EA2-B683-4F23-A702-D35D1E8F6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474" y="19710"/>
            <a:ext cx="12237564" cy="6838290"/>
            <a:chOff x="-9474" y="19710"/>
            <a:chExt cx="12237564" cy="683829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769C06-9D84-405B-BE8F-AB5A3C0D2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-9474" y="3078729"/>
              <a:ext cx="6105474" cy="3779264"/>
            </a:xfrm>
            <a:custGeom>
              <a:avLst/>
              <a:gdLst>
                <a:gd name="connsiteX0" fmla="*/ 1412408 w 8831334"/>
                <a:gd name="connsiteY0" fmla="*/ 4231273 h 4923095"/>
                <a:gd name="connsiteX1" fmla="*/ 1480115 w 8831334"/>
                <a:gd name="connsiteY1" fmla="*/ 4255873 h 4923095"/>
                <a:gd name="connsiteX2" fmla="*/ 1555026 w 8831334"/>
                <a:gd name="connsiteY2" fmla="*/ 4493895 h 4923095"/>
                <a:gd name="connsiteX3" fmla="*/ 1315323 w 8831334"/>
                <a:gd name="connsiteY3" fmla="*/ 4546785 h 4923095"/>
                <a:gd name="connsiteX4" fmla="*/ 1240411 w 8831334"/>
                <a:gd name="connsiteY4" fmla="*/ 4308763 h 4923095"/>
                <a:gd name="connsiteX5" fmla="*/ 1344748 w 8831334"/>
                <a:gd name="connsiteY5" fmla="*/ 4233023 h 4923095"/>
                <a:gd name="connsiteX6" fmla="*/ 1412408 w 8831334"/>
                <a:gd name="connsiteY6" fmla="*/ 4231273 h 4923095"/>
                <a:gd name="connsiteX7" fmla="*/ 622613 w 8831334"/>
                <a:gd name="connsiteY7" fmla="*/ 3711323 h 4923095"/>
                <a:gd name="connsiteX8" fmla="*/ 726058 w 8831334"/>
                <a:gd name="connsiteY8" fmla="*/ 3713477 h 4923095"/>
                <a:gd name="connsiteX9" fmla="*/ 862930 w 8831334"/>
                <a:gd name="connsiteY9" fmla="*/ 3763207 h 4923095"/>
                <a:gd name="connsiteX10" fmla="*/ 1014368 w 8831334"/>
                <a:gd name="connsiteY10" fmla="*/ 4244384 h 4923095"/>
                <a:gd name="connsiteX11" fmla="*/ 529792 w 8831334"/>
                <a:gd name="connsiteY11" fmla="*/ 4351304 h 4923095"/>
                <a:gd name="connsiteX12" fmla="*/ 378355 w 8831334"/>
                <a:gd name="connsiteY12" fmla="*/ 3870127 h 4923095"/>
                <a:gd name="connsiteX13" fmla="*/ 622613 w 8831334"/>
                <a:gd name="connsiteY13" fmla="*/ 3711323 h 4923095"/>
                <a:gd name="connsiteX14" fmla="*/ 0 w 8831334"/>
                <a:gd name="connsiteY14" fmla="*/ 0 h 4923095"/>
                <a:gd name="connsiteX15" fmla="*/ 7345477 w 8831334"/>
                <a:gd name="connsiteY15" fmla="*/ 0 h 4923095"/>
                <a:gd name="connsiteX16" fmla="*/ 7330937 w 8831334"/>
                <a:gd name="connsiteY16" fmla="*/ 57909 h 4923095"/>
                <a:gd name="connsiteX17" fmla="*/ 7204045 w 8831334"/>
                <a:gd name="connsiteY17" fmla="*/ 525057 h 4923095"/>
                <a:gd name="connsiteX18" fmla="*/ 7423939 w 8831334"/>
                <a:gd name="connsiteY18" fmla="*/ 1259431 h 4923095"/>
                <a:gd name="connsiteX19" fmla="*/ 8123848 w 8831334"/>
                <a:gd name="connsiteY19" fmla="*/ 1829863 h 4923095"/>
                <a:gd name="connsiteX20" fmla="*/ 8304560 w 8831334"/>
                <a:gd name="connsiteY20" fmla="*/ 4410617 h 4923095"/>
                <a:gd name="connsiteX21" fmla="*/ 5824906 w 8831334"/>
                <a:gd name="connsiteY21" fmla="*/ 4582246 h 4923095"/>
                <a:gd name="connsiteX22" fmla="*/ 4814027 w 8831334"/>
                <a:gd name="connsiteY22" fmla="*/ 3900391 h 4923095"/>
                <a:gd name="connsiteX23" fmla="*/ 3389336 w 8831334"/>
                <a:gd name="connsiteY23" fmla="*/ 4033298 h 4923095"/>
                <a:gd name="connsiteX24" fmla="*/ 2844266 w 8831334"/>
                <a:gd name="connsiteY24" fmla="*/ 4497245 h 4923095"/>
                <a:gd name="connsiteX25" fmla="*/ 1361823 w 8831334"/>
                <a:gd name="connsiteY25" fmla="*/ 3978831 h 4923095"/>
                <a:gd name="connsiteX26" fmla="*/ 723961 w 8831334"/>
                <a:gd name="connsiteY26" fmla="*/ 3482165 h 4923095"/>
                <a:gd name="connsiteX27" fmla="*/ 41451 w 8831334"/>
                <a:gd name="connsiteY27" fmla="*/ 3495177 h 4923095"/>
                <a:gd name="connsiteX28" fmla="*/ 0 w 8831334"/>
                <a:gd name="connsiteY28" fmla="*/ 3499960 h 492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31334" h="4923095">
                  <a:moveTo>
                    <a:pt x="1412408" y="4231273"/>
                  </a:moveTo>
                  <a:cubicBezTo>
                    <a:pt x="1435398" y="4234988"/>
                    <a:pt x="1458395" y="4243092"/>
                    <a:pt x="1480115" y="4255873"/>
                  </a:cubicBezTo>
                  <a:cubicBezTo>
                    <a:pt x="1566994" y="4306997"/>
                    <a:pt x="1600533" y="4413563"/>
                    <a:pt x="1555026" y="4493895"/>
                  </a:cubicBezTo>
                  <a:cubicBezTo>
                    <a:pt x="1509520" y="4574228"/>
                    <a:pt x="1402201" y="4597907"/>
                    <a:pt x="1315323" y="4546785"/>
                  </a:cubicBezTo>
                  <a:cubicBezTo>
                    <a:pt x="1228444" y="4495662"/>
                    <a:pt x="1194905" y="4389095"/>
                    <a:pt x="1240411" y="4308763"/>
                  </a:cubicBezTo>
                  <a:cubicBezTo>
                    <a:pt x="1263164" y="4268597"/>
                    <a:pt x="1301371" y="4242593"/>
                    <a:pt x="1344748" y="4233023"/>
                  </a:cubicBezTo>
                  <a:cubicBezTo>
                    <a:pt x="1366437" y="4228237"/>
                    <a:pt x="1389419" y="4227559"/>
                    <a:pt x="1412408" y="4231273"/>
                  </a:cubicBezTo>
                  <a:close/>
                  <a:moveTo>
                    <a:pt x="622613" y="3711323"/>
                  </a:moveTo>
                  <a:cubicBezTo>
                    <a:pt x="656354" y="3707209"/>
                    <a:pt x="691202" y="3707845"/>
                    <a:pt x="726058" y="3713477"/>
                  </a:cubicBezTo>
                  <a:cubicBezTo>
                    <a:pt x="772533" y="3720984"/>
                    <a:pt x="819023" y="3737370"/>
                    <a:pt x="862930" y="3763207"/>
                  </a:cubicBezTo>
                  <a:cubicBezTo>
                    <a:pt x="1038560" y="3866555"/>
                    <a:pt x="1106361" y="4081986"/>
                    <a:pt x="1014368" y="4244384"/>
                  </a:cubicBezTo>
                  <a:cubicBezTo>
                    <a:pt x="922373" y="4406782"/>
                    <a:pt x="705422" y="4454653"/>
                    <a:pt x="529792" y="4351304"/>
                  </a:cubicBezTo>
                  <a:cubicBezTo>
                    <a:pt x="354162" y="4247957"/>
                    <a:pt x="286361" y="4032525"/>
                    <a:pt x="378355" y="3870127"/>
                  </a:cubicBezTo>
                  <a:cubicBezTo>
                    <a:pt x="430102" y="3778778"/>
                    <a:pt x="521385" y="3723667"/>
                    <a:pt x="622613" y="3711323"/>
                  </a:cubicBezTo>
                  <a:close/>
                  <a:moveTo>
                    <a:pt x="0" y="0"/>
                  </a:moveTo>
                  <a:lnTo>
                    <a:pt x="7345477" y="0"/>
                  </a:lnTo>
                  <a:lnTo>
                    <a:pt x="7330937" y="57909"/>
                  </a:lnTo>
                  <a:cubicBezTo>
                    <a:pt x="7288864" y="213626"/>
                    <a:pt x="7242961" y="368487"/>
                    <a:pt x="7204045" y="525057"/>
                  </a:cubicBezTo>
                  <a:cubicBezTo>
                    <a:pt x="7133676" y="809936"/>
                    <a:pt x="7207545" y="1073056"/>
                    <a:pt x="7423939" y="1259431"/>
                  </a:cubicBezTo>
                  <a:cubicBezTo>
                    <a:pt x="7652783" y="1456418"/>
                    <a:pt x="7881464" y="1655861"/>
                    <a:pt x="8123848" y="1829863"/>
                  </a:cubicBezTo>
                  <a:cubicBezTo>
                    <a:pt x="9170527" y="2581053"/>
                    <a:pt x="8902406" y="3889765"/>
                    <a:pt x="8304560" y="4410617"/>
                  </a:cubicBezTo>
                  <a:cubicBezTo>
                    <a:pt x="7554009" y="5063887"/>
                    <a:pt x="6697479" y="5060469"/>
                    <a:pt x="5824906" y="4582246"/>
                  </a:cubicBezTo>
                  <a:cubicBezTo>
                    <a:pt x="5473190" y="4390333"/>
                    <a:pt x="5153204" y="4124206"/>
                    <a:pt x="4814027" y="3900391"/>
                  </a:cubicBezTo>
                  <a:cubicBezTo>
                    <a:pt x="4336267" y="3586184"/>
                    <a:pt x="3821519" y="3552717"/>
                    <a:pt x="3389336" y="4033298"/>
                  </a:cubicBezTo>
                  <a:cubicBezTo>
                    <a:pt x="3228138" y="4212489"/>
                    <a:pt x="3051008" y="4402509"/>
                    <a:pt x="2844266" y="4497245"/>
                  </a:cubicBezTo>
                  <a:cubicBezTo>
                    <a:pt x="2311195" y="4741524"/>
                    <a:pt x="1799982" y="4540883"/>
                    <a:pt x="1361823" y="3978831"/>
                  </a:cubicBezTo>
                  <a:cubicBezTo>
                    <a:pt x="1185983" y="3753353"/>
                    <a:pt x="1004288" y="3503556"/>
                    <a:pt x="723961" y="3482165"/>
                  </a:cubicBezTo>
                  <a:cubicBezTo>
                    <a:pt x="497125" y="3465003"/>
                    <a:pt x="268214" y="3473242"/>
                    <a:pt x="41451" y="3495177"/>
                  </a:cubicBezTo>
                  <a:lnTo>
                    <a:pt x="0" y="34999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2A49C-BD54-4DC9-A691-4CAB4BD2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6025" y="19710"/>
              <a:ext cx="5932065" cy="6838290"/>
            </a:xfrm>
            <a:custGeom>
              <a:avLst/>
              <a:gdLst>
                <a:gd name="connsiteX0" fmla="*/ 1498646 w 6153287"/>
                <a:gd name="connsiteY0" fmla="*/ 0 h 6838290"/>
                <a:gd name="connsiteX1" fmla="*/ 6153287 w 6153287"/>
                <a:gd name="connsiteY1" fmla="*/ 0 h 6838290"/>
                <a:gd name="connsiteX2" fmla="*/ 6153287 w 6153287"/>
                <a:gd name="connsiteY2" fmla="*/ 6838290 h 6838290"/>
                <a:gd name="connsiteX3" fmla="*/ 5726653 w 6153287"/>
                <a:gd name="connsiteY3" fmla="*/ 6838290 h 6838290"/>
                <a:gd name="connsiteX4" fmla="*/ 2402428 w 6153287"/>
                <a:gd name="connsiteY4" fmla="*/ 6838290 h 6838290"/>
                <a:gd name="connsiteX5" fmla="*/ 311757 w 6153287"/>
                <a:gd name="connsiteY5" fmla="*/ 6838290 h 6838290"/>
                <a:gd name="connsiteX6" fmla="*/ 314130 w 6153287"/>
                <a:gd name="connsiteY6" fmla="*/ 6687960 h 6838290"/>
                <a:gd name="connsiteX7" fmla="*/ 599702 w 6153287"/>
                <a:gd name="connsiteY7" fmla="*/ 5651148 h 6838290"/>
                <a:gd name="connsiteX8" fmla="*/ 1211434 w 6153287"/>
                <a:gd name="connsiteY8" fmla="*/ 4621545 h 6838290"/>
                <a:gd name="connsiteX9" fmla="*/ 1053041 w 6153287"/>
                <a:gd name="connsiteY9" fmla="*/ 3144559 h 6838290"/>
                <a:gd name="connsiteX10" fmla="*/ 607048 w 6153287"/>
                <a:gd name="connsiteY10" fmla="*/ 2569695 h 6838290"/>
                <a:gd name="connsiteX11" fmla="*/ 1054916 w 6153287"/>
                <a:gd name="connsiteY11" fmla="*/ 1048389 h 6838290"/>
                <a:gd name="connsiteX12" fmla="*/ 1502877 w 6153287"/>
                <a:gd name="connsiteY12" fmla="*/ 400285 h 6838290"/>
                <a:gd name="connsiteX13" fmla="*/ 1505905 w 6153287"/>
                <a:gd name="connsiteY13" fmla="*/ 165286 h 6838290"/>
                <a:gd name="connsiteX14" fmla="*/ 9815 w 6153287"/>
                <a:gd name="connsiteY14" fmla="*/ 0 h 6838290"/>
                <a:gd name="connsiteX15" fmla="*/ 882559 w 6153287"/>
                <a:gd name="connsiteY15" fmla="*/ 0 h 6838290"/>
                <a:gd name="connsiteX16" fmla="*/ 892053 w 6153287"/>
                <a:gd name="connsiteY16" fmla="*/ 58342 h 6838290"/>
                <a:gd name="connsiteX17" fmla="*/ 561941 w 6153287"/>
                <a:gd name="connsiteY17" fmla="*/ 515733 h 6838290"/>
                <a:gd name="connsiteX18" fmla="*/ 15319 w 6153287"/>
                <a:gd name="connsiteY18" fmla="*/ 200142 h 6838290"/>
                <a:gd name="connsiteX19" fmla="*/ 4235 w 6153287"/>
                <a:gd name="connsiteY19" fmla="*/ 23259 h 683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53287" h="6838290">
                  <a:moveTo>
                    <a:pt x="1498646" y="0"/>
                  </a:moveTo>
                  <a:lnTo>
                    <a:pt x="6153287" y="0"/>
                  </a:lnTo>
                  <a:lnTo>
                    <a:pt x="6153287" y="6838290"/>
                  </a:lnTo>
                  <a:lnTo>
                    <a:pt x="5726653" y="6838290"/>
                  </a:lnTo>
                  <a:lnTo>
                    <a:pt x="2402428" y="6838290"/>
                  </a:lnTo>
                  <a:lnTo>
                    <a:pt x="311757" y="6838290"/>
                  </a:lnTo>
                  <a:lnTo>
                    <a:pt x="314130" y="6687960"/>
                  </a:lnTo>
                  <a:cubicBezTo>
                    <a:pt x="335132" y="6346699"/>
                    <a:pt x="433651" y="5999332"/>
                    <a:pt x="599702" y="5651148"/>
                  </a:cubicBezTo>
                  <a:cubicBezTo>
                    <a:pt x="770257" y="5291846"/>
                    <a:pt x="1010814" y="4967122"/>
                    <a:pt x="1211434" y="4621545"/>
                  </a:cubicBezTo>
                  <a:cubicBezTo>
                    <a:pt x="1493037" y="4134746"/>
                    <a:pt x="1511835" y="3603034"/>
                    <a:pt x="1053041" y="3144559"/>
                  </a:cubicBezTo>
                  <a:cubicBezTo>
                    <a:pt x="881977" y="2973554"/>
                    <a:pt x="700422" y="2785813"/>
                    <a:pt x="607048" y="2569695"/>
                  </a:cubicBezTo>
                  <a:cubicBezTo>
                    <a:pt x="366279" y="2012448"/>
                    <a:pt x="541125" y="1488351"/>
                    <a:pt x="1054916" y="1048389"/>
                  </a:cubicBezTo>
                  <a:cubicBezTo>
                    <a:pt x="1261027" y="871825"/>
                    <a:pt x="1489688" y="689778"/>
                    <a:pt x="1502877" y="400285"/>
                  </a:cubicBezTo>
                  <a:cubicBezTo>
                    <a:pt x="1506389" y="322200"/>
                    <a:pt x="1507262" y="243810"/>
                    <a:pt x="1505905" y="165286"/>
                  </a:cubicBezTo>
                  <a:close/>
                  <a:moveTo>
                    <a:pt x="9815" y="0"/>
                  </a:moveTo>
                  <a:lnTo>
                    <a:pt x="882559" y="0"/>
                  </a:lnTo>
                  <a:lnTo>
                    <a:pt x="892053" y="58342"/>
                  </a:lnTo>
                  <a:cubicBezTo>
                    <a:pt x="904492" y="265561"/>
                    <a:pt x="770272" y="459911"/>
                    <a:pt x="561941" y="515733"/>
                  </a:cubicBezTo>
                  <a:cubicBezTo>
                    <a:pt x="323847" y="579530"/>
                    <a:pt x="79116" y="438235"/>
                    <a:pt x="15319" y="200142"/>
                  </a:cubicBezTo>
                  <a:cubicBezTo>
                    <a:pt x="-630" y="140619"/>
                    <a:pt x="-3762" y="80681"/>
                    <a:pt x="4235" y="232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6CA30A-E0DB-CA9B-BDAE-EA4F2842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5054728" cy="4761237"/>
          </a:xfrm>
        </p:spPr>
        <p:txBody>
          <a:bodyPr anchor="b">
            <a:normAutofit/>
          </a:bodyPr>
          <a:lstStyle/>
          <a:p>
            <a:r>
              <a:rPr lang="en-US"/>
              <a:t>React 1</a:t>
            </a:r>
            <a:br>
              <a:rPr lang="en-US"/>
            </a:br>
            <a:r>
              <a:rPr lang="en-US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B338-DE55-BA8F-1970-CE86C322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49" y="810563"/>
            <a:ext cx="4016338" cy="4761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Installation…</a:t>
            </a:r>
          </a:p>
          <a:p>
            <a:endParaRPr lang="en-US"/>
          </a:p>
          <a:p>
            <a:r>
              <a:rPr lang="en-US"/>
              <a:t>Note: Node JS is a dependency </a:t>
            </a:r>
          </a:p>
          <a:p>
            <a:endParaRPr lang="en-US"/>
          </a:p>
          <a:p>
            <a:r>
              <a:rPr lang="en-US"/>
              <a:t>Create react app</a:t>
            </a:r>
          </a:p>
          <a:p>
            <a:r>
              <a:rPr lang="en-IN" dirty="0" err="1">
                <a:solidFill>
                  <a:srgbClr val="0070C0"/>
                </a:solidFill>
                <a:latin typeface="Calibri"/>
                <a:cs typeface="Calibri"/>
              </a:rPr>
              <a:t>npx</a:t>
            </a:r>
            <a:r>
              <a:rPr lang="en-IN" dirty="0">
                <a:solidFill>
                  <a:srgbClr val="0070C0"/>
                </a:solidFill>
                <a:latin typeface="Calibri"/>
                <a:cs typeface="Calibri"/>
              </a:rPr>
              <a:t> create-react-app simple-app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Calibri"/>
              </a:rPr>
              <a:t>cd simple-app</a:t>
            </a:r>
          </a:p>
          <a:p>
            <a:r>
              <a:rPr lang="en-IN" dirty="0" err="1">
                <a:solidFill>
                  <a:srgbClr val="0070C0"/>
                </a:solidFill>
                <a:latin typeface="Calibri"/>
                <a:cs typeface="Calibri"/>
              </a:rPr>
              <a:t>npm</a:t>
            </a:r>
            <a:r>
              <a:rPr lang="en-IN" dirty="0">
                <a:solidFill>
                  <a:srgbClr val="0070C0"/>
                </a:solidFill>
                <a:latin typeface="Calibri"/>
                <a:cs typeface="Calibri"/>
              </a:rPr>
              <a:t> start</a:t>
            </a:r>
            <a:endParaRPr lang="en-US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70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781AF0-B052-41F6-B272-5C055E51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93949"/>
            <a:ext cx="5910470" cy="1625875"/>
          </a:xfrm>
        </p:spPr>
        <p:txBody>
          <a:bodyPr anchor="ctr">
            <a:normAutofit/>
          </a:bodyPr>
          <a:lstStyle/>
          <a:p>
            <a:r>
              <a:rPr lang="en-US"/>
              <a:t>React 2</a:t>
            </a:r>
            <a:br>
              <a:rPr lang="en-US"/>
            </a:br>
            <a:r>
              <a:rPr lang="en-US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1C80-6376-10AA-8255-C4F6AEC9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280" y="4035865"/>
            <a:ext cx="5059120" cy="2183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What is a component?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IN" sz="1400"/>
              <a:t>Reusable pieces of UI 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IN" sz="1400"/>
              <a:t>Accept arbitrary inputs called </a:t>
            </a:r>
            <a:r>
              <a:rPr lang="en-IN" sz="1400" b="1"/>
              <a:t>Props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IN" sz="1400"/>
              <a:t>Returns React element describing the Html to paint on screen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endParaRPr lang="en-IN" sz="1400" b="1"/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endParaRPr lang="en-IN" sz="14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DFAED9-C3E0-0FAA-AC32-2342C05F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4" y="-88"/>
            <a:ext cx="7192758" cy="179014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EFB999A-B325-A5A7-FA3E-301213EBF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" y="1605031"/>
            <a:ext cx="9118241" cy="2113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B8E34-79E7-D395-1036-B40E30D344E7}"/>
              </a:ext>
            </a:extLst>
          </p:cNvPr>
          <p:cNvSpPr txBox="1"/>
          <p:nvPr/>
        </p:nvSpPr>
        <p:spPr>
          <a:xfrm>
            <a:off x="8661042" y="708338"/>
            <a:ext cx="2924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Functional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72DFB-0A0F-CCE3-F14F-AD8A028EF4F7}"/>
              </a:ext>
            </a:extLst>
          </p:cNvPr>
          <p:cNvSpPr txBox="1"/>
          <p:nvPr/>
        </p:nvSpPr>
        <p:spPr>
          <a:xfrm>
            <a:off x="9334499" y="2296733"/>
            <a:ext cx="2763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0F377-3D2F-A3A9-9307-C4126FD132EE}"/>
              </a:ext>
            </a:extLst>
          </p:cNvPr>
          <p:cNvSpPr txBox="1"/>
          <p:nvPr/>
        </p:nvSpPr>
        <p:spPr>
          <a:xfrm>
            <a:off x="7673662" y="107324"/>
            <a:ext cx="43332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Types of Components</a:t>
            </a:r>
          </a:p>
        </p:txBody>
      </p:sp>
    </p:spTree>
    <p:extLst>
      <p:ext uri="{BB962C8B-B14F-4D97-AF65-F5344CB8AC3E}">
        <p14:creationId xmlns:p14="http://schemas.microsoft.com/office/powerpoint/2010/main" val="20764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614069"/>
          </a:xfrm>
        </p:spPr>
        <p:txBody>
          <a:bodyPr>
            <a:normAutofit/>
          </a:bodyPr>
          <a:lstStyle/>
          <a:p>
            <a:r>
              <a:rPr lang="en-US"/>
              <a:t>React 3</a:t>
            </a:r>
            <a:br>
              <a:rPr lang="en-US"/>
            </a:br>
            <a:r>
              <a:rPr lang="en-US"/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1C80-6376-10AA-8255-C4F6AEC9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/>
          </a:bodyPr>
          <a:lstStyle/>
          <a:p>
            <a:r>
              <a:rPr lang="en-US"/>
              <a:t>How to attach event to the components?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React events are named using camelCase, rather than lowercase.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 JSX you pass a function as the event handler, rather than a string.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48253-E45B-6874-7A23-EDAE8385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5" r="22542"/>
          <a:stretch/>
        </p:blipFill>
        <p:spPr>
          <a:xfrm>
            <a:off x="7293116" y="1180360"/>
            <a:ext cx="4289283" cy="43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React 4</a:t>
            </a:r>
            <a:br>
              <a:rPr lang="en-US"/>
            </a:br>
            <a:r>
              <a:rPr lang="en-US"/>
              <a:t>State</a:t>
            </a:r>
          </a:p>
        </p:txBody>
      </p:sp>
      <p:sp>
        <p:nvSpPr>
          <p:cNvPr id="250" name="Content Placeholder 249">
            <a:extLst>
              <a:ext uri="{FF2B5EF4-FFF2-40B4-BE49-F238E27FC236}">
                <a16:creationId xmlns:a16="http://schemas.microsoft.com/office/drawing/2014/main" id="{D86D543A-5807-8846-1BFF-2C6D09C5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What Is 'State' in ReactJS? </a:t>
            </a:r>
            <a:endParaRPr lang="en-US">
              <a:ea typeface="+mn-lt"/>
              <a:cs typeface="+mn-lt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A component's memory. </a:t>
            </a:r>
            <a:endParaRPr lang="en-US">
              <a:ea typeface="+mn-lt"/>
              <a:cs typeface="+mn-lt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A component's state can change over time</a:t>
            </a:r>
            <a:endParaRPr lang="en-US">
              <a:ea typeface="+mn-lt"/>
              <a:cs typeface="+mn-lt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Whenever state changes, the component re-renders.</a:t>
            </a:r>
            <a:endParaRPr lang="en-US">
              <a:ea typeface="+mn-lt"/>
              <a:cs typeface="+mn-lt"/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Ex: </a:t>
            </a:r>
            <a:r>
              <a:rPr lang="en-US" dirty="0" err="1">
                <a:ea typeface="+mn-lt"/>
                <a:cs typeface="+mn-lt"/>
              </a:rPr>
              <a:t>CounterApp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1543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3" y="28"/>
            <a:ext cx="6658405" cy="13279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React 5</a:t>
            </a:r>
            <a:br>
              <a:rPr lang="en-US" sz="4200" dirty="0"/>
            </a:br>
            <a:r>
              <a:rPr lang="en-US" sz="4200" dirty="0" err="1"/>
              <a:t>LifeCycle</a:t>
            </a:r>
            <a:r>
              <a:rPr lang="en-US" sz="4200" dirty="0"/>
              <a:t> methods</a:t>
            </a:r>
            <a:endParaRPr lang="en-US" sz="4200" dirty="0">
              <a:cs typeface="Posteram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F6D5CC1-6ACA-0AE0-99BB-0ACC74AB6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" y="1578447"/>
            <a:ext cx="12187347" cy="4944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3E05D-F6F3-20FF-2A2D-0B294A11B17F}"/>
              </a:ext>
            </a:extLst>
          </p:cNvPr>
          <p:cNvSpPr txBox="1"/>
          <p:nvPr/>
        </p:nvSpPr>
        <p:spPr>
          <a:xfrm>
            <a:off x="643942" y="3662429"/>
            <a:ext cx="1674254" cy="380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Constructor()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2CB86-E73D-E08A-A28D-01A9810EA135}"/>
              </a:ext>
            </a:extLst>
          </p:cNvPr>
          <p:cNvSpPr/>
          <p:nvPr/>
        </p:nvSpPr>
        <p:spPr>
          <a:xfrm>
            <a:off x="386367" y="3595352"/>
            <a:ext cx="2167942" cy="4507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B8397-0353-46BC-9E9E-74269DEB2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720EA2-B683-4F23-A702-D35D1E8F6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474" y="19710"/>
            <a:ext cx="12237564" cy="6838290"/>
            <a:chOff x="-9474" y="19710"/>
            <a:chExt cx="12237564" cy="683829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769C06-9D84-405B-BE8F-AB5A3C0D2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-9474" y="3078729"/>
              <a:ext cx="6105474" cy="3779264"/>
            </a:xfrm>
            <a:custGeom>
              <a:avLst/>
              <a:gdLst>
                <a:gd name="connsiteX0" fmla="*/ 1412408 w 8831334"/>
                <a:gd name="connsiteY0" fmla="*/ 4231273 h 4923095"/>
                <a:gd name="connsiteX1" fmla="*/ 1480115 w 8831334"/>
                <a:gd name="connsiteY1" fmla="*/ 4255873 h 4923095"/>
                <a:gd name="connsiteX2" fmla="*/ 1555026 w 8831334"/>
                <a:gd name="connsiteY2" fmla="*/ 4493895 h 4923095"/>
                <a:gd name="connsiteX3" fmla="*/ 1315323 w 8831334"/>
                <a:gd name="connsiteY3" fmla="*/ 4546785 h 4923095"/>
                <a:gd name="connsiteX4" fmla="*/ 1240411 w 8831334"/>
                <a:gd name="connsiteY4" fmla="*/ 4308763 h 4923095"/>
                <a:gd name="connsiteX5" fmla="*/ 1344748 w 8831334"/>
                <a:gd name="connsiteY5" fmla="*/ 4233023 h 4923095"/>
                <a:gd name="connsiteX6" fmla="*/ 1412408 w 8831334"/>
                <a:gd name="connsiteY6" fmla="*/ 4231273 h 4923095"/>
                <a:gd name="connsiteX7" fmla="*/ 622613 w 8831334"/>
                <a:gd name="connsiteY7" fmla="*/ 3711323 h 4923095"/>
                <a:gd name="connsiteX8" fmla="*/ 726058 w 8831334"/>
                <a:gd name="connsiteY8" fmla="*/ 3713477 h 4923095"/>
                <a:gd name="connsiteX9" fmla="*/ 862930 w 8831334"/>
                <a:gd name="connsiteY9" fmla="*/ 3763207 h 4923095"/>
                <a:gd name="connsiteX10" fmla="*/ 1014368 w 8831334"/>
                <a:gd name="connsiteY10" fmla="*/ 4244384 h 4923095"/>
                <a:gd name="connsiteX11" fmla="*/ 529792 w 8831334"/>
                <a:gd name="connsiteY11" fmla="*/ 4351304 h 4923095"/>
                <a:gd name="connsiteX12" fmla="*/ 378355 w 8831334"/>
                <a:gd name="connsiteY12" fmla="*/ 3870127 h 4923095"/>
                <a:gd name="connsiteX13" fmla="*/ 622613 w 8831334"/>
                <a:gd name="connsiteY13" fmla="*/ 3711323 h 4923095"/>
                <a:gd name="connsiteX14" fmla="*/ 0 w 8831334"/>
                <a:gd name="connsiteY14" fmla="*/ 0 h 4923095"/>
                <a:gd name="connsiteX15" fmla="*/ 7345477 w 8831334"/>
                <a:gd name="connsiteY15" fmla="*/ 0 h 4923095"/>
                <a:gd name="connsiteX16" fmla="*/ 7330937 w 8831334"/>
                <a:gd name="connsiteY16" fmla="*/ 57909 h 4923095"/>
                <a:gd name="connsiteX17" fmla="*/ 7204045 w 8831334"/>
                <a:gd name="connsiteY17" fmla="*/ 525057 h 4923095"/>
                <a:gd name="connsiteX18" fmla="*/ 7423939 w 8831334"/>
                <a:gd name="connsiteY18" fmla="*/ 1259431 h 4923095"/>
                <a:gd name="connsiteX19" fmla="*/ 8123848 w 8831334"/>
                <a:gd name="connsiteY19" fmla="*/ 1829863 h 4923095"/>
                <a:gd name="connsiteX20" fmla="*/ 8304560 w 8831334"/>
                <a:gd name="connsiteY20" fmla="*/ 4410617 h 4923095"/>
                <a:gd name="connsiteX21" fmla="*/ 5824906 w 8831334"/>
                <a:gd name="connsiteY21" fmla="*/ 4582246 h 4923095"/>
                <a:gd name="connsiteX22" fmla="*/ 4814027 w 8831334"/>
                <a:gd name="connsiteY22" fmla="*/ 3900391 h 4923095"/>
                <a:gd name="connsiteX23" fmla="*/ 3389336 w 8831334"/>
                <a:gd name="connsiteY23" fmla="*/ 4033298 h 4923095"/>
                <a:gd name="connsiteX24" fmla="*/ 2844266 w 8831334"/>
                <a:gd name="connsiteY24" fmla="*/ 4497245 h 4923095"/>
                <a:gd name="connsiteX25" fmla="*/ 1361823 w 8831334"/>
                <a:gd name="connsiteY25" fmla="*/ 3978831 h 4923095"/>
                <a:gd name="connsiteX26" fmla="*/ 723961 w 8831334"/>
                <a:gd name="connsiteY26" fmla="*/ 3482165 h 4923095"/>
                <a:gd name="connsiteX27" fmla="*/ 41451 w 8831334"/>
                <a:gd name="connsiteY27" fmla="*/ 3495177 h 4923095"/>
                <a:gd name="connsiteX28" fmla="*/ 0 w 8831334"/>
                <a:gd name="connsiteY28" fmla="*/ 3499960 h 492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31334" h="4923095">
                  <a:moveTo>
                    <a:pt x="1412408" y="4231273"/>
                  </a:moveTo>
                  <a:cubicBezTo>
                    <a:pt x="1435398" y="4234988"/>
                    <a:pt x="1458395" y="4243092"/>
                    <a:pt x="1480115" y="4255873"/>
                  </a:cubicBezTo>
                  <a:cubicBezTo>
                    <a:pt x="1566994" y="4306997"/>
                    <a:pt x="1600533" y="4413563"/>
                    <a:pt x="1555026" y="4493895"/>
                  </a:cubicBezTo>
                  <a:cubicBezTo>
                    <a:pt x="1509520" y="4574228"/>
                    <a:pt x="1402201" y="4597907"/>
                    <a:pt x="1315323" y="4546785"/>
                  </a:cubicBezTo>
                  <a:cubicBezTo>
                    <a:pt x="1228444" y="4495662"/>
                    <a:pt x="1194905" y="4389095"/>
                    <a:pt x="1240411" y="4308763"/>
                  </a:cubicBezTo>
                  <a:cubicBezTo>
                    <a:pt x="1263164" y="4268597"/>
                    <a:pt x="1301371" y="4242593"/>
                    <a:pt x="1344748" y="4233023"/>
                  </a:cubicBezTo>
                  <a:cubicBezTo>
                    <a:pt x="1366437" y="4228237"/>
                    <a:pt x="1389419" y="4227559"/>
                    <a:pt x="1412408" y="4231273"/>
                  </a:cubicBezTo>
                  <a:close/>
                  <a:moveTo>
                    <a:pt x="622613" y="3711323"/>
                  </a:moveTo>
                  <a:cubicBezTo>
                    <a:pt x="656354" y="3707209"/>
                    <a:pt x="691202" y="3707845"/>
                    <a:pt x="726058" y="3713477"/>
                  </a:cubicBezTo>
                  <a:cubicBezTo>
                    <a:pt x="772533" y="3720984"/>
                    <a:pt x="819023" y="3737370"/>
                    <a:pt x="862930" y="3763207"/>
                  </a:cubicBezTo>
                  <a:cubicBezTo>
                    <a:pt x="1038560" y="3866555"/>
                    <a:pt x="1106361" y="4081986"/>
                    <a:pt x="1014368" y="4244384"/>
                  </a:cubicBezTo>
                  <a:cubicBezTo>
                    <a:pt x="922373" y="4406782"/>
                    <a:pt x="705422" y="4454653"/>
                    <a:pt x="529792" y="4351304"/>
                  </a:cubicBezTo>
                  <a:cubicBezTo>
                    <a:pt x="354162" y="4247957"/>
                    <a:pt x="286361" y="4032525"/>
                    <a:pt x="378355" y="3870127"/>
                  </a:cubicBezTo>
                  <a:cubicBezTo>
                    <a:pt x="430102" y="3778778"/>
                    <a:pt x="521385" y="3723667"/>
                    <a:pt x="622613" y="3711323"/>
                  </a:cubicBezTo>
                  <a:close/>
                  <a:moveTo>
                    <a:pt x="0" y="0"/>
                  </a:moveTo>
                  <a:lnTo>
                    <a:pt x="7345477" y="0"/>
                  </a:lnTo>
                  <a:lnTo>
                    <a:pt x="7330937" y="57909"/>
                  </a:lnTo>
                  <a:cubicBezTo>
                    <a:pt x="7288864" y="213626"/>
                    <a:pt x="7242961" y="368487"/>
                    <a:pt x="7204045" y="525057"/>
                  </a:cubicBezTo>
                  <a:cubicBezTo>
                    <a:pt x="7133676" y="809936"/>
                    <a:pt x="7207545" y="1073056"/>
                    <a:pt x="7423939" y="1259431"/>
                  </a:cubicBezTo>
                  <a:cubicBezTo>
                    <a:pt x="7652783" y="1456418"/>
                    <a:pt x="7881464" y="1655861"/>
                    <a:pt x="8123848" y="1829863"/>
                  </a:cubicBezTo>
                  <a:cubicBezTo>
                    <a:pt x="9170527" y="2581053"/>
                    <a:pt x="8902406" y="3889765"/>
                    <a:pt x="8304560" y="4410617"/>
                  </a:cubicBezTo>
                  <a:cubicBezTo>
                    <a:pt x="7554009" y="5063887"/>
                    <a:pt x="6697479" y="5060469"/>
                    <a:pt x="5824906" y="4582246"/>
                  </a:cubicBezTo>
                  <a:cubicBezTo>
                    <a:pt x="5473190" y="4390333"/>
                    <a:pt x="5153204" y="4124206"/>
                    <a:pt x="4814027" y="3900391"/>
                  </a:cubicBezTo>
                  <a:cubicBezTo>
                    <a:pt x="4336267" y="3586184"/>
                    <a:pt x="3821519" y="3552717"/>
                    <a:pt x="3389336" y="4033298"/>
                  </a:cubicBezTo>
                  <a:cubicBezTo>
                    <a:pt x="3228138" y="4212489"/>
                    <a:pt x="3051008" y="4402509"/>
                    <a:pt x="2844266" y="4497245"/>
                  </a:cubicBezTo>
                  <a:cubicBezTo>
                    <a:pt x="2311195" y="4741524"/>
                    <a:pt x="1799982" y="4540883"/>
                    <a:pt x="1361823" y="3978831"/>
                  </a:cubicBezTo>
                  <a:cubicBezTo>
                    <a:pt x="1185983" y="3753353"/>
                    <a:pt x="1004288" y="3503556"/>
                    <a:pt x="723961" y="3482165"/>
                  </a:cubicBezTo>
                  <a:cubicBezTo>
                    <a:pt x="497125" y="3465003"/>
                    <a:pt x="268214" y="3473242"/>
                    <a:pt x="41451" y="3495177"/>
                  </a:cubicBezTo>
                  <a:lnTo>
                    <a:pt x="0" y="34999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2A49C-BD54-4DC9-A691-4CAB4BD2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6025" y="19710"/>
              <a:ext cx="5932065" cy="6838290"/>
            </a:xfrm>
            <a:custGeom>
              <a:avLst/>
              <a:gdLst>
                <a:gd name="connsiteX0" fmla="*/ 1498646 w 6153287"/>
                <a:gd name="connsiteY0" fmla="*/ 0 h 6838290"/>
                <a:gd name="connsiteX1" fmla="*/ 6153287 w 6153287"/>
                <a:gd name="connsiteY1" fmla="*/ 0 h 6838290"/>
                <a:gd name="connsiteX2" fmla="*/ 6153287 w 6153287"/>
                <a:gd name="connsiteY2" fmla="*/ 6838290 h 6838290"/>
                <a:gd name="connsiteX3" fmla="*/ 5726653 w 6153287"/>
                <a:gd name="connsiteY3" fmla="*/ 6838290 h 6838290"/>
                <a:gd name="connsiteX4" fmla="*/ 2402428 w 6153287"/>
                <a:gd name="connsiteY4" fmla="*/ 6838290 h 6838290"/>
                <a:gd name="connsiteX5" fmla="*/ 311757 w 6153287"/>
                <a:gd name="connsiteY5" fmla="*/ 6838290 h 6838290"/>
                <a:gd name="connsiteX6" fmla="*/ 314130 w 6153287"/>
                <a:gd name="connsiteY6" fmla="*/ 6687960 h 6838290"/>
                <a:gd name="connsiteX7" fmla="*/ 599702 w 6153287"/>
                <a:gd name="connsiteY7" fmla="*/ 5651148 h 6838290"/>
                <a:gd name="connsiteX8" fmla="*/ 1211434 w 6153287"/>
                <a:gd name="connsiteY8" fmla="*/ 4621545 h 6838290"/>
                <a:gd name="connsiteX9" fmla="*/ 1053041 w 6153287"/>
                <a:gd name="connsiteY9" fmla="*/ 3144559 h 6838290"/>
                <a:gd name="connsiteX10" fmla="*/ 607048 w 6153287"/>
                <a:gd name="connsiteY10" fmla="*/ 2569695 h 6838290"/>
                <a:gd name="connsiteX11" fmla="*/ 1054916 w 6153287"/>
                <a:gd name="connsiteY11" fmla="*/ 1048389 h 6838290"/>
                <a:gd name="connsiteX12" fmla="*/ 1502877 w 6153287"/>
                <a:gd name="connsiteY12" fmla="*/ 400285 h 6838290"/>
                <a:gd name="connsiteX13" fmla="*/ 1505905 w 6153287"/>
                <a:gd name="connsiteY13" fmla="*/ 165286 h 6838290"/>
                <a:gd name="connsiteX14" fmla="*/ 9815 w 6153287"/>
                <a:gd name="connsiteY14" fmla="*/ 0 h 6838290"/>
                <a:gd name="connsiteX15" fmla="*/ 882559 w 6153287"/>
                <a:gd name="connsiteY15" fmla="*/ 0 h 6838290"/>
                <a:gd name="connsiteX16" fmla="*/ 892053 w 6153287"/>
                <a:gd name="connsiteY16" fmla="*/ 58342 h 6838290"/>
                <a:gd name="connsiteX17" fmla="*/ 561941 w 6153287"/>
                <a:gd name="connsiteY17" fmla="*/ 515733 h 6838290"/>
                <a:gd name="connsiteX18" fmla="*/ 15319 w 6153287"/>
                <a:gd name="connsiteY18" fmla="*/ 200142 h 6838290"/>
                <a:gd name="connsiteX19" fmla="*/ 4235 w 6153287"/>
                <a:gd name="connsiteY19" fmla="*/ 23259 h 683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53287" h="6838290">
                  <a:moveTo>
                    <a:pt x="1498646" y="0"/>
                  </a:moveTo>
                  <a:lnTo>
                    <a:pt x="6153287" y="0"/>
                  </a:lnTo>
                  <a:lnTo>
                    <a:pt x="6153287" y="6838290"/>
                  </a:lnTo>
                  <a:lnTo>
                    <a:pt x="5726653" y="6838290"/>
                  </a:lnTo>
                  <a:lnTo>
                    <a:pt x="2402428" y="6838290"/>
                  </a:lnTo>
                  <a:lnTo>
                    <a:pt x="311757" y="6838290"/>
                  </a:lnTo>
                  <a:lnTo>
                    <a:pt x="314130" y="6687960"/>
                  </a:lnTo>
                  <a:cubicBezTo>
                    <a:pt x="335132" y="6346699"/>
                    <a:pt x="433651" y="5999332"/>
                    <a:pt x="599702" y="5651148"/>
                  </a:cubicBezTo>
                  <a:cubicBezTo>
                    <a:pt x="770257" y="5291846"/>
                    <a:pt x="1010814" y="4967122"/>
                    <a:pt x="1211434" y="4621545"/>
                  </a:cubicBezTo>
                  <a:cubicBezTo>
                    <a:pt x="1493037" y="4134746"/>
                    <a:pt x="1511835" y="3603034"/>
                    <a:pt x="1053041" y="3144559"/>
                  </a:cubicBezTo>
                  <a:cubicBezTo>
                    <a:pt x="881977" y="2973554"/>
                    <a:pt x="700422" y="2785813"/>
                    <a:pt x="607048" y="2569695"/>
                  </a:cubicBezTo>
                  <a:cubicBezTo>
                    <a:pt x="366279" y="2012448"/>
                    <a:pt x="541125" y="1488351"/>
                    <a:pt x="1054916" y="1048389"/>
                  </a:cubicBezTo>
                  <a:cubicBezTo>
                    <a:pt x="1261027" y="871825"/>
                    <a:pt x="1489688" y="689778"/>
                    <a:pt x="1502877" y="400285"/>
                  </a:cubicBezTo>
                  <a:cubicBezTo>
                    <a:pt x="1506389" y="322200"/>
                    <a:pt x="1507262" y="243810"/>
                    <a:pt x="1505905" y="165286"/>
                  </a:cubicBezTo>
                  <a:close/>
                  <a:moveTo>
                    <a:pt x="9815" y="0"/>
                  </a:moveTo>
                  <a:lnTo>
                    <a:pt x="882559" y="0"/>
                  </a:lnTo>
                  <a:lnTo>
                    <a:pt x="892053" y="58342"/>
                  </a:lnTo>
                  <a:cubicBezTo>
                    <a:pt x="904492" y="265561"/>
                    <a:pt x="770272" y="459911"/>
                    <a:pt x="561941" y="515733"/>
                  </a:cubicBezTo>
                  <a:cubicBezTo>
                    <a:pt x="323847" y="579530"/>
                    <a:pt x="79116" y="438235"/>
                    <a:pt x="15319" y="200142"/>
                  </a:cubicBezTo>
                  <a:cubicBezTo>
                    <a:pt x="-630" y="140619"/>
                    <a:pt x="-3762" y="80681"/>
                    <a:pt x="4235" y="232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4"/>
            <a:ext cx="5054728" cy="4761238"/>
          </a:xfrm>
        </p:spPr>
        <p:txBody>
          <a:bodyPr anchor="b">
            <a:normAutofit/>
          </a:bodyPr>
          <a:lstStyle/>
          <a:p>
            <a:r>
              <a:rPr lang="en-US"/>
              <a:t>React </a:t>
            </a:r>
            <a:br>
              <a:rPr lang="en-US"/>
            </a:br>
            <a:r>
              <a:rPr lang="en-US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1C80-6376-10AA-8255-C4F6AEC9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49" y="810563"/>
            <a:ext cx="3862101" cy="4761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UseState</a:t>
            </a:r>
            <a:r>
              <a:rPr lang="en-US" dirty="0"/>
              <a:t>()</a:t>
            </a:r>
          </a:p>
          <a:p>
            <a:r>
              <a:rPr lang="en-US" dirty="0">
                <a:ea typeface="+mn-lt"/>
                <a:cs typeface="+mn-lt"/>
              </a:rPr>
              <a:t>The state hook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UseEffect</a:t>
            </a:r>
            <a:r>
              <a:rPr lang="en-US" dirty="0"/>
              <a:t>()</a:t>
            </a:r>
          </a:p>
          <a:p>
            <a:r>
              <a:rPr lang="en-US" dirty="0"/>
              <a:t>The side effect hook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Odd or even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C20D3-3DE7-63EA-63D6-C64989E7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cs typeface="Posterama"/>
              </a:rPr>
              <a:t>React</a:t>
            </a:r>
            <a:br>
              <a:rPr lang="en-US" sz="4600" dirty="0"/>
            </a:br>
            <a:r>
              <a:rPr lang="en-US" sz="460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1C80-6376-10AA-8255-C4F6AEC9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254" y="669856"/>
            <a:ext cx="394014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Provides a way to avoid props drilling into the component tree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DA5C07-68F2-736A-FDCA-1E6FD49A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62" y="3083217"/>
            <a:ext cx="6706875" cy="357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42232-21D4-A286-253F-05CCBD3E400C}"/>
              </a:ext>
            </a:extLst>
          </p:cNvPr>
          <p:cNvSpPr txBox="1"/>
          <p:nvPr/>
        </p:nvSpPr>
        <p:spPr>
          <a:xfrm>
            <a:off x="7713908" y="2052570"/>
            <a:ext cx="4292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Example: </a:t>
            </a:r>
            <a:r>
              <a:rPr lang="en-US" dirty="0">
                <a:hlinkClick r:id="rId4"/>
              </a:rPr>
              <a:t>Context sandbox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E3F387D-31FF-4EF4-8177-613C7B13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F735DFE-E14D-4DFA-9581-888A3769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920134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61AF-6924-CBC9-357A-85EEE05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17709"/>
            <a:ext cx="9489000" cy="1349794"/>
          </a:xfrm>
        </p:spPr>
        <p:txBody>
          <a:bodyPr anchor="b">
            <a:normAutofit/>
          </a:bodyPr>
          <a:lstStyle/>
          <a:p>
            <a:r>
              <a:rPr lang="en-US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DA1F-77A5-3E47-51F9-16640C5D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297329"/>
            <a:ext cx="9489000" cy="1546254"/>
          </a:xfrm>
        </p:spPr>
        <p:txBody>
          <a:bodyPr anchor="ctr">
            <a:normAutofit/>
          </a:bodyPr>
          <a:lstStyle/>
          <a:p>
            <a:r>
              <a:rPr lang="en-US"/>
              <a:t>Node.js is a back-end JavaScript runtime environment, runs on the V8 JavaScript Engine, and executes JavaScript code outside a web browser. </a:t>
            </a:r>
          </a:p>
        </p:txBody>
      </p:sp>
    </p:spTree>
    <p:extLst>
      <p:ext uri="{BB962C8B-B14F-4D97-AF65-F5344CB8AC3E}">
        <p14:creationId xmlns:p14="http://schemas.microsoft.com/office/powerpoint/2010/main" val="30729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30E1C-6D4C-565B-295A-597F1B93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IN" b="1"/>
              <a:t>What is Full Stack?</a:t>
            </a:r>
          </a:p>
        </p:txBody>
      </p:sp>
      <p:pic>
        <p:nvPicPr>
          <p:cNvPr id="22" name="Picture 4" descr="Computer script on a screen">
            <a:extLst>
              <a:ext uri="{FF2B5EF4-FFF2-40B4-BE49-F238E27FC236}">
                <a16:creationId xmlns:a16="http://schemas.microsoft.com/office/drawing/2014/main" id="{47E796AE-3F2B-564A-3419-29D41375D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 r="42049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1216-2202-3D84-C9F5-B1987BE2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715758" cy="2389325"/>
          </a:xfrm>
        </p:spPr>
        <p:txBody>
          <a:bodyPr anchor="t">
            <a:normAutofit/>
          </a:bodyPr>
          <a:lstStyle/>
          <a:p>
            <a:r>
              <a:rPr lang="en-IN" b="1"/>
              <a:t>Full Stack Web Developer</a:t>
            </a:r>
          </a:p>
          <a:p>
            <a:r>
              <a:rPr lang="en-IN"/>
              <a:t>A full stack web developer is a person who can develop both </a:t>
            </a:r>
            <a:r>
              <a:rPr lang="en-IN" b="1"/>
              <a:t>client</a:t>
            </a:r>
            <a:r>
              <a:rPr lang="en-IN"/>
              <a:t> and </a:t>
            </a:r>
            <a:r>
              <a:rPr lang="en-IN" b="1"/>
              <a:t>server</a:t>
            </a:r>
            <a:r>
              <a:rPr lang="en-IN"/>
              <a:t> software.</a:t>
            </a:r>
          </a:p>
          <a:p>
            <a:r>
              <a:rPr lang="en-IN"/>
              <a:t>These developers aren't expert  in everything but simply have  the functional knowledge to  finish and develop the entire  product.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A6419-B441-AFED-9054-99FDD464AC7C}"/>
              </a:ext>
            </a:extLst>
          </p:cNvPr>
          <p:cNvSpPr/>
          <p:nvPr/>
        </p:nvSpPr>
        <p:spPr>
          <a:xfrm>
            <a:off x="6226524" y="5798442"/>
            <a:ext cx="4074245" cy="5067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E7AA5-116E-A2A1-C6D1-C59F0759AB6E}"/>
              </a:ext>
            </a:extLst>
          </p:cNvPr>
          <p:cNvSpPr/>
          <p:nvPr/>
        </p:nvSpPr>
        <p:spPr>
          <a:xfrm>
            <a:off x="10300771" y="5798442"/>
            <a:ext cx="1399140" cy="506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08AAC-2B75-FB7D-BBCB-1D7E7436D0DE}"/>
              </a:ext>
            </a:extLst>
          </p:cNvPr>
          <p:cNvSpPr/>
          <p:nvPr/>
        </p:nvSpPr>
        <p:spPr>
          <a:xfrm>
            <a:off x="6226524" y="5036493"/>
            <a:ext cx="1255923" cy="5067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Frontend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57BEA-B753-721D-7C32-B5891DC5346A}"/>
              </a:ext>
            </a:extLst>
          </p:cNvPr>
          <p:cNvSpPr/>
          <p:nvPr/>
        </p:nvSpPr>
        <p:spPr>
          <a:xfrm>
            <a:off x="7482446" y="5036493"/>
            <a:ext cx="4217465" cy="506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652261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61E6A-3368-3206-4692-C0E21F12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/>
              <a:t>Node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EF35-16E5-9595-8C66-8014A34F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/>
              <a:t>Installation..</a:t>
            </a:r>
          </a:p>
          <a:p>
            <a:endParaRPr lang="en-US"/>
          </a:p>
          <a:p>
            <a:r>
              <a:rPr lang="en-US" err="1"/>
              <a:t>npm</a:t>
            </a:r>
            <a:r>
              <a:rPr lang="en-US"/>
              <a:t> </a:t>
            </a:r>
            <a:r>
              <a:rPr lang="en-US" err="1"/>
              <a:t>init</a:t>
            </a:r>
            <a:endParaRPr lang="en-US"/>
          </a:p>
          <a:p>
            <a:endParaRPr lang="en-US"/>
          </a:p>
          <a:p>
            <a:r>
              <a:rPr lang="en-US"/>
              <a:t>Simple node JS code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30CE-B47C-F005-C1C7-A7DA39F2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/>
              <a:t>CURD - API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31F100A-B385-94C2-362C-0370B54401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106204"/>
          <a:ext cx="6029325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315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49B60-4E6B-245F-0118-750235CE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7256-FB36-512C-FDDC-6621B77C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/>
              <a:t>Express JS is a Node.js framework designed to build API's web applications cross-platform mobile apps quickly and make node </a:t>
            </a:r>
            <a:r>
              <a:rPr lang="en-US" err="1"/>
              <a:t>js</a:t>
            </a:r>
            <a:r>
              <a:rPr lang="en-US"/>
              <a:t> easy.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Installation..</a:t>
            </a:r>
          </a:p>
        </p:txBody>
      </p:sp>
    </p:spTree>
    <p:extLst>
      <p:ext uri="{BB962C8B-B14F-4D97-AF65-F5344CB8AC3E}">
        <p14:creationId xmlns:p14="http://schemas.microsoft.com/office/powerpoint/2010/main" val="467589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F5976-0FFA-F41F-1612-374223C1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 fontScale="90000"/>
          </a:bodyPr>
          <a:lstStyle/>
          <a:p>
            <a:r>
              <a:rPr lang="en-US"/>
              <a:t>Simple Get and React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0743-1646-F846-8942-CB9F9EA0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Simple GET API –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Fetch it from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Display it in React app</a:t>
            </a:r>
          </a:p>
        </p:txBody>
      </p:sp>
    </p:spTree>
    <p:extLst>
      <p:ext uri="{BB962C8B-B14F-4D97-AF65-F5344CB8AC3E}">
        <p14:creationId xmlns:p14="http://schemas.microsoft.com/office/powerpoint/2010/main" val="83885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998AD-E200-2C52-2E77-05FF8934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 dirty="0"/>
              <a:t>fetch()</a:t>
            </a:r>
          </a:p>
        </p:txBody>
      </p:sp>
      <p:pic>
        <p:nvPicPr>
          <p:cNvPr id="23" name="Picture 4" descr="A 3D pattern of ring shapes connected by lines">
            <a:extLst>
              <a:ext uri="{FF2B5EF4-FFF2-40B4-BE49-F238E27FC236}">
                <a16:creationId xmlns:a16="http://schemas.microsoft.com/office/drawing/2014/main" id="{649327F1-EB2C-BFEB-5B4D-BF4139ECB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0" r="42903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017B-1D89-090A-4DD5-F1634C75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anchor="t">
            <a:normAutofit/>
          </a:bodyPr>
          <a:lstStyle/>
          <a:p>
            <a:r>
              <a:rPr lang="en-IN" dirty="0"/>
              <a:t>The global </a:t>
            </a:r>
            <a:r>
              <a:rPr lang="en-IN" b="1" dirty="0"/>
              <a:t>fetch()</a:t>
            </a:r>
            <a:r>
              <a:rPr lang="en-IN" dirty="0"/>
              <a:t> method starts the process of fetching a resource from the network, returning a promise which is fulfilled once the response is available. </a:t>
            </a:r>
          </a:p>
          <a:p>
            <a:r>
              <a:rPr lang="en-IN" dirty="0"/>
              <a:t>The promise resolves to the </a:t>
            </a:r>
            <a:r>
              <a:rPr lang="en-IN" dirty="0">
                <a:hlinkClick r:id="rId3"/>
              </a:rPr>
              <a:t>Response</a:t>
            </a:r>
            <a:r>
              <a:rPr lang="en-IN" dirty="0"/>
              <a:t> object representing the response to your request.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3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9A7B2-2D3E-70FE-8B44-E31F937D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/>
              <a:t>Using file as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0B34-804D-457A-44A2-0D902D02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/>
              <a:t>Simple form example on using file as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Insert value to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Get Value from file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0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EBBC-60E4-D07E-5FAA-43FC374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0150"/>
            <a:ext cx="5258696" cy="330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?</a:t>
            </a:r>
          </a:p>
        </p:txBody>
      </p:sp>
      <p:pic>
        <p:nvPicPr>
          <p:cNvPr id="30" name="Picture 13" descr="Yellow question mark">
            <a:extLst>
              <a:ext uri="{FF2B5EF4-FFF2-40B4-BE49-F238E27FC236}">
                <a16:creationId xmlns:a16="http://schemas.microsoft.com/office/drawing/2014/main" id="{E2BC54D0-9246-01FE-A71A-2381B542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82" r="703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411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0F6C7-51E3-E36E-00D5-1B883298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7A0F1B7-B92E-EB84-F843-2103A6B7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/>
              <a:t>Praveen N - </a:t>
            </a:r>
            <a:r>
              <a:rPr lang="en-US" err="1"/>
              <a:t>linkedin.com</a:t>
            </a:r>
            <a:r>
              <a:rPr lang="en-US"/>
              <a:t>/in/np77 </a:t>
            </a:r>
          </a:p>
          <a:p>
            <a:r>
              <a:rPr lang="en-US"/>
              <a:t>  	       @</a:t>
            </a:r>
            <a:r>
              <a:rPr lang="en-US" err="1"/>
              <a:t>np_hinata</a:t>
            </a:r>
            <a:r>
              <a:rPr lang="en-US"/>
              <a:t> – Twitter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Arul </a:t>
            </a:r>
            <a:r>
              <a:rPr lang="en-US" err="1"/>
              <a:t>Valan</a:t>
            </a:r>
            <a:r>
              <a:rPr lang="en-US"/>
              <a:t> Cibi</a:t>
            </a:r>
          </a:p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0A79478-9AA5-D015-F539-519C02981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301" y="1430238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812629"/>
              </p:ext>
            </p:extLst>
          </p:nvPr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9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226828"/>
              </p:ext>
            </p:extLst>
          </p:nvPr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788925" y="1421176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727935" y="123651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HTML/CSS/JS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676C0-E4E4-D1E8-B1C8-8EBFBE6D4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6440" y="2203079"/>
            <a:ext cx="814263" cy="814263"/>
          </a:xfrm>
          <a:prstGeom prst="rect">
            <a:avLst/>
          </a:prstGeom>
        </p:spPr>
      </p:pic>
      <p:pic>
        <p:nvPicPr>
          <p:cNvPr id="1032" name="Picture 8" descr="Angular JS full logo transparent PNG - StickPNG">
            <a:extLst>
              <a:ext uri="{FF2B5EF4-FFF2-40B4-BE49-F238E27FC236}">
                <a16:creationId xmlns:a16="http://schemas.microsoft.com/office/drawing/2014/main" id="{AA8C1DE5-8112-0D53-5A38-AB678051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35" y="3435736"/>
            <a:ext cx="1639154" cy="10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ue.JS Logo transparent PNG - StickPNG">
            <a:extLst>
              <a:ext uri="{FF2B5EF4-FFF2-40B4-BE49-F238E27FC236}">
                <a16:creationId xmlns:a16="http://schemas.microsoft.com/office/drawing/2014/main" id="{B3A65FF9-9C40-741E-A6DE-7CFB2825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09" y="5036894"/>
            <a:ext cx="814260" cy="81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818016" y="2203079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894615" y="2018412"/>
            <a:ext cx="1265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Firefox</a:t>
            </a:r>
          </a:p>
          <a:p>
            <a:r>
              <a:rPr lang="en-US"/>
              <a:t>Chrome</a:t>
            </a:r>
          </a:p>
          <a:p>
            <a:r>
              <a:rPr lang="en-US"/>
              <a:t>Brave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C0C40-D628-051D-5EB4-505DD661DF47}"/>
              </a:ext>
            </a:extLst>
          </p:cNvPr>
          <p:cNvSpPr txBox="1"/>
          <p:nvPr/>
        </p:nvSpPr>
        <p:spPr>
          <a:xfrm>
            <a:off x="9481563" y="5311491"/>
            <a:ext cx="247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</a:t>
            </a:r>
          </a:p>
          <a:p>
            <a:r>
              <a:rPr lang="en-US"/>
              <a:t>The client can also be a mobile app</a:t>
            </a:r>
          </a:p>
        </p:txBody>
      </p:sp>
    </p:spTree>
    <p:extLst>
      <p:ext uri="{BB962C8B-B14F-4D97-AF65-F5344CB8AC3E}">
        <p14:creationId xmlns:p14="http://schemas.microsoft.com/office/powerpoint/2010/main" val="24708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889545" y="2985515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995995" y="2800849"/>
            <a:ext cx="163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 </a:t>
            </a:r>
            <a:r>
              <a:rPr lang="en-US" err="1"/>
              <a:t>Js</a:t>
            </a:r>
            <a:r>
              <a:rPr lang="en-US"/>
              <a:t> </a:t>
            </a:r>
          </a:p>
          <a:p>
            <a:r>
              <a:rPr lang="en-US"/>
              <a:t>JAVA</a:t>
            </a:r>
          </a:p>
          <a:p>
            <a:r>
              <a:rPr lang="en-US"/>
              <a:t>PHP</a:t>
            </a:r>
          </a:p>
          <a:p>
            <a:r>
              <a:rPr lang="en-US"/>
              <a:t>Python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680224" y="3822796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840217" y="3638130"/>
            <a:ext cx="163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Apache </a:t>
            </a:r>
          </a:p>
          <a:p>
            <a:r>
              <a:rPr lang="en-US"/>
              <a:t>IIS</a:t>
            </a:r>
          </a:p>
          <a:p>
            <a:r>
              <a:rPr lang="en-US"/>
              <a:t>NGNIX</a:t>
            </a:r>
          </a:p>
        </p:txBody>
      </p:sp>
    </p:spTree>
    <p:extLst>
      <p:ext uri="{BB962C8B-B14F-4D97-AF65-F5344CB8AC3E}">
        <p14:creationId xmlns:p14="http://schemas.microsoft.com/office/powerpoint/2010/main" val="55307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658190" y="5343124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647938" y="4859425"/>
            <a:ext cx="249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Mongo </a:t>
            </a:r>
            <a:r>
              <a:rPr lang="en-US" err="1"/>
              <a:t>db</a:t>
            </a:r>
            <a:endParaRPr lang="en-US"/>
          </a:p>
          <a:p>
            <a:r>
              <a:rPr lang="en-US" err="1"/>
              <a:t>Mysql</a:t>
            </a:r>
            <a:r>
              <a:rPr lang="en-US"/>
              <a:t> </a:t>
            </a:r>
          </a:p>
          <a:p>
            <a:r>
              <a:rPr lang="en-US" err="1"/>
              <a:t>Postgresql</a:t>
            </a:r>
            <a:endParaRPr lang="en-US"/>
          </a:p>
          <a:p>
            <a:r>
              <a:rPr lang="en-US"/>
              <a:t>Microsoft SQL Server </a:t>
            </a:r>
          </a:p>
        </p:txBody>
      </p:sp>
    </p:spTree>
    <p:extLst>
      <p:ext uri="{BB962C8B-B14F-4D97-AF65-F5344CB8AC3E}">
        <p14:creationId xmlns:p14="http://schemas.microsoft.com/office/powerpoint/2010/main" val="130564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AFBB8-819E-58FB-69D1-4C1813F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23290" cy="5409262"/>
          </a:xfrm>
        </p:spPr>
        <p:txBody>
          <a:bodyPr anchor="t">
            <a:normAutofit/>
          </a:bodyPr>
          <a:lstStyle/>
          <a:p>
            <a:r>
              <a:rPr lang="en-US"/>
              <a:t>Layers in Full Stack Development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2433D-74BA-4F27-5C0A-308599B439F8}"/>
              </a:ext>
            </a:extLst>
          </p:cNvPr>
          <p:cNvGraphicFramePr/>
          <p:nvPr/>
        </p:nvGraphicFramePr>
        <p:xfrm>
          <a:off x="4198363" y="811213"/>
          <a:ext cx="5283200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887D01-63F5-1F05-AC54-D11D504EA45E}"/>
              </a:ext>
            </a:extLst>
          </p:cNvPr>
          <p:cNvCxnSpPr>
            <a:cxnSpLocks/>
          </p:cNvCxnSpPr>
          <p:nvPr/>
        </p:nvCxnSpPr>
        <p:spPr>
          <a:xfrm>
            <a:off x="7717642" y="5354141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284463-38BE-1BE3-3ADB-CFFAF6C667D2}"/>
              </a:ext>
            </a:extLst>
          </p:cNvPr>
          <p:cNvSpPr txBox="1"/>
          <p:nvPr/>
        </p:nvSpPr>
        <p:spPr>
          <a:xfrm>
            <a:off x="9926198" y="5158458"/>
            <a:ext cx="21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System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E5E619-8B8F-E8A1-066F-14A8F66E073F}"/>
              </a:ext>
            </a:extLst>
          </p:cNvPr>
          <p:cNvCxnSpPr>
            <a:cxnSpLocks/>
          </p:cNvCxnSpPr>
          <p:nvPr/>
        </p:nvCxnSpPr>
        <p:spPr>
          <a:xfrm>
            <a:off x="7765373" y="3023959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B77CB-C212-393B-9469-293805FABF6C}"/>
              </a:ext>
            </a:extLst>
          </p:cNvPr>
          <p:cNvSpPr txBox="1"/>
          <p:nvPr/>
        </p:nvSpPr>
        <p:spPr>
          <a:xfrm>
            <a:off x="9985650" y="2839293"/>
            <a:ext cx="21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 JS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E0C4B9-D3D6-03D8-F17C-01107F8E28BB}"/>
              </a:ext>
            </a:extLst>
          </p:cNvPr>
          <p:cNvCxnSpPr>
            <a:cxnSpLocks/>
          </p:cNvCxnSpPr>
          <p:nvPr/>
        </p:nvCxnSpPr>
        <p:spPr>
          <a:xfrm>
            <a:off x="7765373" y="1466431"/>
            <a:ext cx="2005070" cy="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F9BEF9-6B3F-C617-9417-7DCA58C10E6C}"/>
              </a:ext>
            </a:extLst>
          </p:cNvPr>
          <p:cNvSpPr txBox="1"/>
          <p:nvPr/>
        </p:nvSpPr>
        <p:spPr>
          <a:xfrm>
            <a:off x="10033381" y="1259731"/>
            <a:ext cx="215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React </a:t>
            </a:r>
            <a:r>
              <a:rPr lang="en-US" err="1"/>
              <a:t>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048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737</Words>
  <Application>Microsoft Macintosh PowerPoint</Application>
  <PresentationFormat>Widescreen</PresentationFormat>
  <Paragraphs>186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Posterama</vt:lpstr>
      <vt:lpstr>SplashVTI</vt:lpstr>
      <vt:lpstr>Full Stack Development</vt:lpstr>
      <vt:lpstr>What is Full Stack?</vt:lpstr>
      <vt:lpstr>Layers in Full Stack Development</vt:lpstr>
      <vt:lpstr>Layers in Full Stack Development</vt:lpstr>
      <vt:lpstr>Layers in Full Stack Development</vt:lpstr>
      <vt:lpstr>Layers in Full Stack Development</vt:lpstr>
      <vt:lpstr>Layers in Full Stack Development</vt:lpstr>
      <vt:lpstr>Layers in Full Stack Development</vt:lpstr>
      <vt:lpstr>Layers in Full Stack Development</vt:lpstr>
      <vt:lpstr>Let’s start with React</vt:lpstr>
      <vt:lpstr>React  JSX / React element</vt:lpstr>
      <vt:lpstr>React 1 Installation</vt:lpstr>
      <vt:lpstr>React 2 Components</vt:lpstr>
      <vt:lpstr>React 3 Handling Events</vt:lpstr>
      <vt:lpstr>React 4 State</vt:lpstr>
      <vt:lpstr>React 5 LifeCycle methods</vt:lpstr>
      <vt:lpstr>React  Hooks</vt:lpstr>
      <vt:lpstr>React Context</vt:lpstr>
      <vt:lpstr>NodeJS</vt:lpstr>
      <vt:lpstr>Node 1</vt:lpstr>
      <vt:lpstr>CURD - API</vt:lpstr>
      <vt:lpstr>Express</vt:lpstr>
      <vt:lpstr>Simple Get and React integration</vt:lpstr>
      <vt:lpstr>fetch()</vt:lpstr>
      <vt:lpstr>Using file as DB</vt:lpstr>
      <vt:lpstr>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>Praveen Natesan</dc:creator>
  <cp:lastModifiedBy>Praveen Natesan</cp:lastModifiedBy>
  <cp:revision>2</cp:revision>
  <dcterms:created xsi:type="dcterms:W3CDTF">2023-03-17T12:53:24Z</dcterms:created>
  <dcterms:modified xsi:type="dcterms:W3CDTF">2023-03-20T03:15:11Z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b75ae-d41f-4892-affc-8725da78f8a2_Enabled">
    <vt:lpwstr>true</vt:lpwstr>
  </property>
  <property fmtid="{D5CDD505-2E9C-101B-9397-08002B2CF9AE}" pid="3" name="MSIP_Label_7f8b75ae-d41f-4892-affc-8725da78f8a2_SetDate">
    <vt:lpwstr>2023-03-17T17:20:37Z</vt:lpwstr>
  </property>
  <property fmtid="{D5CDD505-2E9C-101B-9397-08002B2CF9AE}" pid="4" name="MSIP_Label_7f8b75ae-d41f-4892-affc-8725da78f8a2_Method">
    <vt:lpwstr>Standard</vt:lpwstr>
  </property>
  <property fmtid="{D5CDD505-2E9C-101B-9397-08002B2CF9AE}" pid="5" name="MSIP_Label_7f8b75ae-d41f-4892-affc-8725da78f8a2_Name">
    <vt:lpwstr>General Sensitivity For Sharepoint Sites</vt:lpwstr>
  </property>
  <property fmtid="{D5CDD505-2E9C-101B-9397-08002B2CF9AE}" pid="6" name="MSIP_Label_7f8b75ae-d41f-4892-affc-8725da78f8a2_SiteId">
    <vt:lpwstr>9f84ee4b-bee3-42f7-b84c-e57e5e92f105</vt:lpwstr>
  </property>
  <property fmtid="{D5CDD505-2E9C-101B-9397-08002B2CF9AE}" pid="7" name="MSIP_Label_7f8b75ae-d41f-4892-affc-8725da78f8a2_ActionId">
    <vt:lpwstr>c19f114a-e416-47af-b2af-0d7cc5aef5da</vt:lpwstr>
  </property>
  <property fmtid="{D5CDD505-2E9C-101B-9397-08002B2CF9AE}" pid="8" name="MSIP_Label_7f8b75ae-d41f-4892-affc-8725da78f8a2_ContentBits">
    <vt:lpwstr>0</vt:lpwstr>
  </property>
</Properties>
</file>