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1-dashboard-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333375"/>
            <a:ext cx="9523730" cy="6190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3-RepTemp-MainPag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3-settings-suppliersView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4-addNewItem-FromExcel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4-settings-suppliersAdd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5-settings-rolesView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02-dashboard-supplier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1-addInventory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1-settings-LOofficesView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1-SpinningReport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2-inventory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2-settings-LOofficesAdd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2-SpinningReport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03-add-new-item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965" y="365125"/>
            <a:ext cx="8941435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praveen nambiar</dc:creator>
  <cp:lastModifiedBy>praveen nambiar</cp:lastModifiedBy>
  <cp:revision>1</cp:revision>
  <dcterms:created xsi:type="dcterms:W3CDTF">2019-07-11T12:55:50Z</dcterms:created>
  <dcterms:modified xsi:type="dcterms:W3CDTF">2019-07-11T12:55:50Z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