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BOLDashboard_1"/>
          <p:cNvPicPr>
            <a:picLocks noChangeAspect="1"/>
          </p:cNvPicPr>
          <p:nvPr/>
        </p:nvPicPr>
        <p:blipFill>
          <a:blip r:embed="rId1"/>
          <a:srcRect b="27268"/>
          <a:stretch>
            <a:fillRect/>
          </a:stretch>
        </p:blipFill>
        <p:spPr>
          <a:xfrm>
            <a:off x="1066800" y="396875"/>
            <a:ext cx="10058400" cy="60636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BOLDashboard_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397000" y="365125"/>
            <a:ext cx="939673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BOLDashboard_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705100" y="365125"/>
            <a:ext cx="678053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BOLDashboard_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70990" y="365125"/>
            <a:ext cx="904875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BOLDashboard_5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670175" y="365125"/>
            <a:ext cx="685101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BOLDashboard_6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680970" y="365125"/>
            <a:ext cx="6829425" cy="5812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praveen nambiar</dc:creator>
  <cp:lastModifiedBy>praveen nambiar</cp:lastModifiedBy>
  <cp:revision>1</cp:revision>
  <dcterms:created xsi:type="dcterms:W3CDTF">2019-07-11T12:23:38Z</dcterms:created>
  <dcterms:modified xsi:type="dcterms:W3CDTF">2019-07-11T12:23:39Z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