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64" r:id="rId5"/>
    <p:sldId id="265" r:id="rId6"/>
    <p:sldId id="261" r:id="rId7"/>
    <p:sldId id="262" r:id="rId8"/>
    <p:sldId id="257" r:id="rId9"/>
    <p:sldId id="259" r:id="rId10"/>
    <p:sldId id="260" r:id="rId11"/>
    <p:sldId id="263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792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/>
          <p:nvPr userDrawn="1"/>
        </p:nvPicPr>
        <p:blipFill>
          <a:blip r:embed="rId2"/>
          <a:stretch/>
        </p:blipFill>
        <p:spPr>
          <a:xfrm>
            <a:off x="8107898" y="228600"/>
            <a:ext cx="791301" cy="283866"/>
          </a:xfrm>
          <a:prstGeom prst="rect">
            <a:avLst/>
          </a:prstGeom>
          <a:ln>
            <a:noFill/>
          </a:ln>
        </p:spPr>
      </p:pic>
      <p:sp>
        <p:nvSpPr>
          <p:cNvPr id="8" name="CustomShape 2"/>
          <p:cNvSpPr/>
          <p:nvPr userDrawn="1"/>
        </p:nvSpPr>
        <p:spPr>
          <a:xfrm flipV="1">
            <a:off x="-14266" y="-5759"/>
            <a:ext cx="6397116" cy="628629"/>
          </a:xfrm>
          <a:custGeom>
            <a:avLst/>
            <a:gdLst>
              <a:gd name="connsiteX0" fmla="*/ 3454509 w 7620000"/>
              <a:gd name="connsiteY0" fmla="*/ 0 h 838200"/>
              <a:gd name="connsiteX1" fmla="*/ 7200900 w 7620000"/>
              <a:gd name="connsiteY1" fmla="*/ 0 h 838200"/>
              <a:gd name="connsiteX2" fmla="*/ 7620000 w 7620000"/>
              <a:gd name="connsiteY2" fmla="*/ 419100 h 838200"/>
              <a:gd name="connsiteX3" fmla="*/ 7620000 w 7620000"/>
              <a:gd name="connsiteY3" fmla="*/ 838200 h 838200"/>
              <a:gd name="connsiteX4" fmla="*/ 0 w 7620000"/>
              <a:gd name="connsiteY4" fmla="*/ 838200 h 838200"/>
              <a:gd name="connsiteX5" fmla="*/ 3454509 w 7620000"/>
              <a:gd name="connsiteY5" fmla="*/ 0 h 838200"/>
              <a:gd name="connsiteX0" fmla="*/ 29030 w 4194521"/>
              <a:gd name="connsiteY0" fmla="*/ 0 h 838680"/>
              <a:gd name="connsiteX1" fmla="*/ 3775421 w 4194521"/>
              <a:gd name="connsiteY1" fmla="*/ 0 h 838680"/>
              <a:gd name="connsiteX2" fmla="*/ 4194521 w 4194521"/>
              <a:gd name="connsiteY2" fmla="*/ 419100 h 838680"/>
              <a:gd name="connsiteX3" fmla="*/ 4194521 w 4194521"/>
              <a:gd name="connsiteY3" fmla="*/ 838200 h 838680"/>
              <a:gd name="connsiteX4" fmla="*/ 0 w 4194521"/>
              <a:gd name="connsiteY4" fmla="*/ 838680 h 838680"/>
              <a:gd name="connsiteX5" fmla="*/ 29030 w 4194521"/>
              <a:gd name="connsiteY5" fmla="*/ 0 h 838680"/>
              <a:gd name="connsiteX0" fmla="*/ 0 w 4165491"/>
              <a:gd name="connsiteY0" fmla="*/ 0 h 839160"/>
              <a:gd name="connsiteX1" fmla="*/ 3746391 w 4165491"/>
              <a:gd name="connsiteY1" fmla="*/ 0 h 839160"/>
              <a:gd name="connsiteX2" fmla="*/ 4165491 w 4165491"/>
              <a:gd name="connsiteY2" fmla="*/ 419100 h 839160"/>
              <a:gd name="connsiteX3" fmla="*/ 4165491 w 4165491"/>
              <a:gd name="connsiteY3" fmla="*/ 838200 h 839160"/>
              <a:gd name="connsiteX4" fmla="*/ 14514 w 4165491"/>
              <a:gd name="connsiteY4" fmla="*/ 839160 h 839160"/>
              <a:gd name="connsiteX5" fmla="*/ 0 w 4165491"/>
              <a:gd name="connsiteY5" fmla="*/ 0 h 839160"/>
              <a:gd name="connsiteX0" fmla="*/ 0 w 4165491"/>
              <a:gd name="connsiteY0" fmla="*/ 0 h 839640"/>
              <a:gd name="connsiteX1" fmla="*/ 3746391 w 4165491"/>
              <a:gd name="connsiteY1" fmla="*/ 0 h 839640"/>
              <a:gd name="connsiteX2" fmla="*/ 4165491 w 4165491"/>
              <a:gd name="connsiteY2" fmla="*/ 419100 h 839640"/>
              <a:gd name="connsiteX3" fmla="*/ 4165491 w 4165491"/>
              <a:gd name="connsiteY3" fmla="*/ 838200 h 839640"/>
              <a:gd name="connsiteX4" fmla="*/ 0 w 4165491"/>
              <a:gd name="connsiteY4" fmla="*/ 839640 h 839640"/>
              <a:gd name="connsiteX5" fmla="*/ 0 w 4165491"/>
              <a:gd name="connsiteY5" fmla="*/ 0 h 839640"/>
              <a:gd name="connsiteX0" fmla="*/ 0 w 4847683"/>
              <a:gd name="connsiteY0" fmla="*/ 0 h 839640"/>
              <a:gd name="connsiteX1" fmla="*/ 4428583 w 4847683"/>
              <a:gd name="connsiteY1" fmla="*/ 0 h 839640"/>
              <a:gd name="connsiteX2" fmla="*/ 4847683 w 4847683"/>
              <a:gd name="connsiteY2" fmla="*/ 419100 h 839640"/>
              <a:gd name="connsiteX3" fmla="*/ 4847683 w 4847683"/>
              <a:gd name="connsiteY3" fmla="*/ 838200 h 839640"/>
              <a:gd name="connsiteX4" fmla="*/ 682192 w 4847683"/>
              <a:gd name="connsiteY4" fmla="*/ 839640 h 839640"/>
              <a:gd name="connsiteX5" fmla="*/ 0 w 4847683"/>
              <a:gd name="connsiteY5" fmla="*/ 0 h 839640"/>
              <a:gd name="connsiteX0" fmla="*/ 0 w 4847683"/>
              <a:gd name="connsiteY0" fmla="*/ 0 h 854643"/>
              <a:gd name="connsiteX1" fmla="*/ 4428583 w 4847683"/>
              <a:gd name="connsiteY1" fmla="*/ 0 h 854643"/>
              <a:gd name="connsiteX2" fmla="*/ 4847683 w 4847683"/>
              <a:gd name="connsiteY2" fmla="*/ 419100 h 854643"/>
              <a:gd name="connsiteX3" fmla="*/ 4847683 w 4847683"/>
              <a:gd name="connsiteY3" fmla="*/ 838200 h 854643"/>
              <a:gd name="connsiteX4" fmla="*/ 72594 w 4847683"/>
              <a:gd name="connsiteY4" fmla="*/ 854643 h 854643"/>
              <a:gd name="connsiteX5" fmla="*/ 0 w 4847683"/>
              <a:gd name="connsiteY5" fmla="*/ 0 h 854643"/>
              <a:gd name="connsiteX0" fmla="*/ 0 w 4847683"/>
              <a:gd name="connsiteY0" fmla="*/ 0 h 838200"/>
              <a:gd name="connsiteX1" fmla="*/ 4428583 w 4847683"/>
              <a:gd name="connsiteY1" fmla="*/ 0 h 838200"/>
              <a:gd name="connsiteX2" fmla="*/ 4847683 w 4847683"/>
              <a:gd name="connsiteY2" fmla="*/ 419100 h 838200"/>
              <a:gd name="connsiteX3" fmla="*/ 4847683 w 4847683"/>
              <a:gd name="connsiteY3" fmla="*/ 838200 h 838200"/>
              <a:gd name="connsiteX4" fmla="*/ 29052 w 4847683"/>
              <a:gd name="connsiteY4" fmla="*/ 826087 h 838200"/>
              <a:gd name="connsiteX5" fmla="*/ 0 w 4847683"/>
              <a:gd name="connsiteY5" fmla="*/ 0 h 838200"/>
              <a:gd name="connsiteX0" fmla="*/ 14492 w 4818631"/>
              <a:gd name="connsiteY0" fmla="*/ 0 h 838200"/>
              <a:gd name="connsiteX1" fmla="*/ 4399531 w 4818631"/>
              <a:gd name="connsiteY1" fmla="*/ 0 h 838200"/>
              <a:gd name="connsiteX2" fmla="*/ 4818631 w 4818631"/>
              <a:gd name="connsiteY2" fmla="*/ 419100 h 838200"/>
              <a:gd name="connsiteX3" fmla="*/ 4818631 w 4818631"/>
              <a:gd name="connsiteY3" fmla="*/ 838200 h 838200"/>
              <a:gd name="connsiteX4" fmla="*/ 0 w 4818631"/>
              <a:gd name="connsiteY4" fmla="*/ 826087 h 838200"/>
              <a:gd name="connsiteX5" fmla="*/ 14492 w 4818631"/>
              <a:gd name="connsiteY5" fmla="*/ 0 h 838200"/>
              <a:gd name="connsiteX0" fmla="*/ 14492 w 4818631"/>
              <a:gd name="connsiteY0" fmla="*/ 0 h 838474"/>
              <a:gd name="connsiteX1" fmla="*/ 4399531 w 4818631"/>
              <a:gd name="connsiteY1" fmla="*/ 0 h 838474"/>
              <a:gd name="connsiteX2" fmla="*/ 4818631 w 4818631"/>
              <a:gd name="connsiteY2" fmla="*/ 419100 h 838474"/>
              <a:gd name="connsiteX3" fmla="*/ 4818631 w 4818631"/>
              <a:gd name="connsiteY3" fmla="*/ 838200 h 838474"/>
              <a:gd name="connsiteX4" fmla="*/ 0 w 4818631"/>
              <a:gd name="connsiteY4" fmla="*/ 838474 h 838474"/>
              <a:gd name="connsiteX5" fmla="*/ 14492 w 4818631"/>
              <a:gd name="connsiteY5" fmla="*/ 0 h 838474"/>
              <a:gd name="connsiteX0" fmla="*/ 204 w 4818631"/>
              <a:gd name="connsiteY0" fmla="*/ 0 h 838474"/>
              <a:gd name="connsiteX1" fmla="*/ 4399531 w 4818631"/>
              <a:gd name="connsiteY1" fmla="*/ 0 h 838474"/>
              <a:gd name="connsiteX2" fmla="*/ 4818631 w 4818631"/>
              <a:gd name="connsiteY2" fmla="*/ 419100 h 838474"/>
              <a:gd name="connsiteX3" fmla="*/ 4818631 w 4818631"/>
              <a:gd name="connsiteY3" fmla="*/ 838200 h 838474"/>
              <a:gd name="connsiteX4" fmla="*/ 0 w 4818631"/>
              <a:gd name="connsiteY4" fmla="*/ 838474 h 838474"/>
              <a:gd name="connsiteX5" fmla="*/ 204 w 4818631"/>
              <a:gd name="connsiteY5" fmla="*/ 0 h 838474"/>
              <a:gd name="connsiteX0" fmla="*/ 0 w 8592848"/>
              <a:gd name="connsiteY0" fmla="*/ 6400 h 838474"/>
              <a:gd name="connsiteX1" fmla="*/ 8173748 w 8592848"/>
              <a:gd name="connsiteY1" fmla="*/ 0 h 838474"/>
              <a:gd name="connsiteX2" fmla="*/ 8592848 w 8592848"/>
              <a:gd name="connsiteY2" fmla="*/ 419100 h 838474"/>
              <a:gd name="connsiteX3" fmla="*/ 8592848 w 8592848"/>
              <a:gd name="connsiteY3" fmla="*/ 838200 h 838474"/>
              <a:gd name="connsiteX4" fmla="*/ 3774217 w 8592848"/>
              <a:gd name="connsiteY4" fmla="*/ 838474 h 838474"/>
              <a:gd name="connsiteX5" fmla="*/ 0 w 8592848"/>
              <a:gd name="connsiteY5" fmla="*/ 6400 h 838474"/>
              <a:gd name="connsiteX0" fmla="*/ 204 w 8593052"/>
              <a:gd name="connsiteY0" fmla="*/ 6400 h 844875"/>
              <a:gd name="connsiteX1" fmla="*/ 8173952 w 8593052"/>
              <a:gd name="connsiteY1" fmla="*/ 0 h 844875"/>
              <a:gd name="connsiteX2" fmla="*/ 8593052 w 8593052"/>
              <a:gd name="connsiteY2" fmla="*/ 419100 h 844875"/>
              <a:gd name="connsiteX3" fmla="*/ 8593052 w 8593052"/>
              <a:gd name="connsiteY3" fmla="*/ 838200 h 844875"/>
              <a:gd name="connsiteX4" fmla="*/ 0 w 8593052"/>
              <a:gd name="connsiteY4" fmla="*/ 844875 h 844875"/>
              <a:gd name="connsiteX5" fmla="*/ 204 w 8593052"/>
              <a:gd name="connsiteY5" fmla="*/ 6400 h 84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93052" h="844875">
                <a:moveTo>
                  <a:pt x="204" y="6400"/>
                </a:moveTo>
                <a:lnTo>
                  <a:pt x="8173952" y="0"/>
                </a:lnTo>
                <a:cubicBezTo>
                  <a:pt x="8405415" y="0"/>
                  <a:pt x="8593052" y="187637"/>
                  <a:pt x="8593052" y="419100"/>
                </a:cubicBezTo>
                <a:lnTo>
                  <a:pt x="8593052" y="838200"/>
                </a:lnTo>
                <a:lnTo>
                  <a:pt x="0" y="844875"/>
                </a:lnTo>
                <a:lnTo>
                  <a:pt x="204" y="6400"/>
                </a:lnTo>
                <a:close/>
              </a:path>
            </a:pathLst>
          </a:custGeom>
          <a:solidFill>
            <a:srgbClr val="005DA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80177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92E6-8039-4E1F-8526-109109A63CCA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94CC-D982-4F26-B927-25F65F8ED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1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92E6-8039-4E1F-8526-109109A63CCA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94CC-D982-4F26-B927-25F65F8ED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92E6-8039-4E1F-8526-109109A63CCA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94CC-D982-4F26-B927-25F65F8ED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91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92E6-8039-4E1F-8526-109109A63CCA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94CC-D982-4F26-B927-25F65F8ED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0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92E6-8039-4E1F-8526-109109A63CCA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94CC-D982-4F26-B927-25F65F8ED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9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92E6-8039-4E1F-8526-109109A63CCA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94CC-D982-4F26-B927-25F65F8ED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27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92E6-8039-4E1F-8526-109109A63CCA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94CC-D982-4F26-B927-25F65F8ED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6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92E6-8039-4E1F-8526-109109A63CCA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94CC-D982-4F26-B927-25F65F8ED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9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92E6-8039-4E1F-8526-109109A63CCA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94CC-D982-4F26-B927-25F65F8ED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47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92E6-8039-4E1F-8526-109109A63CCA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94CC-D982-4F26-B927-25F65F8ED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67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392E6-8039-4E1F-8526-109109A63CCA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094CC-D982-4F26-B927-25F65F8ED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7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934" y="1296378"/>
            <a:ext cx="3056132" cy="10395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77143" y="2618992"/>
            <a:ext cx="4789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For Dispatcher</a:t>
            </a:r>
            <a:endParaRPr 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25" y="4675522"/>
            <a:ext cx="863950" cy="31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85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20652" y="816428"/>
            <a:ext cx="5702697" cy="4022270"/>
            <a:chOff x="0" y="816428"/>
            <a:chExt cx="5702697" cy="402227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16429"/>
              <a:ext cx="2261395" cy="4022269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1302" y="816428"/>
              <a:ext cx="2261395" cy="4022269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</p:grpSp>
      <p:sp>
        <p:nvSpPr>
          <p:cNvPr id="7" name="TextBox 6"/>
          <p:cNvSpPr txBox="1"/>
          <p:nvPr/>
        </p:nvSpPr>
        <p:spPr>
          <a:xfrm>
            <a:off x="119741" y="76199"/>
            <a:ext cx="5878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New Order Generation Configuration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65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20652" y="816428"/>
            <a:ext cx="5702697" cy="4022270"/>
            <a:chOff x="0" y="816428"/>
            <a:chExt cx="5702697" cy="402227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16429"/>
              <a:ext cx="2261396" cy="4022269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1302" y="816428"/>
              <a:ext cx="2261395" cy="4022269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</p:grpSp>
      <p:sp>
        <p:nvSpPr>
          <p:cNvPr id="7" name="TextBox 6"/>
          <p:cNvSpPr txBox="1"/>
          <p:nvPr/>
        </p:nvSpPr>
        <p:spPr>
          <a:xfrm>
            <a:off x="119741" y="76199"/>
            <a:ext cx="5878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Optimizer Configurations Setup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38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6428"/>
            <a:ext cx="2261397" cy="402227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02" y="816428"/>
            <a:ext cx="2261396" cy="402226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604" y="816429"/>
            <a:ext cx="2261396" cy="402226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Rounded Rectangle 6"/>
          <p:cNvSpPr/>
          <p:nvPr/>
        </p:nvSpPr>
        <p:spPr>
          <a:xfrm>
            <a:off x="2326714" y="2490656"/>
            <a:ext cx="1069632" cy="101181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Tap to view few more details</a:t>
            </a:r>
            <a:endParaRPr lang="en-US" sz="11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013857" y="3995057"/>
            <a:ext cx="1513114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-130629" y="3668486"/>
            <a:ext cx="2677886" cy="478971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757128" y="2490656"/>
            <a:ext cx="1069632" cy="101181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Tap on ‘More Details’ to view complete Information</a:t>
            </a:r>
            <a:endParaRPr lang="en-US" sz="1100" dirty="0"/>
          </a:p>
        </p:txBody>
      </p:sp>
      <p:sp>
        <p:nvSpPr>
          <p:cNvPr id="13" name="Rounded Rectangle 12"/>
          <p:cNvSpPr/>
          <p:nvPr/>
        </p:nvSpPr>
        <p:spPr>
          <a:xfrm>
            <a:off x="3396346" y="4147457"/>
            <a:ext cx="794654" cy="239485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189584" y="4256313"/>
            <a:ext cx="2637176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9741" y="76199"/>
            <a:ext cx="5878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Orders &amp; Details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3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11793" y="816428"/>
            <a:ext cx="5833327" cy="4022271"/>
            <a:chOff x="-130629" y="816428"/>
            <a:chExt cx="5833327" cy="40222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16428"/>
              <a:ext cx="2261397" cy="4022271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1302" y="816428"/>
              <a:ext cx="2261396" cy="4022269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7" name="Rounded Rectangle 6"/>
            <p:cNvSpPr/>
            <p:nvPr/>
          </p:nvSpPr>
          <p:spPr>
            <a:xfrm>
              <a:off x="-130629" y="4038601"/>
              <a:ext cx="424543" cy="566056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293914" y="4441371"/>
              <a:ext cx="3243943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328126" y="2490656"/>
              <a:ext cx="1069632" cy="1011819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View linked orders by tapping on ‘Link’ button.</a:t>
              </a:r>
              <a:endParaRPr lang="en-US" sz="11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9741" y="76199"/>
            <a:ext cx="5878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Linked Orders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75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234347" y="816429"/>
            <a:ext cx="6909653" cy="4022269"/>
            <a:chOff x="-1206956" y="816429"/>
            <a:chExt cx="6909653" cy="402226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16429"/>
              <a:ext cx="2261396" cy="4022269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1302" y="816429"/>
              <a:ext cx="2261395" cy="4022267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cxnSp>
          <p:nvCxnSpPr>
            <p:cNvPr id="8" name="Straight Arrow Connector 7"/>
            <p:cNvCxnSpPr/>
            <p:nvPr/>
          </p:nvCxnSpPr>
          <p:spPr>
            <a:xfrm>
              <a:off x="1915885" y="4136571"/>
              <a:ext cx="1525417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328126" y="2490656"/>
              <a:ext cx="1069632" cy="776419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Expand to see complete details.</a:t>
              </a:r>
              <a:endParaRPr lang="en-US" sz="1100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-1206956" y="2308726"/>
              <a:ext cx="1206956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19741" y="76199"/>
            <a:ext cx="5878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Optimizer Combinations for An Order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6428"/>
            <a:ext cx="2261396" cy="402227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2" name="Rounded Rectangle 11"/>
          <p:cNvSpPr/>
          <p:nvPr/>
        </p:nvSpPr>
        <p:spPr>
          <a:xfrm>
            <a:off x="1407032" y="2207628"/>
            <a:ext cx="854364" cy="20219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9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03" y="816429"/>
            <a:ext cx="2261396" cy="402226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909" y="816429"/>
            <a:ext cx="2261396" cy="402226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6429"/>
            <a:ext cx="2261395" cy="402226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5357188" y="1080001"/>
            <a:ext cx="1525417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328892" y="2111971"/>
            <a:ext cx="1069632" cy="77641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Sorting Orders’ List.</a:t>
            </a:r>
            <a:endParaRPr lang="en-US" sz="11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261395" y="1080001"/>
            <a:ext cx="2700692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9741" y="76199"/>
            <a:ext cx="5878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Search and Sort Orders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962087" y="978903"/>
            <a:ext cx="202693" cy="20219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164780" y="978903"/>
            <a:ext cx="202693" cy="20219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776232" y="2111971"/>
            <a:ext cx="1069632" cy="77641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Advanced Search and Filter.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633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2" y="816429"/>
            <a:ext cx="2261396" cy="402226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19741" y="76199"/>
            <a:ext cx="5878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Create A New Order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605" y="816429"/>
            <a:ext cx="2261395" cy="402226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6429"/>
            <a:ext cx="2261395" cy="402226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3" name="Rounded Rectangle 12"/>
          <p:cNvSpPr/>
          <p:nvPr/>
        </p:nvSpPr>
        <p:spPr>
          <a:xfrm>
            <a:off x="1914087" y="978903"/>
            <a:ext cx="202693" cy="20219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116780" y="1102727"/>
            <a:ext cx="2455222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88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606" y="816430"/>
            <a:ext cx="2261394" cy="402226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Rounded Rectangle 7"/>
          <p:cNvSpPr/>
          <p:nvPr/>
        </p:nvSpPr>
        <p:spPr>
          <a:xfrm>
            <a:off x="4048778" y="1434333"/>
            <a:ext cx="1069632" cy="63395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Tap to view expand Prior Orders.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19741" y="76199"/>
            <a:ext cx="5878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Tanks Details &amp; Prior Orders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134100" y="3314701"/>
            <a:ext cx="828674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21136" y="3401780"/>
            <a:ext cx="951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Swipe horizontally to see more orders</a:t>
            </a:r>
            <a:endParaRPr lang="en-US" sz="1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6429"/>
            <a:ext cx="2261395" cy="402226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4" name="Straight Arrow Connector 13"/>
          <p:cNvCxnSpPr/>
          <p:nvPr/>
        </p:nvCxnSpPr>
        <p:spPr>
          <a:xfrm>
            <a:off x="717040" y="2242457"/>
            <a:ext cx="2724262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2328126" y="1181101"/>
            <a:ext cx="1069632" cy="88718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Expand Tank Information and Prior Orders.</a:t>
            </a:r>
            <a:endParaRPr lang="en-US" sz="11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61975" y="2413907"/>
            <a:ext cx="6320631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02" y="816430"/>
            <a:ext cx="2261394" cy="402226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9" name="Rounded Rectangle 18"/>
          <p:cNvSpPr/>
          <p:nvPr/>
        </p:nvSpPr>
        <p:spPr>
          <a:xfrm>
            <a:off x="7369682" y="3026778"/>
            <a:ext cx="297943" cy="20219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617457" y="3026778"/>
            <a:ext cx="297943" cy="20219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7989490" y="1802679"/>
            <a:ext cx="1069632" cy="63395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Copy from prior orders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1684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6428"/>
            <a:ext cx="2261396" cy="402227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02" y="816428"/>
            <a:ext cx="2261396" cy="402226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604" y="816429"/>
            <a:ext cx="2261395" cy="402226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Rounded Rectangle 6"/>
          <p:cNvSpPr/>
          <p:nvPr/>
        </p:nvSpPr>
        <p:spPr>
          <a:xfrm>
            <a:off x="2339012" y="1281933"/>
            <a:ext cx="1069632" cy="63395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Actions pertaining to an order.</a:t>
            </a:r>
            <a:endParaRPr lang="en-US" sz="1100" dirty="0"/>
          </a:p>
        </p:txBody>
      </p:sp>
      <p:sp>
        <p:nvSpPr>
          <p:cNvPr id="8" name="Rounded Rectangle 7"/>
          <p:cNvSpPr/>
          <p:nvPr/>
        </p:nvSpPr>
        <p:spPr>
          <a:xfrm>
            <a:off x="2049124" y="1349830"/>
            <a:ext cx="212271" cy="283028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490427" y="957945"/>
            <a:ext cx="212271" cy="283028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931728" y="1251860"/>
            <a:ext cx="212271" cy="283028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791200" y="1281934"/>
            <a:ext cx="1069632" cy="72103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More actions to the list of orders.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119741" y="76199"/>
            <a:ext cx="5878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All Other Actions To Orders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408644" y="4554378"/>
            <a:ext cx="2420769" cy="283028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791200" y="3913689"/>
            <a:ext cx="1069632" cy="64068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Bulk actions for selected orders.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5894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720652" y="816428"/>
            <a:ext cx="5702697" cy="4022270"/>
            <a:chOff x="0" y="816428"/>
            <a:chExt cx="5702697" cy="402227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16429"/>
              <a:ext cx="2261396" cy="4022269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1302" y="816428"/>
              <a:ext cx="2261395" cy="4022269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cxnSp>
          <p:nvCxnSpPr>
            <p:cNvPr id="7" name="Straight Arrow Connector 6"/>
            <p:cNvCxnSpPr/>
            <p:nvPr/>
          </p:nvCxnSpPr>
          <p:spPr>
            <a:xfrm>
              <a:off x="1921327" y="2318655"/>
              <a:ext cx="1681844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1709056" y="2177141"/>
              <a:ext cx="212271" cy="283028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04940" y="1281933"/>
              <a:ext cx="1069632" cy="633953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Order Generation Comments.</a:t>
              </a:r>
              <a:endParaRPr lang="en-US" sz="11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19741" y="76199"/>
            <a:ext cx="5878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Order Generation Configurations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55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131</Words>
  <Application>Microsoft Office PowerPoint</Application>
  <PresentationFormat>On-screen Show (16:9)</PresentationFormat>
  <Paragraphs>25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NPraveen</dc:creator>
  <cp:lastModifiedBy>NPraveen</cp:lastModifiedBy>
  <cp:revision>15</cp:revision>
  <dcterms:created xsi:type="dcterms:W3CDTF">2018-02-27T12:37:30Z</dcterms:created>
  <dcterms:modified xsi:type="dcterms:W3CDTF">2018-02-28T07:16:12Z</dcterms:modified>
</cp:coreProperties>
</file>