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58" r:id="rId5"/>
    <p:sldId id="273" r:id="rId6"/>
    <p:sldId id="276" r:id="rId7"/>
    <p:sldId id="260" r:id="rId8"/>
    <p:sldId id="261" r:id="rId9"/>
    <p:sldId id="275" r:id="rId10"/>
    <p:sldId id="264" r:id="rId11"/>
    <p:sldId id="271" r:id="rId12"/>
    <p:sldId id="265"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2C3CA-C31A-461B-9277-BA861872A0FD}" v="15" dt="2024-10-02T15:37:05.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HIREDDY SUSHMITHA" userId="7c98c766cbad741a" providerId="LiveId" clId="{3682C3CA-C31A-461B-9277-BA861872A0FD}"/>
    <pc:docChg chg="custSel addSld delSld modSld">
      <pc:chgData name="MACHIREDDY SUSHMITHA" userId="7c98c766cbad741a" providerId="LiveId" clId="{3682C3CA-C31A-461B-9277-BA861872A0FD}" dt="2024-10-02T15:55:08.411" v="3768"/>
      <pc:docMkLst>
        <pc:docMk/>
      </pc:docMkLst>
      <pc:sldChg chg="modSp mod">
        <pc:chgData name="MACHIREDDY SUSHMITHA" userId="7c98c766cbad741a" providerId="LiveId" clId="{3682C3CA-C31A-461B-9277-BA861872A0FD}" dt="2024-10-02T03:02:56.811" v="1724" actId="20577"/>
        <pc:sldMkLst>
          <pc:docMk/>
          <pc:sldMk cId="1968456604" sldId="256"/>
        </pc:sldMkLst>
        <pc:spChg chg="mod">
          <ac:chgData name="MACHIREDDY SUSHMITHA" userId="7c98c766cbad741a" providerId="LiveId" clId="{3682C3CA-C31A-461B-9277-BA861872A0FD}" dt="2024-10-02T03:02:56.811" v="1724" actId="20577"/>
          <ac:spMkLst>
            <pc:docMk/>
            <pc:sldMk cId="1968456604" sldId="256"/>
            <ac:spMk id="4" creationId="{87885A08-9B79-C34D-4933-5FFA23FF8CA0}"/>
          </ac:spMkLst>
        </pc:spChg>
      </pc:sldChg>
      <pc:sldChg chg="modSp mod">
        <pc:chgData name="MACHIREDDY SUSHMITHA" userId="7c98c766cbad741a" providerId="LiveId" clId="{3682C3CA-C31A-461B-9277-BA861872A0FD}" dt="2024-10-02T03:14:50.802" v="1774" actId="113"/>
        <pc:sldMkLst>
          <pc:docMk/>
          <pc:sldMk cId="3245751101" sldId="257"/>
        </pc:sldMkLst>
        <pc:spChg chg="mod">
          <ac:chgData name="MACHIREDDY SUSHMITHA" userId="7c98c766cbad741a" providerId="LiveId" clId="{3682C3CA-C31A-461B-9277-BA861872A0FD}" dt="2024-10-02T03:14:50.802" v="1774" actId="113"/>
          <ac:spMkLst>
            <pc:docMk/>
            <pc:sldMk cId="3245751101" sldId="257"/>
            <ac:spMk id="2" creationId="{A67C4BFD-3F63-640F-6D21-FE0B202156EC}"/>
          </ac:spMkLst>
        </pc:spChg>
        <pc:spChg chg="mod">
          <ac:chgData name="MACHIREDDY SUSHMITHA" userId="7c98c766cbad741a" providerId="LiveId" clId="{3682C3CA-C31A-461B-9277-BA861872A0FD}" dt="2024-10-02T03:09:26.281" v="1747" actId="255"/>
          <ac:spMkLst>
            <pc:docMk/>
            <pc:sldMk cId="3245751101" sldId="257"/>
            <ac:spMk id="3" creationId="{FA40F9BE-A840-C3C7-4AF0-A30C9334509B}"/>
          </ac:spMkLst>
        </pc:spChg>
      </pc:sldChg>
      <pc:sldChg chg="modSp mod">
        <pc:chgData name="MACHIREDDY SUSHMITHA" userId="7c98c766cbad741a" providerId="LiveId" clId="{3682C3CA-C31A-461B-9277-BA861872A0FD}" dt="2024-10-02T03:14:31.798" v="1771" actId="113"/>
        <pc:sldMkLst>
          <pc:docMk/>
          <pc:sldMk cId="2101019177" sldId="258"/>
        </pc:sldMkLst>
        <pc:spChg chg="mod">
          <ac:chgData name="MACHIREDDY SUSHMITHA" userId="7c98c766cbad741a" providerId="LiveId" clId="{3682C3CA-C31A-461B-9277-BA861872A0FD}" dt="2024-10-02T03:14:31.798" v="1771" actId="113"/>
          <ac:spMkLst>
            <pc:docMk/>
            <pc:sldMk cId="2101019177" sldId="258"/>
            <ac:spMk id="4" creationId="{F3C53165-29E8-0374-99CE-09E545453EE0}"/>
          </ac:spMkLst>
        </pc:spChg>
        <pc:spChg chg="mod">
          <ac:chgData name="MACHIREDDY SUSHMITHA" userId="7c98c766cbad741a" providerId="LiveId" clId="{3682C3CA-C31A-461B-9277-BA861872A0FD}" dt="2024-10-02T03:10:21.440" v="1752" actId="255"/>
          <ac:spMkLst>
            <pc:docMk/>
            <pc:sldMk cId="2101019177" sldId="258"/>
            <ac:spMk id="6" creationId="{E916DB73-0A80-6CDB-DABA-C6D60393CF55}"/>
          </ac:spMkLst>
        </pc:spChg>
      </pc:sldChg>
      <pc:sldChg chg="modSp mod">
        <pc:chgData name="MACHIREDDY SUSHMITHA" userId="7c98c766cbad741a" providerId="LiveId" clId="{3682C3CA-C31A-461B-9277-BA861872A0FD}" dt="2024-10-02T03:14:41.006" v="1772" actId="113"/>
        <pc:sldMkLst>
          <pc:docMk/>
          <pc:sldMk cId="3386754611" sldId="259"/>
        </pc:sldMkLst>
        <pc:spChg chg="mod">
          <ac:chgData name="MACHIREDDY SUSHMITHA" userId="7c98c766cbad741a" providerId="LiveId" clId="{3682C3CA-C31A-461B-9277-BA861872A0FD}" dt="2024-10-02T03:14:41.006" v="1772" actId="113"/>
          <ac:spMkLst>
            <pc:docMk/>
            <pc:sldMk cId="3386754611" sldId="259"/>
            <ac:spMk id="4" creationId="{37D79485-8C59-6849-20BE-E858FA9B5595}"/>
          </ac:spMkLst>
        </pc:spChg>
        <pc:spChg chg="mod">
          <ac:chgData name="MACHIREDDY SUSHMITHA" userId="7c98c766cbad741a" providerId="LiveId" clId="{3682C3CA-C31A-461B-9277-BA861872A0FD}" dt="2024-10-02T03:09:57.196" v="1750" actId="255"/>
          <ac:spMkLst>
            <pc:docMk/>
            <pc:sldMk cId="3386754611" sldId="259"/>
            <ac:spMk id="5" creationId="{380B61AC-033E-2448-EC67-B968D4F5B411}"/>
          </ac:spMkLst>
        </pc:spChg>
      </pc:sldChg>
      <pc:sldChg chg="addSp delSp modSp mod">
        <pc:chgData name="MACHIREDDY SUSHMITHA" userId="7c98c766cbad741a" providerId="LiveId" clId="{3682C3CA-C31A-461B-9277-BA861872A0FD}" dt="2024-10-02T15:45:36.397" v="3727" actId="113"/>
        <pc:sldMkLst>
          <pc:docMk/>
          <pc:sldMk cId="1831098387" sldId="260"/>
        </pc:sldMkLst>
        <pc:spChg chg="mod">
          <ac:chgData name="MACHIREDDY SUSHMITHA" userId="7c98c766cbad741a" providerId="LiveId" clId="{3682C3CA-C31A-461B-9277-BA861872A0FD}" dt="2024-10-02T03:15:02.669" v="1775" actId="113"/>
          <ac:spMkLst>
            <pc:docMk/>
            <pc:sldMk cId="1831098387" sldId="260"/>
            <ac:spMk id="2" creationId="{F47CBD82-5022-F16D-B4D0-615D7A380866}"/>
          </ac:spMkLst>
        </pc:spChg>
        <pc:spChg chg="mod">
          <ac:chgData name="MACHIREDDY SUSHMITHA" userId="7c98c766cbad741a" providerId="LiveId" clId="{3682C3CA-C31A-461B-9277-BA861872A0FD}" dt="2024-10-02T15:45:36.397" v="3727" actId="113"/>
          <ac:spMkLst>
            <pc:docMk/>
            <pc:sldMk cId="1831098387" sldId="260"/>
            <ac:spMk id="3" creationId="{6D7525FD-E2C6-FC42-48C4-DD68236CD81C}"/>
          </ac:spMkLst>
        </pc:spChg>
        <pc:spChg chg="add mod">
          <ac:chgData name="MACHIREDDY SUSHMITHA" userId="7c98c766cbad741a" providerId="LiveId" clId="{3682C3CA-C31A-461B-9277-BA861872A0FD}" dt="2024-10-02T04:43:09.513" v="2154" actId="20577"/>
          <ac:spMkLst>
            <pc:docMk/>
            <pc:sldMk cId="1831098387" sldId="260"/>
            <ac:spMk id="4" creationId="{CE678F20-12B3-93EC-82A4-418584006D49}"/>
          </ac:spMkLst>
        </pc:spChg>
        <pc:spChg chg="add mod">
          <ac:chgData name="MACHIREDDY SUSHMITHA" userId="7c98c766cbad741a" providerId="LiveId" clId="{3682C3CA-C31A-461B-9277-BA861872A0FD}" dt="2024-10-02T04:43:48.657" v="2447" actId="20577"/>
          <ac:spMkLst>
            <pc:docMk/>
            <pc:sldMk cId="1831098387" sldId="260"/>
            <ac:spMk id="5" creationId="{43A2EF5F-71CB-7073-247F-7D70FB4A7AA6}"/>
          </ac:spMkLst>
        </pc:spChg>
        <pc:spChg chg="add mod">
          <ac:chgData name="MACHIREDDY SUSHMITHA" userId="7c98c766cbad741a" providerId="LiveId" clId="{3682C3CA-C31A-461B-9277-BA861872A0FD}" dt="2024-10-02T04:45:23.486" v="2707" actId="20577"/>
          <ac:spMkLst>
            <pc:docMk/>
            <pc:sldMk cId="1831098387" sldId="260"/>
            <ac:spMk id="6" creationId="{102915CC-6927-3171-2C15-FBB14474FCDE}"/>
          </ac:spMkLst>
        </pc:spChg>
        <pc:spChg chg="add mod">
          <ac:chgData name="MACHIREDDY SUSHMITHA" userId="7c98c766cbad741a" providerId="LiveId" clId="{3682C3CA-C31A-461B-9277-BA861872A0FD}" dt="2024-10-02T04:45:09.662" v="2582" actId="20577"/>
          <ac:spMkLst>
            <pc:docMk/>
            <pc:sldMk cId="1831098387" sldId="260"/>
            <ac:spMk id="7" creationId="{86DD6717-517D-B425-F457-C6D8E5DA0B69}"/>
          </ac:spMkLst>
        </pc:spChg>
        <pc:spChg chg="add mod">
          <ac:chgData name="MACHIREDDY SUSHMITHA" userId="7c98c766cbad741a" providerId="LiveId" clId="{3682C3CA-C31A-461B-9277-BA861872A0FD}" dt="2024-10-02T15:35:43.184" v="3435" actId="20577"/>
          <ac:spMkLst>
            <pc:docMk/>
            <pc:sldMk cId="1831098387" sldId="260"/>
            <ac:spMk id="8" creationId="{05DF0C60-2572-B1A1-6A17-214B7BF42E96}"/>
          </ac:spMkLst>
        </pc:spChg>
        <pc:spChg chg="add del mod">
          <ac:chgData name="MACHIREDDY SUSHMITHA" userId="7c98c766cbad741a" providerId="LiveId" clId="{3682C3CA-C31A-461B-9277-BA861872A0FD}" dt="2024-10-02T04:49:23.635" v="2841"/>
          <ac:spMkLst>
            <pc:docMk/>
            <pc:sldMk cId="1831098387" sldId="260"/>
            <ac:spMk id="8" creationId="{5F8E302B-EF23-F60E-AE16-E24D66685F4A}"/>
          </ac:spMkLst>
        </pc:spChg>
        <pc:spChg chg="add mod">
          <ac:chgData name="MACHIREDDY SUSHMITHA" userId="7c98c766cbad741a" providerId="LiveId" clId="{3682C3CA-C31A-461B-9277-BA861872A0FD}" dt="2024-10-02T15:36:45.707" v="3496" actId="14100"/>
          <ac:spMkLst>
            <pc:docMk/>
            <pc:sldMk cId="1831098387" sldId="260"/>
            <ac:spMk id="9" creationId="{B7FE1824-7699-4679-0878-82B9C27ED7FE}"/>
          </ac:spMkLst>
        </pc:spChg>
        <pc:spChg chg="add del mod">
          <ac:chgData name="MACHIREDDY SUSHMITHA" userId="7c98c766cbad741a" providerId="LiveId" clId="{3682C3CA-C31A-461B-9277-BA861872A0FD}" dt="2024-10-02T15:44:17.159" v="3716"/>
          <ac:spMkLst>
            <pc:docMk/>
            <pc:sldMk cId="1831098387" sldId="260"/>
            <ac:spMk id="10" creationId="{9AD9046B-AE8C-57F5-727E-6AF1D5A70DE7}"/>
          </ac:spMkLst>
        </pc:spChg>
      </pc:sldChg>
      <pc:sldChg chg="modSp mod">
        <pc:chgData name="MACHIREDDY SUSHMITHA" userId="7c98c766cbad741a" providerId="LiveId" clId="{3682C3CA-C31A-461B-9277-BA861872A0FD}" dt="2024-10-02T03:15:14.464" v="1776" actId="113"/>
        <pc:sldMkLst>
          <pc:docMk/>
          <pc:sldMk cId="2844135298" sldId="261"/>
        </pc:sldMkLst>
        <pc:spChg chg="mod">
          <ac:chgData name="MACHIREDDY SUSHMITHA" userId="7c98c766cbad741a" providerId="LiveId" clId="{3682C3CA-C31A-461B-9277-BA861872A0FD}" dt="2024-10-02T03:15:14.464" v="1776" actId="113"/>
          <ac:spMkLst>
            <pc:docMk/>
            <pc:sldMk cId="2844135298" sldId="261"/>
            <ac:spMk id="2" creationId="{648CFA1E-E8BE-F64B-08A0-8708EC778D6C}"/>
          </ac:spMkLst>
        </pc:spChg>
        <pc:spChg chg="mod">
          <ac:chgData name="MACHIREDDY SUSHMITHA" userId="7c98c766cbad741a" providerId="LiveId" clId="{3682C3CA-C31A-461B-9277-BA861872A0FD}" dt="2024-10-02T03:11:43.396" v="1758" actId="255"/>
          <ac:spMkLst>
            <pc:docMk/>
            <pc:sldMk cId="2844135298" sldId="261"/>
            <ac:spMk id="3" creationId="{4E381876-015F-CE27-B1CD-1E2370144E1B}"/>
          </ac:spMkLst>
        </pc:spChg>
      </pc:sldChg>
      <pc:sldChg chg="modSp mod">
        <pc:chgData name="MACHIREDDY SUSHMITHA" userId="7c98c766cbad741a" providerId="LiveId" clId="{3682C3CA-C31A-461B-9277-BA861872A0FD}" dt="2024-10-02T15:55:08.411" v="3768"/>
        <pc:sldMkLst>
          <pc:docMk/>
          <pc:sldMk cId="869976781" sldId="264"/>
        </pc:sldMkLst>
        <pc:spChg chg="mod">
          <ac:chgData name="MACHIREDDY SUSHMITHA" userId="7c98c766cbad741a" providerId="LiveId" clId="{3682C3CA-C31A-461B-9277-BA861872A0FD}" dt="2024-10-02T03:15:24.049" v="1777" actId="113"/>
          <ac:spMkLst>
            <pc:docMk/>
            <pc:sldMk cId="869976781" sldId="264"/>
            <ac:spMk id="2" creationId="{5DC1C67F-3CEE-669F-183A-E0C7D0859DAB}"/>
          </ac:spMkLst>
        </pc:spChg>
        <pc:spChg chg="mod">
          <ac:chgData name="MACHIREDDY SUSHMITHA" userId="7c98c766cbad741a" providerId="LiveId" clId="{3682C3CA-C31A-461B-9277-BA861872A0FD}" dt="2024-10-02T15:55:08.411" v="3768"/>
          <ac:spMkLst>
            <pc:docMk/>
            <pc:sldMk cId="869976781" sldId="264"/>
            <ac:spMk id="3" creationId="{9D474DEC-3085-C5F2-238D-A0798F7C89AE}"/>
          </ac:spMkLst>
        </pc:spChg>
      </pc:sldChg>
      <pc:sldChg chg="modSp mod">
        <pc:chgData name="MACHIREDDY SUSHMITHA" userId="7c98c766cbad741a" providerId="LiveId" clId="{3682C3CA-C31A-461B-9277-BA861872A0FD}" dt="2024-10-02T03:15:46.902" v="1779" actId="113"/>
        <pc:sldMkLst>
          <pc:docMk/>
          <pc:sldMk cId="123640736" sldId="265"/>
        </pc:sldMkLst>
        <pc:spChg chg="mod">
          <ac:chgData name="MACHIREDDY SUSHMITHA" userId="7c98c766cbad741a" providerId="LiveId" clId="{3682C3CA-C31A-461B-9277-BA861872A0FD}" dt="2024-10-02T03:15:46.902" v="1779" actId="113"/>
          <ac:spMkLst>
            <pc:docMk/>
            <pc:sldMk cId="123640736" sldId="265"/>
            <ac:spMk id="4" creationId="{2EAECD68-F694-8FB3-3C6B-B5FE78ABC64C}"/>
          </ac:spMkLst>
        </pc:spChg>
        <pc:spChg chg="mod">
          <ac:chgData name="MACHIREDDY SUSHMITHA" userId="7c98c766cbad741a" providerId="LiveId" clId="{3682C3CA-C31A-461B-9277-BA861872A0FD}" dt="2024-10-02T03:13:10.081" v="1765" actId="255"/>
          <ac:spMkLst>
            <pc:docMk/>
            <pc:sldMk cId="123640736" sldId="265"/>
            <ac:spMk id="5" creationId="{CAD0E8A6-B0F7-34E3-87BD-D260C088C751}"/>
          </ac:spMkLst>
        </pc:spChg>
      </pc:sldChg>
      <pc:sldChg chg="del">
        <pc:chgData name="MACHIREDDY SUSHMITHA" userId="7c98c766cbad741a" providerId="LiveId" clId="{3682C3CA-C31A-461B-9277-BA861872A0FD}" dt="2024-10-01T14:51:42.885" v="0" actId="2696"/>
        <pc:sldMkLst>
          <pc:docMk/>
          <pc:sldMk cId="3114168881" sldId="270"/>
        </pc:sldMkLst>
      </pc:sldChg>
      <pc:sldChg chg="modSp mod">
        <pc:chgData name="MACHIREDDY SUSHMITHA" userId="7c98c766cbad741a" providerId="LiveId" clId="{3682C3CA-C31A-461B-9277-BA861872A0FD}" dt="2024-10-02T03:15:35.804" v="1778" actId="113"/>
        <pc:sldMkLst>
          <pc:docMk/>
          <pc:sldMk cId="4125376380" sldId="271"/>
        </pc:sldMkLst>
        <pc:spChg chg="mod">
          <ac:chgData name="MACHIREDDY SUSHMITHA" userId="7c98c766cbad741a" providerId="LiveId" clId="{3682C3CA-C31A-461B-9277-BA861872A0FD}" dt="2024-10-02T03:15:35.804" v="1778" actId="113"/>
          <ac:spMkLst>
            <pc:docMk/>
            <pc:sldMk cId="4125376380" sldId="271"/>
            <ac:spMk id="4" creationId="{96FB0B4D-87AA-D7A0-B89E-D6DDC93045D2}"/>
          </ac:spMkLst>
        </pc:spChg>
        <pc:spChg chg="mod">
          <ac:chgData name="MACHIREDDY SUSHMITHA" userId="7c98c766cbad741a" providerId="LiveId" clId="{3682C3CA-C31A-461B-9277-BA861872A0FD}" dt="2024-10-02T03:12:41.753" v="1763" actId="255"/>
          <ac:spMkLst>
            <pc:docMk/>
            <pc:sldMk cId="4125376380" sldId="271"/>
            <ac:spMk id="5" creationId="{3656912E-B736-784D-77A3-E439371FDF1C}"/>
          </ac:spMkLst>
        </pc:spChg>
      </pc:sldChg>
      <pc:sldChg chg="addSp delSp modSp new mod modClrScheme chgLayout">
        <pc:chgData name="MACHIREDDY SUSHMITHA" userId="7c98c766cbad741a" providerId="LiveId" clId="{3682C3CA-C31A-461B-9277-BA861872A0FD}" dt="2024-10-01T15:27:18.516" v="13" actId="14100"/>
        <pc:sldMkLst>
          <pc:docMk/>
          <pc:sldMk cId="2266289629" sldId="273"/>
        </pc:sldMkLst>
        <pc:spChg chg="del">
          <ac:chgData name="MACHIREDDY SUSHMITHA" userId="7c98c766cbad741a" providerId="LiveId" clId="{3682C3CA-C31A-461B-9277-BA861872A0FD}" dt="2024-10-01T15:26:17.903" v="2" actId="700"/>
          <ac:spMkLst>
            <pc:docMk/>
            <pc:sldMk cId="2266289629" sldId="273"/>
            <ac:spMk id="2" creationId="{D31B41F6-7290-21A2-B202-09E560C28084}"/>
          </ac:spMkLst>
        </pc:spChg>
        <pc:spChg chg="del">
          <ac:chgData name="MACHIREDDY SUSHMITHA" userId="7c98c766cbad741a" providerId="LiveId" clId="{3682C3CA-C31A-461B-9277-BA861872A0FD}" dt="2024-10-01T15:26:17.903" v="2" actId="700"/>
          <ac:spMkLst>
            <pc:docMk/>
            <pc:sldMk cId="2266289629" sldId="273"/>
            <ac:spMk id="3" creationId="{472CD2AD-949B-151F-DABE-D4D450FAEAC6}"/>
          </ac:spMkLst>
        </pc:spChg>
        <pc:spChg chg="del">
          <ac:chgData name="MACHIREDDY SUSHMITHA" userId="7c98c766cbad741a" providerId="LiveId" clId="{3682C3CA-C31A-461B-9277-BA861872A0FD}" dt="2024-10-01T15:26:17.903" v="2" actId="700"/>
          <ac:spMkLst>
            <pc:docMk/>
            <pc:sldMk cId="2266289629" sldId="273"/>
            <ac:spMk id="4" creationId="{B6D80CA9-7342-1B28-5332-052E3C692723}"/>
          </ac:spMkLst>
        </pc:spChg>
        <pc:picChg chg="add mod">
          <ac:chgData name="MACHIREDDY SUSHMITHA" userId="7c98c766cbad741a" providerId="LiveId" clId="{3682C3CA-C31A-461B-9277-BA861872A0FD}" dt="2024-10-01T15:27:18.516" v="13" actId="14100"/>
          <ac:picMkLst>
            <pc:docMk/>
            <pc:sldMk cId="2266289629" sldId="273"/>
            <ac:picMk id="6" creationId="{8A400B22-58C7-E678-1F53-52D0D0AF3268}"/>
          </ac:picMkLst>
        </pc:picChg>
      </pc:sldChg>
      <pc:sldChg chg="addSp modSp new del mod chgLayout">
        <pc:chgData name="MACHIREDDY SUSHMITHA" userId="7c98c766cbad741a" providerId="LiveId" clId="{3682C3CA-C31A-461B-9277-BA861872A0FD}" dt="2024-10-02T02:55:10.833" v="898" actId="2696"/>
        <pc:sldMkLst>
          <pc:docMk/>
          <pc:sldMk cId="3343020485" sldId="274"/>
        </pc:sldMkLst>
        <pc:picChg chg="add mod">
          <ac:chgData name="MACHIREDDY SUSHMITHA" userId="7c98c766cbad741a" providerId="LiveId" clId="{3682C3CA-C31A-461B-9277-BA861872A0FD}" dt="2024-10-01T15:29:25.456" v="21" actId="14100"/>
          <ac:picMkLst>
            <pc:docMk/>
            <pc:sldMk cId="3343020485" sldId="274"/>
            <ac:picMk id="3" creationId="{2282C999-9892-CEFB-B98A-65A6524C3602}"/>
          </ac:picMkLst>
        </pc:picChg>
      </pc:sldChg>
      <pc:sldChg chg="addSp delSp modSp new mod modClrScheme chgLayout">
        <pc:chgData name="MACHIREDDY SUSHMITHA" userId="7c98c766cbad741a" providerId="LiveId" clId="{3682C3CA-C31A-461B-9277-BA861872A0FD}" dt="2024-10-01T16:08:00.049" v="198" actId="14100"/>
        <pc:sldMkLst>
          <pc:docMk/>
          <pc:sldMk cId="3945853700" sldId="275"/>
        </pc:sldMkLst>
        <pc:spChg chg="del">
          <ac:chgData name="MACHIREDDY SUSHMITHA" userId="7c98c766cbad741a" providerId="LiveId" clId="{3682C3CA-C31A-461B-9277-BA861872A0FD}" dt="2024-10-01T16:06:06.928" v="194" actId="700"/>
          <ac:spMkLst>
            <pc:docMk/>
            <pc:sldMk cId="3945853700" sldId="275"/>
            <ac:spMk id="2" creationId="{356F1BC9-8273-B809-80E7-E952BE67EB4E}"/>
          </ac:spMkLst>
        </pc:spChg>
        <pc:spChg chg="del">
          <ac:chgData name="MACHIREDDY SUSHMITHA" userId="7c98c766cbad741a" providerId="LiveId" clId="{3682C3CA-C31A-461B-9277-BA861872A0FD}" dt="2024-10-01T16:06:06.928" v="194" actId="700"/>
          <ac:spMkLst>
            <pc:docMk/>
            <pc:sldMk cId="3945853700" sldId="275"/>
            <ac:spMk id="3" creationId="{E56A151B-5A8C-BCE2-1AA4-621993AB2AFB}"/>
          </ac:spMkLst>
        </pc:spChg>
        <pc:picChg chg="add mod">
          <ac:chgData name="MACHIREDDY SUSHMITHA" userId="7c98c766cbad741a" providerId="LiveId" clId="{3682C3CA-C31A-461B-9277-BA861872A0FD}" dt="2024-10-01T16:08:00.049" v="198" actId="14100"/>
          <ac:picMkLst>
            <pc:docMk/>
            <pc:sldMk cId="3945853700" sldId="275"/>
            <ac:picMk id="5" creationId="{CDA63BE9-7310-6D02-6B6B-C1FAEE86ABA8}"/>
          </ac:picMkLst>
        </pc:picChg>
      </pc:sldChg>
      <pc:sldChg chg="addSp modSp new mod chgLayout">
        <pc:chgData name="MACHIREDDY SUSHMITHA" userId="7c98c766cbad741a" providerId="LiveId" clId="{3682C3CA-C31A-461B-9277-BA861872A0FD}" dt="2024-10-02T02:55:01.326" v="897" actId="14100"/>
        <pc:sldMkLst>
          <pc:docMk/>
          <pc:sldMk cId="923920708" sldId="276"/>
        </pc:sldMkLst>
        <pc:picChg chg="add mod">
          <ac:chgData name="MACHIREDDY SUSHMITHA" userId="7c98c766cbad741a" providerId="LiveId" clId="{3682C3CA-C31A-461B-9277-BA861872A0FD}" dt="2024-10-02T02:55:01.326" v="897" actId="14100"/>
          <ac:picMkLst>
            <pc:docMk/>
            <pc:sldMk cId="923920708" sldId="276"/>
            <ac:picMk id="3" creationId="{2661FB98-94E4-B405-0C9B-C74A51463BEC}"/>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1:32:34.845"/>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1:32:51.413"/>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940FF-E88B-4C3B-8C21-89014EF73EFB}"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10D54-FB09-4CF7-9238-FB54043AD166}" type="slidenum">
              <a:rPr lang="en-IN" smtClean="0"/>
              <a:t>‹#›</a:t>
            </a:fld>
            <a:endParaRPr lang="en-IN"/>
          </a:p>
        </p:txBody>
      </p:sp>
    </p:spTree>
    <p:extLst>
      <p:ext uri="{BB962C8B-B14F-4D97-AF65-F5344CB8AC3E}">
        <p14:creationId xmlns:p14="http://schemas.microsoft.com/office/powerpoint/2010/main" val="338252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8A884A-0534-4754-A5B9-FB887EEDAA7D}" type="datetimeFigureOut">
              <a:rPr lang="en-IN" smtClean="0"/>
              <a:t>03-10-2024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ACBFE52-43F9-4F90-B0AC-9CCB4C30C72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49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A884A-0534-4754-A5B9-FB887EEDAA7D}"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BFE52-43F9-4F90-B0AC-9CCB4C30C72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64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A884A-0534-4754-A5B9-FB887EEDAA7D}"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BFE52-43F9-4F90-B0AC-9CCB4C30C72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278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A884A-0534-4754-A5B9-FB887EEDAA7D}"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BFE52-43F9-4F90-B0AC-9CCB4C30C72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3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A884A-0534-4754-A5B9-FB887EEDAA7D}"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BFE52-43F9-4F90-B0AC-9CCB4C30C72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88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A884A-0534-4754-A5B9-FB887EEDAA7D}"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BFE52-43F9-4F90-B0AC-9CCB4C30C72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1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A884A-0534-4754-A5B9-FB887EEDAA7D}"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CBFE52-43F9-4F90-B0AC-9CCB4C30C72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803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A884A-0534-4754-A5B9-FB887EEDAA7D}"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CBFE52-43F9-4F90-B0AC-9CCB4C30C72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308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A884A-0534-4754-A5B9-FB887EEDAA7D}"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CBFE52-43F9-4F90-B0AC-9CCB4C30C724}" type="slidenum">
              <a:rPr lang="en-IN" smtClean="0"/>
              <a:t>‹#›</a:t>
            </a:fld>
            <a:endParaRPr lang="en-IN"/>
          </a:p>
        </p:txBody>
      </p:sp>
    </p:spTree>
    <p:extLst>
      <p:ext uri="{BB962C8B-B14F-4D97-AF65-F5344CB8AC3E}">
        <p14:creationId xmlns:p14="http://schemas.microsoft.com/office/powerpoint/2010/main" val="195785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A884A-0534-4754-A5B9-FB887EEDAA7D}"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BFE52-43F9-4F90-B0AC-9CCB4C30C72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03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8A884A-0534-4754-A5B9-FB887EEDAA7D}" type="datetimeFigureOut">
              <a:rPr lang="en-IN" smtClean="0"/>
              <a:t>03-10-2024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ACBFE52-43F9-4F90-B0AC-9CCB4C30C72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091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8A884A-0534-4754-A5B9-FB887EEDAA7D}" type="datetimeFigureOut">
              <a:rPr lang="en-IN" smtClean="0"/>
              <a:t>03-10-2024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CBFE52-43F9-4F90-B0AC-9CCB4C30C72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092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2C8F-EB5A-DFD5-AB62-7BF37C914684}"/>
              </a:ext>
            </a:extLst>
          </p:cNvPr>
          <p:cNvSpPr>
            <a:spLocks noGrp="1"/>
          </p:cNvSpPr>
          <p:nvPr>
            <p:ph type="ctrTitle"/>
          </p:nvPr>
        </p:nvSpPr>
        <p:spPr>
          <a:xfrm>
            <a:off x="3398166" y="348792"/>
            <a:ext cx="8637073" cy="2541431"/>
          </a:xfrm>
        </p:spPr>
        <p:txBody>
          <a:bodyPr>
            <a:normAutofit/>
          </a:bodyPr>
          <a:lstStyle/>
          <a:p>
            <a:r>
              <a:rPr lang="en-IN" sz="3200" dirty="0"/>
              <a:t>Rice SEED Classification </a:t>
            </a:r>
            <a:br>
              <a:rPr lang="en-IN" sz="3200" dirty="0"/>
            </a:br>
            <a:r>
              <a:rPr lang="en-IN" sz="3200" dirty="0"/>
              <a:t>   (jasmine &amp; </a:t>
            </a:r>
            <a:r>
              <a:rPr lang="en-IN" sz="3200" dirty="0" err="1"/>
              <a:t>gonen</a:t>
            </a:r>
            <a:r>
              <a:rPr lang="en-IN" sz="3200" dirty="0"/>
              <a:t>) </a:t>
            </a:r>
            <a:br>
              <a:rPr lang="en-IN" sz="3200" dirty="0"/>
            </a:br>
            <a:r>
              <a:rPr lang="en-IN" sz="3200" dirty="0"/>
              <a:t>using Machine learning</a:t>
            </a:r>
          </a:p>
        </p:txBody>
      </p:sp>
      <p:sp>
        <p:nvSpPr>
          <p:cNvPr id="4" name="Subtitle 3">
            <a:extLst>
              <a:ext uri="{FF2B5EF4-FFF2-40B4-BE49-F238E27FC236}">
                <a16:creationId xmlns:a16="http://schemas.microsoft.com/office/drawing/2014/main" id="{87885A08-9B79-C34D-4933-5FFA23FF8CA0}"/>
              </a:ext>
            </a:extLst>
          </p:cNvPr>
          <p:cNvSpPr>
            <a:spLocks noGrp="1"/>
          </p:cNvSpPr>
          <p:nvPr>
            <p:ph type="subTitle" idx="1"/>
          </p:nvPr>
        </p:nvSpPr>
        <p:spPr>
          <a:xfrm>
            <a:off x="2300748" y="3814916"/>
            <a:ext cx="9419305" cy="1573161"/>
          </a:xfrm>
        </p:spPr>
        <p:txBody>
          <a:bodyPr>
            <a:normAutofit fontScale="92500"/>
          </a:bodyPr>
          <a:lstStyle/>
          <a:p>
            <a:r>
              <a:rPr lang="en-IN" cap="none" dirty="0"/>
              <a:t>    Assigned by :                                                                          presented by:</a:t>
            </a:r>
          </a:p>
          <a:p>
            <a:r>
              <a:rPr lang="en-IN" cap="none" dirty="0"/>
              <a:t>                    Aravind Reddy                                                                      K . Praveen Vardhan Raju</a:t>
            </a:r>
          </a:p>
          <a:p>
            <a:r>
              <a:rPr lang="en-IN" cap="none" dirty="0"/>
              <a:t>                                                                                                               M . </a:t>
            </a:r>
            <a:r>
              <a:rPr lang="en-IN" cap="none" dirty="0" err="1"/>
              <a:t>Sushmitha</a:t>
            </a:r>
            <a:r>
              <a:rPr lang="en-IN" cap="none" dirty="0"/>
              <a:t> </a:t>
            </a:r>
            <a:endParaRPr lang="en-IN" dirty="0"/>
          </a:p>
        </p:txBody>
      </p:sp>
    </p:spTree>
    <p:extLst>
      <p:ext uri="{BB962C8B-B14F-4D97-AF65-F5344CB8AC3E}">
        <p14:creationId xmlns:p14="http://schemas.microsoft.com/office/powerpoint/2010/main" val="196845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C67F-3CEE-669F-183A-E0C7D0859DAB}"/>
              </a:ext>
            </a:extLst>
          </p:cNvPr>
          <p:cNvSpPr>
            <a:spLocks noGrp="1"/>
          </p:cNvSpPr>
          <p:nvPr>
            <p:ph type="title"/>
          </p:nvPr>
        </p:nvSpPr>
        <p:spPr>
          <a:xfrm>
            <a:off x="1451579" y="1391654"/>
            <a:ext cx="9603275" cy="462099"/>
          </a:xfrm>
        </p:spPr>
        <p:txBody>
          <a:bodyPr>
            <a:normAutofit/>
          </a:bodyPr>
          <a:lstStyle/>
          <a:p>
            <a:r>
              <a:rPr lang="en-IN" sz="2400" b="1" cap="none" dirty="0"/>
              <a:t>Result</a:t>
            </a:r>
          </a:p>
        </p:txBody>
      </p:sp>
      <p:sp>
        <p:nvSpPr>
          <p:cNvPr id="3" name="Content Placeholder 2">
            <a:extLst>
              <a:ext uri="{FF2B5EF4-FFF2-40B4-BE49-F238E27FC236}">
                <a16:creationId xmlns:a16="http://schemas.microsoft.com/office/drawing/2014/main" id="{9D474DEC-3085-C5F2-238D-A0798F7C89AE}"/>
              </a:ext>
            </a:extLst>
          </p:cNvPr>
          <p:cNvSpPr>
            <a:spLocks noGrp="1"/>
          </p:cNvSpPr>
          <p:nvPr>
            <p:ph idx="1"/>
          </p:nvPr>
        </p:nvSpPr>
        <p:spPr>
          <a:xfrm>
            <a:off x="1451579" y="1956738"/>
            <a:ext cx="9603275" cy="4188423"/>
          </a:xfrm>
        </p:spPr>
        <p:txBody>
          <a:bodyPr/>
          <a:lstStyle/>
          <a:p>
            <a:r>
              <a:rPr lang="en-US" sz="1800" b="1" i="0" dirty="0">
                <a:solidFill>
                  <a:srgbClr val="212121"/>
                </a:solidFill>
                <a:effectLst/>
                <a:latin typeface="Roboto" panose="020F0502020204030204" pitchFamily="2" charset="0"/>
              </a:rPr>
              <a:t>SVM(Grid Search CV) Hyperparameter</a:t>
            </a:r>
            <a:r>
              <a:rPr lang="en-US" sz="1800" b="0" i="0" dirty="0">
                <a:solidFill>
                  <a:srgbClr val="212121"/>
                </a:solidFill>
                <a:effectLst/>
                <a:latin typeface="Roboto" panose="020F0502020204030204" pitchFamily="2" charset="0"/>
              </a:rPr>
              <a:t>, with the highest accuracy of </a:t>
            </a:r>
            <a:r>
              <a:rPr lang="en-US" sz="1800" b="1" i="0" dirty="0">
                <a:solidFill>
                  <a:srgbClr val="212121"/>
                </a:solidFill>
                <a:effectLst/>
                <a:latin typeface="Roboto" panose="020F0502020204030204" pitchFamily="2" charset="0"/>
              </a:rPr>
              <a:t>0.9904</a:t>
            </a:r>
            <a:r>
              <a:rPr lang="en-US" sz="1800" b="0" i="0" dirty="0">
                <a:solidFill>
                  <a:srgbClr val="212121"/>
                </a:solidFill>
                <a:effectLst/>
                <a:latin typeface="Roboto" panose="020F0502020204030204" pitchFamily="2" charset="0"/>
              </a:rPr>
              <a:t>, indicating its superior performance in classifying rice correctly.</a:t>
            </a:r>
          </a:p>
          <a:p>
            <a:r>
              <a:rPr lang="en-US" sz="1600" b="0" i="0">
                <a:solidFill>
                  <a:srgbClr val="212121"/>
                </a:solidFill>
                <a:effectLst/>
                <a:latin typeface="Courier New" panose="02070309020205020404" pitchFamily="49" charset="0"/>
              </a:rPr>
              <a:t>Model accuracy score with default hyperparameters: 0.9904</a:t>
            </a:r>
            <a:endParaRPr lang="en-US" sz="1800" b="0" i="0" dirty="0">
              <a:solidFill>
                <a:srgbClr val="212121"/>
              </a:solidFill>
              <a:effectLst/>
              <a:latin typeface="Roboto" panose="020F0502020204030204" pitchFamily="2" charset="0"/>
            </a:endParaRPr>
          </a:p>
          <a:p>
            <a:r>
              <a:rPr lang="en-US" sz="1600" b="1" i="0" dirty="0">
                <a:solidFill>
                  <a:srgbClr val="212121"/>
                </a:solidFill>
                <a:effectLst/>
                <a:latin typeface="Roboto" panose="02000000000000000000" pitchFamily="2" charset="0"/>
              </a:rPr>
              <a:t>AdaBoost</a:t>
            </a:r>
            <a:r>
              <a:rPr lang="en-US" sz="1600" b="0" i="0" dirty="0">
                <a:solidFill>
                  <a:srgbClr val="212121"/>
                </a:solidFill>
                <a:effectLst/>
                <a:latin typeface="Roboto" panose="02000000000000000000" pitchFamily="2" charset="0"/>
              </a:rPr>
              <a:t> and </a:t>
            </a:r>
            <a:r>
              <a:rPr lang="en-US" sz="1600" b="1" i="0" dirty="0">
                <a:solidFill>
                  <a:srgbClr val="212121"/>
                </a:solidFill>
                <a:effectLst/>
                <a:latin typeface="Roboto" panose="02000000000000000000" pitchFamily="2" charset="0"/>
              </a:rPr>
              <a:t>Decision Tree (</a:t>
            </a:r>
            <a:r>
              <a:rPr lang="en-US" sz="1600" b="1" i="0" dirty="0" err="1">
                <a:solidFill>
                  <a:srgbClr val="212121"/>
                </a:solidFill>
                <a:effectLst/>
                <a:latin typeface="Roboto" panose="02000000000000000000" pitchFamily="2" charset="0"/>
              </a:rPr>
              <a:t>max_depth</a:t>
            </a:r>
            <a:r>
              <a:rPr lang="en-US" sz="1600" b="1" i="0" dirty="0">
                <a:solidFill>
                  <a:srgbClr val="212121"/>
                </a:solidFill>
                <a:effectLst/>
                <a:latin typeface="Roboto" panose="02000000000000000000" pitchFamily="2" charset="0"/>
              </a:rPr>
              <a:t>=5)</a:t>
            </a:r>
            <a:r>
              <a:rPr lang="en-US" sz="1600" b="0" i="0" dirty="0">
                <a:solidFill>
                  <a:srgbClr val="212121"/>
                </a:solidFill>
                <a:effectLst/>
                <a:latin typeface="Roboto" panose="02000000000000000000" pitchFamily="2" charset="0"/>
              </a:rPr>
              <a:t>, along with </a:t>
            </a:r>
            <a:r>
              <a:rPr lang="en-US" sz="1600" b="1" i="0" dirty="0">
                <a:solidFill>
                  <a:srgbClr val="212121"/>
                </a:solidFill>
                <a:effectLst/>
                <a:latin typeface="Roboto" panose="02000000000000000000" pitchFamily="2" charset="0"/>
              </a:rPr>
              <a:t>Random Forest (</a:t>
            </a:r>
            <a:r>
              <a:rPr lang="en-US" sz="1600" b="1" i="0" dirty="0" err="1">
                <a:solidFill>
                  <a:srgbClr val="212121"/>
                </a:solidFill>
                <a:effectLst/>
                <a:latin typeface="Roboto" panose="02000000000000000000" pitchFamily="2" charset="0"/>
              </a:rPr>
              <a:t>n_estimators</a:t>
            </a:r>
            <a:r>
              <a:rPr lang="en-US" sz="1600" b="1" i="0" dirty="0">
                <a:solidFill>
                  <a:srgbClr val="212121"/>
                </a:solidFill>
                <a:effectLst/>
                <a:latin typeface="Roboto" panose="02000000000000000000" pitchFamily="2" charset="0"/>
              </a:rPr>
              <a:t>=10)</a:t>
            </a:r>
            <a:r>
              <a:rPr lang="en-US" sz="1600" b="0" i="0" dirty="0">
                <a:solidFill>
                  <a:srgbClr val="212121"/>
                </a:solidFill>
                <a:effectLst/>
                <a:latin typeface="Roboto" panose="02000000000000000000" pitchFamily="2" charset="0"/>
              </a:rPr>
              <a:t>, showed competitive results with accuracies around </a:t>
            </a:r>
            <a:r>
              <a:rPr lang="en-US" sz="1600" b="1" i="0" dirty="0">
                <a:solidFill>
                  <a:srgbClr val="212121"/>
                </a:solidFill>
                <a:effectLst/>
                <a:latin typeface="Roboto" panose="02000000000000000000" pitchFamily="2" charset="0"/>
              </a:rPr>
              <a:t>0.989300</a:t>
            </a:r>
            <a:r>
              <a:rPr lang="en-US" sz="1600" b="0" i="0" dirty="0">
                <a:solidFill>
                  <a:srgbClr val="212121"/>
                </a:solidFill>
                <a:effectLst/>
                <a:latin typeface="Roboto" panose="02000000000000000000" pitchFamily="2" charset="0"/>
              </a:rPr>
              <a:t>.</a:t>
            </a:r>
          </a:p>
          <a:p>
            <a:r>
              <a:rPr lang="en-US" sz="1600" b="0" i="0" dirty="0">
                <a:solidFill>
                  <a:srgbClr val="212121"/>
                </a:solidFill>
                <a:effectLst/>
                <a:latin typeface="Courier New" panose="02070309020205020404" pitchFamily="49" charset="0"/>
              </a:rPr>
              <a:t>training score: 1.0 testing score: 0.9895527859237536</a:t>
            </a:r>
            <a:r>
              <a:rPr lang="en-US" sz="1600" dirty="0">
                <a:solidFill>
                  <a:srgbClr val="212121"/>
                </a:solidFill>
                <a:latin typeface="Courier New" panose="02070309020205020404" pitchFamily="49" charset="0"/>
              </a:rPr>
              <a:t> </a:t>
            </a:r>
            <a:r>
              <a:rPr lang="en-US" sz="1600" b="0" i="0" dirty="0">
                <a:solidFill>
                  <a:srgbClr val="212121"/>
                </a:solidFill>
                <a:effectLst/>
                <a:latin typeface="Courier New" panose="02070309020205020404" pitchFamily="49" charset="0"/>
              </a:rPr>
              <a:t>Accuracy of </a:t>
            </a:r>
            <a:r>
              <a:rPr lang="en-US" sz="1600" b="0" i="0" dirty="0" err="1">
                <a:solidFill>
                  <a:srgbClr val="212121"/>
                </a:solidFill>
                <a:effectLst/>
                <a:latin typeface="Courier New" panose="02070309020205020404" pitchFamily="49" charset="0"/>
              </a:rPr>
              <a:t>RandomForest</a:t>
            </a:r>
            <a:r>
              <a:rPr lang="en-US" sz="1600" b="0" i="0" dirty="0">
                <a:solidFill>
                  <a:srgbClr val="212121"/>
                </a:solidFill>
                <a:effectLst/>
                <a:latin typeface="Courier New" panose="02070309020205020404" pitchFamily="49" charset="0"/>
              </a:rPr>
              <a:t> Reg is: 0.9842375366568915</a:t>
            </a:r>
          </a:p>
          <a:p>
            <a:r>
              <a:rPr lang="en-US" sz="1600" b="0" i="0" dirty="0">
                <a:solidFill>
                  <a:srgbClr val="212121"/>
                </a:solidFill>
                <a:effectLst/>
                <a:latin typeface="Courier New" panose="02070309020205020404" pitchFamily="49" charset="0"/>
              </a:rPr>
              <a:t>training score: 1.0 testing score: 0.9842375366568915 Accuracy of </a:t>
            </a:r>
            <a:r>
              <a:rPr lang="en-US" sz="1600" b="0" i="0" dirty="0" err="1">
                <a:solidFill>
                  <a:srgbClr val="212121"/>
                </a:solidFill>
                <a:effectLst/>
                <a:latin typeface="Courier New" panose="02070309020205020404" pitchFamily="49" charset="0"/>
              </a:rPr>
              <a:t>DecisionTree</a:t>
            </a:r>
            <a:r>
              <a:rPr lang="en-US" sz="1600" b="0" i="0" dirty="0">
                <a:solidFill>
                  <a:srgbClr val="212121"/>
                </a:solidFill>
                <a:effectLst/>
                <a:latin typeface="Courier New" panose="02070309020205020404" pitchFamily="49" charset="0"/>
              </a:rPr>
              <a:t> Reg is: 0.9842375366568915</a:t>
            </a:r>
            <a:endParaRPr lang="en-US" sz="1800" b="0" i="0" dirty="0">
              <a:solidFill>
                <a:srgbClr val="212121"/>
              </a:solidFill>
              <a:effectLst/>
              <a:latin typeface="Roboto" panose="020F0502020204030204" pitchFamily="2" charset="0"/>
            </a:endParaRPr>
          </a:p>
          <a:p>
            <a:pPr marL="0" indent="0">
              <a:buNone/>
            </a:pPr>
            <a:endParaRPr lang="en-IN" dirty="0"/>
          </a:p>
        </p:txBody>
      </p:sp>
    </p:spTree>
    <p:extLst>
      <p:ext uri="{BB962C8B-B14F-4D97-AF65-F5344CB8AC3E}">
        <p14:creationId xmlns:p14="http://schemas.microsoft.com/office/powerpoint/2010/main" val="86997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B0B4D-87AA-D7A0-B89E-D6DDC93045D2}"/>
              </a:ext>
            </a:extLst>
          </p:cNvPr>
          <p:cNvSpPr>
            <a:spLocks noGrp="1"/>
          </p:cNvSpPr>
          <p:nvPr>
            <p:ph type="title"/>
          </p:nvPr>
        </p:nvSpPr>
        <p:spPr>
          <a:xfrm>
            <a:off x="1451579" y="1391655"/>
            <a:ext cx="9603275" cy="462099"/>
          </a:xfrm>
        </p:spPr>
        <p:txBody>
          <a:bodyPr>
            <a:normAutofit/>
          </a:bodyPr>
          <a:lstStyle/>
          <a:p>
            <a:r>
              <a:rPr lang="en-IN" sz="2400" b="1" cap="none" dirty="0"/>
              <a:t>Applications</a:t>
            </a:r>
          </a:p>
        </p:txBody>
      </p:sp>
      <p:sp>
        <p:nvSpPr>
          <p:cNvPr id="5" name="Content Placeholder 4">
            <a:extLst>
              <a:ext uri="{FF2B5EF4-FFF2-40B4-BE49-F238E27FC236}">
                <a16:creationId xmlns:a16="http://schemas.microsoft.com/office/drawing/2014/main" id="{3656912E-B736-784D-77A3-E439371FDF1C}"/>
              </a:ext>
            </a:extLst>
          </p:cNvPr>
          <p:cNvSpPr>
            <a:spLocks noGrp="1"/>
          </p:cNvSpPr>
          <p:nvPr>
            <p:ph idx="1"/>
          </p:nvPr>
        </p:nvSpPr>
        <p:spPr/>
        <p:txBody>
          <a:bodyPr/>
          <a:lstStyle/>
          <a:p>
            <a:pPr>
              <a:buFont typeface="Wingdings" panose="05000000000000000000" pitchFamily="2" charset="2"/>
              <a:buChar char="Ø"/>
            </a:pPr>
            <a:r>
              <a:rPr lang="en-IN" sz="1800" dirty="0"/>
              <a:t>Price Differentiation in Markets</a:t>
            </a:r>
          </a:p>
          <a:p>
            <a:pPr>
              <a:buFont typeface="Wingdings" panose="05000000000000000000" pitchFamily="2" charset="2"/>
              <a:buChar char="Ø"/>
            </a:pPr>
            <a:r>
              <a:rPr lang="en-US" sz="1800" dirty="0"/>
              <a:t> Inventory Management for Rice Suppliers</a:t>
            </a:r>
            <a:endParaRPr lang="en-IN" sz="1800" dirty="0"/>
          </a:p>
          <a:p>
            <a:pPr>
              <a:buFont typeface="Wingdings" panose="05000000000000000000" pitchFamily="2" charset="2"/>
              <a:buChar char="Ø"/>
            </a:pPr>
            <a:r>
              <a:rPr lang="en-US" sz="1800" dirty="0"/>
              <a:t> Agricultural Research and Breeding Programs</a:t>
            </a:r>
          </a:p>
          <a:p>
            <a:pPr>
              <a:buFont typeface="Wingdings" panose="05000000000000000000" pitchFamily="2" charset="2"/>
              <a:buChar char="Ø"/>
            </a:pPr>
            <a:r>
              <a:rPr lang="en-IN" sz="1800" dirty="0"/>
              <a:t> Quality Control in Rice Processing</a:t>
            </a:r>
          </a:p>
          <a:p>
            <a:pPr>
              <a:buFont typeface="Wingdings" panose="05000000000000000000" pitchFamily="2" charset="2"/>
              <a:buChar char="Ø"/>
            </a:pPr>
            <a:r>
              <a:rPr lang="en-US" sz="1800" dirty="0"/>
              <a:t> Rice Variety Differentiation for Export and Trade</a:t>
            </a:r>
            <a:endParaRPr lang="en-IN" sz="1800" dirty="0"/>
          </a:p>
          <a:p>
            <a:pPr marL="0" indent="0">
              <a:buNone/>
            </a:pPr>
            <a:endParaRPr lang="en-IN" dirty="0"/>
          </a:p>
        </p:txBody>
      </p:sp>
    </p:spTree>
    <p:extLst>
      <p:ext uri="{BB962C8B-B14F-4D97-AF65-F5344CB8AC3E}">
        <p14:creationId xmlns:p14="http://schemas.microsoft.com/office/powerpoint/2010/main" val="412537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AECD68-F694-8FB3-3C6B-B5FE78ABC64C}"/>
              </a:ext>
            </a:extLst>
          </p:cNvPr>
          <p:cNvSpPr>
            <a:spLocks noGrp="1"/>
          </p:cNvSpPr>
          <p:nvPr>
            <p:ph type="title"/>
          </p:nvPr>
        </p:nvSpPr>
        <p:spPr>
          <a:xfrm>
            <a:off x="1451579" y="1391654"/>
            <a:ext cx="9603275" cy="462099"/>
          </a:xfrm>
        </p:spPr>
        <p:txBody>
          <a:bodyPr>
            <a:normAutofit/>
          </a:bodyPr>
          <a:lstStyle/>
          <a:p>
            <a:r>
              <a:rPr lang="en-IN" sz="2400" b="1" cap="none" dirty="0"/>
              <a:t>Conclusion</a:t>
            </a:r>
          </a:p>
        </p:txBody>
      </p:sp>
      <p:sp>
        <p:nvSpPr>
          <p:cNvPr id="5" name="Content Placeholder 4">
            <a:extLst>
              <a:ext uri="{FF2B5EF4-FFF2-40B4-BE49-F238E27FC236}">
                <a16:creationId xmlns:a16="http://schemas.microsoft.com/office/drawing/2014/main" id="{CAD0E8A6-B0F7-34E3-87BD-D260C088C751}"/>
              </a:ext>
            </a:extLst>
          </p:cNvPr>
          <p:cNvSpPr>
            <a:spLocks noGrp="1"/>
          </p:cNvSpPr>
          <p:nvPr>
            <p:ph idx="1"/>
          </p:nvPr>
        </p:nvSpPr>
        <p:spPr/>
        <p:txBody>
          <a:bodyPr>
            <a:normAutofit/>
          </a:bodyPr>
          <a:lstStyle/>
          <a:p>
            <a:pPr>
              <a:buFont typeface="Wingdings" panose="05000000000000000000" pitchFamily="2" charset="2"/>
              <a:buChar char="Ø"/>
            </a:pPr>
            <a:r>
              <a:rPr lang="en-US" sz="1800" b="0" i="0" dirty="0">
                <a:solidFill>
                  <a:srgbClr val="212121"/>
                </a:solidFill>
                <a:effectLst/>
                <a:latin typeface="Roboto" panose="02000000000000000000" pitchFamily="2" charset="0"/>
              </a:rPr>
              <a:t>The evaluation of various machine learning models for rice classification demonstrates that all models perform exceptionally well, with accuracies ranging between 98% and 99%. </a:t>
            </a:r>
          </a:p>
          <a:p>
            <a:pPr>
              <a:buFont typeface="Wingdings" panose="05000000000000000000" pitchFamily="2" charset="2"/>
              <a:buChar char="Ø"/>
            </a:pPr>
            <a:r>
              <a:rPr lang="en-US" sz="1800" b="0" i="0" dirty="0">
                <a:solidFill>
                  <a:srgbClr val="212121"/>
                </a:solidFill>
                <a:effectLst/>
                <a:latin typeface="Roboto" panose="02000000000000000000" pitchFamily="2" charset="0"/>
              </a:rPr>
              <a:t>The consistency in performance across different models, along with the minimal difference (±3%) between training and test accuracies, indicates that the models are not overfitted.</a:t>
            </a:r>
          </a:p>
          <a:p>
            <a:pPr>
              <a:buFont typeface="Wingdings" panose="05000000000000000000" pitchFamily="2" charset="2"/>
              <a:buChar char="Ø"/>
            </a:pPr>
            <a:r>
              <a:rPr lang="en-US" sz="1800" b="0" i="0" dirty="0">
                <a:solidFill>
                  <a:srgbClr val="212121"/>
                </a:solidFill>
                <a:effectLst/>
                <a:latin typeface="Roboto" panose="02000000000000000000" pitchFamily="2" charset="0"/>
              </a:rPr>
              <a:t> The SVM(Grid Search CV) Hyperparameter, with the highest accuracy of 0.9904,     stands out as the most effective model for this task.</a:t>
            </a:r>
          </a:p>
          <a:p>
            <a:pPr marL="0" indent="0">
              <a:buNone/>
            </a:pPr>
            <a:endParaRPr lang="en-US" dirty="0"/>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0804781-70F0-021A-7C2B-88BBE0CB1BB8}"/>
                  </a:ext>
                </a:extLst>
              </p14:cNvPr>
              <p14:cNvContentPartPr/>
              <p14:nvPr/>
            </p14:nvContentPartPr>
            <p14:xfrm>
              <a:off x="1759657" y="2202461"/>
              <a:ext cx="360" cy="360"/>
            </p14:xfrm>
          </p:contentPart>
        </mc:Choice>
        <mc:Fallback xmlns="">
          <p:pic>
            <p:nvPicPr>
              <p:cNvPr id="6" name="Ink 5">
                <a:extLst>
                  <a:ext uri="{FF2B5EF4-FFF2-40B4-BE49-F238E27FC236}">
                    <a16:creationId xmlns:a16="http://schemas.microsoft.com/office/drawing/2014/main" id="{10804781-70F0-021A-7C2B-88BBE0CB1BB8}"/>
                  </a:ext>
                </a:extLst>
              </p:cNvPr>
              <p:cNvPicPr/>
              <p:nvPr/>
            </p:nvPicPr>
            <p:blipFill>
              <a:blip r:embed="rId3"/>
              <a:stretch>
                <a:fillRect/>
              </a:stretch>
            </p:blipFill>
            <p:spPr>
              <a:xfrm>
                <a:off x="1753537" y="219634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497CD45-F85A-FFE1-5D34-7E01E203C4AE}"/>
                  </a:ext>
                </a:extLst>
              </p14:cNvPr>
              <p14:cNvContentPartPr/>
              <p14:nvPr/>
            </p14:nvContentPartPr>
            <p14:xfrm>
              <a:off x="-1189823" y="5073348"/>
              <a:ext cx="360" cy="360"/>
            </p14:xfrm>
          </p:contentPart>
        </mc:Choice>
        <mc:Fallback xmlns="">
          <p:pic>
            <p:nvPicPr>
              <p:cNvPr id="7" name="Ink 6">
                <a:extLst>
                  <a:ext uri="{FF2B5EF4-FFF2-40B4-BE49-F238E27FC236}">
                    <a16:creationId xmlns:a16="http://schemas.microsoft.com/office/drawing/2014/main" id="{A497CD45-F85A-FFE1-5D34-7E01E203C4AE}"/>
                  </a:ext>
                </a:extLst>
              </p:cNvPr>
              <p:cNvPicPr/>
              <p:nvPr/>
            </p:nvPicPr>
            <p:blipFill>
              <a:blip r:embed="rId5"/>
              <a:stretch>
                <a:fillRect/>
              </a:stretch>
            </p:blipFill>
            <p:spPr>
              <a:xfrm>
                <a:off x="-1195943" y="5067228"/>
                <a:ext cx="12600" cy="12600"/>
              </a:xfrm>
              <a:prstGeom prst="rect">
                <a:avLst/>
              </a:prstGeom>
            </p:spPr>
          </p:pic>
        </mc:Fallback>
      </mc:AlternateContent>
    </p:spTree>
    <p:extLst>
      <p:ext uri="{BB962C8B-B14F-4D97-AF65-F5344CB8AC3E}">
        <p14:creationId xmlns:p14="http://schemas.microsoft.com/office/powerpoint/2010/main" val="12364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19903-D691-F81D-705D-5953023C9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154994"/>
          </a:xfrm>
          <a:prstGeom prst="rect">
            <a:avLst/>
          </a:prstGeom>
        </p:spPr>
      </p:pic>
    </p:spTree>
    <p:extLst>
      <p:ext uri="{BB962C8B-B14F-4D97-AF65-F5344CB8AC3E}">
        <p14:creationId xmlns:p14="http://schemas.microsoft.com/office/powerpoint/2010/main" val="325047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4BFD-3F63-640F-6D21-FE0B202156EC}"/>
              </a:ext>
            </a:extLst>
          </p:cNvPr>
          <p:cNvSpPr>
            <a:spLocks noGrp="1"/>
          </p:cNvSpPr>
          <p:nvPr>
            <p:ph type="title"/>
          </p:nvPr>
        </p:nvSpPr>
        <p:spPr>
          <a:xfrm>
            <a:off x="1012722" y="1258528"/>
            <a:ext cx="10341077" cy="432159"/>
          </a:xfrm>
        </p:spPr>
        <p:txBody>
          <a:bodyPr>
            <a:normAutofit fontScale="90000"/>
          </a:bodyPr>
          <a:lstStyle/>
          <a:p>
            <a:r>
              <a:rPr lang="en-IN" b="1" dirty="0"/>
              <a:t>    </a:t>
            </a:r>
            <a:r>
              <a:rPr lang="en-IN" sz="2400" b="1" dirty="0"/>
              <a:t>Context</a:t>
            </a:r>
          </a:p>
        </p:txBody>
      </p:sp>
      <p:sp>
        <p:nvSpPr>
          <p:cNvPr id="3" name="Content Placeholder 2">
            <a:extLst>
              <a:ext uri="{FF2B5EF4-FFF2-40B4-BE49-F238E27FC236}">
                <a16:creationId xmlns:a16="http://schemas.microsoft.com/office/drawing/2014/main" id="{FA40F9BE-A840-C3C7-4AF0-A30C9334509B}"/>
              </a:ext>
            </a:extLst>
          </p:cNvPr>
          <p:cNvSpPr>
            <a:spLocks noGrp="1"/>
          </p:cNvSpPr>
          <p:nvPr>
            <p:ph idx="1"/>
          </p:nvPr>
        </p:nvSpPr>
        <p:spPr/>
        <p:txBody>
          <a:bodyPr>
            <a:normAutofit/>
          </a:bodyPr>
          <a:lstStyle/>
          <a:p>
            <a:pPr>
              <a:buFont typeface="Wingdings" panose="05000000000000000000" pitchFamily="2" charset="2"/>
              <a:buChar char="Ø"/>
            </a:pPr>
            <a:r>
              <a:rPr lang="en-IN" sz="1800" dirty="0"/>
              <a:t>Abstract</a:t>
            </a:r>
          </a:p>
          <a:p>
            <a:pPr>
              <a:buFont typeface="Wingdings" panose="05000000000000000000" pitchFamily="2" charset="2"/>
              <a:buChar char="Ø"/>
            </a:pPr>
            <a:r>
              <a:rPr lang="en-IN" sz="1800" dirty="0"/>
              <a:t>Introduction</a:t>
            </a:r>
          </a:p>
          <a:p>
            <a:pPr>
              <a:buFont typeface="Wingdings" panose="05000000000000000000" pitchFamily="2" charset="2"/>
              <a:buChar char="Ø"/>
            </a:pPr>
            <a:r>
              <a:rPr lang="en-IN" sz="1800" dirty="0"/>
              <a:t>Exploratory Data analysis</a:t>
            </a:r>
          </a:p>
          <a:p>
            <a:pPr>
              <a:buFont typeface="Wingdings" panose="05000000000000000000" pitchFamily="2" charset="2"/>
              <a:buChar char="Ø"/>
            </a:pPr>
            <a:r>
              <a:rPr lang="en-IN" sz="1800" dirty="0"/>
              <a:t>Machine Learning Approaches</a:t>
            </a:r>
          </a:p>
          <a:p>
            <a:pPr>
              <a:buFont typeface="Wingdings" panose="05000000000000000000" pitchFamily="2" charset="2"/>
              <a:buChar char="Ø"/>
            </a:pPr>
            <a:r>
              <a:rPr lang="en-IN" sz="1800" dirty="0"/>
              <a:t>Results</a:t>
            </a:r>
          </a:p>
          <a:p>
            <a:pPr>
              <a:buFont typeface="Wingdings" panose="05000000000000000000" pitchFamily="2" charset="2"/>
              <a:buChar char="Ø"/>
            </a:pPr>
            <a:r>
              <a:rPr lang="en-IN" sz="1800" dirty="0"/>
              <a:t>Conclusion</a:t>
            </a:r>
          </a:p>
        </p:txBody>
      </p:sp>
    </p:spTree>
    <p:extLst>
      <p:ext uri="{BB962C8B-B14F-4D97-AF65-F5344CB8AC3E}">
        <p14:creationId xmlns:p14="http://schemas.microsoft.com/office/powerpoint/2010/main" val="324575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79485-8C59-6849-20BE-E858FA9B5595}"/>
              </a:ext>
            </a:extLst>
          </p:cNvPr>
          <p:cNvSpPr>
            <a:spLocks noGrp="1"/>
          </p:cNvSpPr>
          <p:nvPr>
            <p:ph type="title"/>
          </p:nvPr>
        </p:nvSpPr>
        <p:spPr>
          <a:xfrm>
            <a:off x="1451579" y="1391655"/>
            <a:ext cx="9603275" cy="462099"/>
          </a:xfrm>
        </p:spPr>
        <p:txBody>
          <a:bodyPr>
            <a:noAutofit/>
          </a:bodyPr>
          <a:lstStyle/>
          <a:p>
            <a:r>
              <a:rPr lang="en-IN" sz="2400" b="1" cap="none" dirty="0"/>
              <a:t>Abstract</a:t>
            </a:r>
          </a:p>
        </p:txBody>
      </p:sp>
      <p:sp>
        <p:nvSpPr>
          <p:cNvPr id="5" name="Content Placeholder 4">
            <a:extLst>
              <a:ext uri="{FF2B5EF4-FFF2-40B4-BE49-F238E27FC236}">
                <a16:creationId xmlns:a16="http://schemas.microsoft.com/office/drawing/2014/main" id="{380B61AC-033E-2448-EC67-B968D4F5B411}"/>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US" sz="1800" dirty="0"/>
              <a:t>The classification process employs various machine learning techniques, including decision trees, support vector machines, and ensemble methods, It is used to identify patterns and relationships within the data. By training the model on labeled rice samples, the system learns to distinguish between different rice types. It is  providing reliable predictions for unseen data.</a:t>
            </a:r>
          </a:p>
          <a:p>
            <a:pPr>
              <a:buFont typeface="Wingdings" panose="05000000000000000000" pitchFamily="2" charset="2"/>
              <a:buChar char="Ø"/>
            </a:pPr>
            <a:r>
              <a:rPr lang="en-US" sz="1800" dirty="0"/>
              <a:t>The successful implementation of this rice classification system promises to enhance the efficiency of the rice supply chain, improve product quality assessment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38675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C53165-29E8-0374-99CE-09E545453EE0}"/>
              </a:ext>
            </a:extLst>
          </p:cNvPr>
          <p:cNvSpPr>
            <a:spLocks noGrp="1"/>
          </p:cNvSpPr>
          <p:nvPr>
            <p:ph type="title"/>
          </p:nvPr>
        </p:nvSpPr>
        <p:spPr>
          <a:xfrm>
            <a:off x="1450975" y="2654710"/>
            <a:ext cx="5532438" cy="471948"/>
          </a:xfrm>
        </p:spPr>
        <p:txBody>
          <a:bodyPr>
            <a:normAutofit/>
          </a:bodyPr>
          <a:lstStyle/>
          <a:p>
            <a:r>
              <a:rPr lang="en-IN" sz="2400" b="1" cap="none" dirty="0"/>
              <a:t>Introduction</a:t>
            </a:r>
          </a:p>
        </p:txBody>
      </p:sp>
      <p:sp>
        <p:nvSpPr>
          <p:cNvPr id="6" name="Text Placeholder 5">
            <a:extLst>
              <a:ext uri="{FF2B5EF4-FFF2-40B4-BE49-F238E27FC236}">
                <a16:creationId xmlns:a16="http://schemas.microsoft.com/office/drawing/2014/main" id="{E916DB73-0A80-6CDB-DABA-C6D60393CF55}"/>
              </a:ext>
            </a:extLst>
          </p:cNvPr>
          <p:cNvSpPr>
            <a:spLocks noGrp="1"/>
          </p:cNvSpPr>
          <p:nvPr>
            <p:ph type="body" sz="half" idx="2"/>
          </p:nvPr>
        </p:nvSpPr>
        <p:spPr>
          <a:xfrm>
            <a:off x="1450975" y="3428999"/>
            <a:ext cx="5524500" cy="1720851"/>
          </a:xfrm>
        </p:spPr>
        <p:txBody>
          <a:bodyPr>
            <a:normAutofit/>
          </a:bodyPr>
          <a:lstStyle/>
          <a:p>
            <a:pPr marL="285750" indent="-285750">
              <a:buFont typeface="Wingdings" panose="05000000000000000000" pitchFamily="2" charset="2"/>
              <a:buChar char="Ø"/>
            </a:pPr>
            <a:r>
              <a:rPr lang="en-US" dirty="0"/>
              <a:t>This project is to classify rice grains based on their physical characteristics using machine learning techniques</a:t>
            </a:r>
            <a:endParaRPr lang="en-IN" dirty="0"/>
          </a:p>
        </p:txBody>
      </p:sp>
      <p:pic>
        <p:nvPicPr>
          <p:cNvPr id="7" name="Picture Placeholder 6">
            <a:extLst>
              <a:ext uri="{FF2B5EF4-FFF2-40B4-BE49-F238E27FC236}">
                <a16:creationId xmlns:a16="http://schemas.microsoft.com/office/drawing/2014/main" id="{5A8706B7-1DE1-1162-B324-B53E7248D11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916" r="13916"/>
          <a:stretch>
            <a:fillRect/>
          </a:stretch>
        </p:blipFill>
        <p:spPr>
          <a:xfrm>
            <a:off x="7472517" y="481782"/>
            <a:ext cx="4080386" cy="5152102"/>
          </a:xfrm>
        </p:spPr>
      </p:pic>
    </p:spTree>
    <p:extLst>
      <p:ext uri="{BB962C8B-B14F-4D97-AF65-F5344CB8AC3E}">
        <p14:creationId xmlns:p14="http://schemas.microsoft.com/office/powerpoint/2010/main" val="210101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00B22-58C7-E678-1F53-52D0D0AF3268}"/>
              </a:ext>
            </a:extLst>
          </p:cNvPr>
          <p:cNvPicPr>
            <a:picLocks noChangeAspect="1"/>
          </p:cNvPicPr>
          <p:nvPr/>
        </p:nvPicPr>
        <p:blipFill>
          <a:blip r:embed="rId2"/>
          <a:stretch>
            <a:fillRect/>
          </a:stretch>
        </p:blipFill>
        <p:spPr>
          <a:xfrm>
            <a:off x="0" y="0"/>
            <a:ext cx="12192000" cy="6105831"/>
          </a:xfrm>
          <a:prstGeom prst="rect">
            <a:avLst/>
          </a:prstGeom>
        </p:spPr>
      </p:pic>
    </p:spTree>
    <p:extLst>
      <p:ext uri="{BB962C8B-B14F-4D97-AF65-F5344CB8AC3E}">
        <p14:creationId xmlns:p14="http://schemas.microsoft.com/office/powerpoint/2010/main" val="226628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61FB98-94E4-B405-0C9B-C74A51463BEC}"/>
              </a:ext>
            </a:extLst>
          </p:cNvPr>
          <p:cNvPicPr>
            <a:picLocks noChangeAspect="1"/>
          </p:cNvPicPr>
          <p:nvPr/>
        </p:nvPicPr>
        <p:blipFill>
          <a:blip r:embed="rId2"/>
          <a:stretch>
            <a:fillRect/>
          </a:stretch>
        </p:blipFill>
        <p:spPr>
          <a:xfrm>
            <a:off x="0" y="0"/>
            <a:ext cx="12191999" cy="6174659"/>
          </a:xfrm>
          <a:prstGeom prst="rect">
            <a:avLst/>
          </a:prstGeom>
        </p:spPr>
      </p:pic>
    </p:spTree>
    <p:extLst>
      <p:ext uri="{BB962C8B-B14F-4D97-AF65-F5344CB8AC3E}">
        <p14:creationId xmlns:p14="http://schemas.microsoft.com/office/powerpoint/2010/main" val="92392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BD82-5022-F16D-B4D0-615D7A380866}"/>
              </a:ext>
            </a:extLst>
          </p:cNvPr>
          <p:cNvSpPr>
            <a:spLocks noGrp="1"/>
          </p:cNvSpPr>
          <p:nvPr>
            <p:ph type="title"/>
          </p:nvPr>
        </p:nvSpPr>
        <p:spPr>
          <a:xfrm>
            <a:off x="1451579" y="1391655"/>
            <a:ext cx="9603275" cy="462099"/>
          </a:xfrm>
        </p:spPr>
        <p:txBody>
          <a:bodyPr>
            <a:noAutofit/>
          </a:bodyPr>
          <a:lstStyle/>
          <a:p>
            <a:r>
              <a:rPr lang="en-IN" sz="2400" b="1" cap="none" dirty="0"/>
              <a:t>Exploratory Data Analysis</a:t>
            </a:r>
          </a:p>
        </p:txBody>
      </p:sp>
      <p:sp>
        <p:nvSpPr>
          <p:cNvPr id="3" name="Content Placeholder 2">
            <a:extLst>
              <a:ext uri="{FF2B5EF4-FFF2-40B4-BE49-F238E27FC236}">
                <a16:creationId xmlns:a16="http://schemas.microsoft.com/office/drawing/2014/main" id="{6D7525FD-E2C6-FC42-48C4-DD68236CD81C}"/>
              </a:ext>
            </a:extLst>
          </p:cNvPr>
          <p:cNvSpPr>
            <a:spLocks noGrp="1"/>
          </p:cNvSpPr>
          <p:nvPr>
            <p:ph idx="1"/>
          </p:nvPr>
        </p:nvSpPr>
        <p:spPr/>
        <p:txBody>
          <a:bodyPr>
            <a:normAutofit/>
          </a:bodyPr>
          <a:lstStyle/>
          <a:p>
            <a:pPr>
              <a:buFont typeface="Wingdings" panose="05000000000000000000" pitchFamily="2" charset="2"/>
              <a:buChar char="Ø"/>
            </a:pPr>
            <a:r>
              <a:rPr lang="en-US" sz="1800" i="1" dirty="0"/>
              <a:t>Is</a:t>
            </a:r>
            <a:r>
              <a:rPr lang="en-US" sz="1800" dirty="0"/>
              <a:t> a critical step in the data analysis process that involves examining and visualizing data to understand its main characteristics.</a:t>
            </a:r>
          </a:p>
          <a:p>
            <a:pPr marL="800100" lvl="1" indent="-342900">
              <a:buFont typeface="+mj-lt"/>
              <a:buAutoNum type="arabicPeriod"/>
            </a:pPr>
            <a:r>
              <a:rPr lang="en-US" b="1" dirty="0"/>
              <a:t>Null values </a:t>
            </a:r>
            <a:r>
              <a:rPr lang="en-US" dirty="0"/>
              <a:t>: Identify missing values by using functions like .</a:t>
            </a:r>
            <a:r>
              <a:rPr lang="en-US" dirty="0" err="1"/>
              <a:t>isnull</a:t>
            </a:r>
            <a:r>
              <a:rPr lang="en-US" dirty="0"/>
              <a:t>().sum()</a:t>
            </a:r>
          </a:p>
          <a:p>
            <a:pPr marL="800100" lvl="1" indent="-342900">
              <a:buFont typeface="+mj-lt"/>
              <a:buAutoNum type="arabicPeriod"/>
            </a:pPr>
            <a:r>
              <a:rPr lang="en-US" b="1" dirty="0"/>
              <a:t>Outliers</a:t>
            </a:r>
            <a:r>
              <a:rPr lang="en-US" dirty="0"/>
              <a:t> : Once outliers are detected, you can either remove them, transform them, or adjust your analysis to handle them.</a:t>
            </a:r>
          </a:p>
          <a:p>
            <a:pPr marL="800100" lvl="1" indent="-342900">
              <a:buFont typeface="+mj-lt"/>
              <a:buAutoNum type="arabicPeriod"/>
            </a:pPr>
            <a:r>
              <a:rPr lang="en-US" b="1" dirty="0"/>
              <a:t>Feature Selection </a:t>
            </a:r>
            <a:r>
              <a:rPr lang="en-US" dirty="0"/>
              <a:t>: Improves Model Performance by using only the most important features, models become more accurate and efficient.</a:t>
            </a:r>
          </a:p>
          <a:p>
            <a:pPr marL="800100" lvl="1" indent="-342900">
              <a:buFont typeface="+mj-lt"/>
              <a:buAutoNum type="arabicPeriod"/>
            </a:pPr>
            <a:r>
              <a:rPr lang="en-US" b="1" dirty="0"/>
              <a:t>Visualization</a:t>
            </a:r>
            <a:r>
              <a:rPr lang="en-US" dirty="0"/>
              <a:t> : Python provides powerful libraries like </a:t>
            </a:r>
            <a:r>
              <a:rPr lang="en-US" b="1" dirty="0"/>
              <a:t>Matplotlib </a:t>
            </a:r>
            <a:r>
              <a:rPr lang="en-US" dirty="0"/>
              <a:t>and</a:t>
            </a:r>
            <a:r>
              <a:rPr lang="en-US" b="1" dirty="0"/>
              <a:t> Seaborn</a:t>
            </a:r>
            <a:r>
              <a:rPr lang="en-US" dirty="0"/>
              <a:t> for creating these visualizations.</a:t>
            </a:r>
          </a:p>
          <a:p>
            <a:pPr marL="0" indent="0">
              <a:buNone/>
            </a:pPr>
            <a:endParaRPr lang="en-US" sz="1800" dirty="0"/>
          </a:p>
        </p:txBody>
      </p:sp>
      <p:sp>
        <p:nvSpPr>
          <p:cNvPr id="4" name="Rectangle 1">
            <a:extLst>
              <a:ext uri="{FF2B5EF4-FFF2-40B4-BE49-F238E27FC236}">
                <a16:creationId xmlns:a16="http://schemas.microsoft.com/office/drawing/2014/main" id="{CE678F20-12B3-93EC-82A4-418584006D49}"/>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3A2EF5F-71CB-7073-247F-7D70FB4A7AA6}"/>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02915CC-6927-3171-2C15-FBB14474FCDE}"/>
              </a:ext>
            </a:extLst>
          </p:cNvPr>
          <p:cNvSpPr>
            <a:spLocks noChangeArrowheads="1"/>
          </p:cNvSpPr>
          <p:nvPr/>
        </p:nvSpPr>
        <p:spPr bwMode="auto">
          <a:xfrm>
            <a:off x="0" y="-107722"/>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86DD6717-517D-B425-F457-C6D8E5DA0B69}"/>
              </a:ext>
            </a:extLst>
          </p:cNvPr>
          <p:cNvSpPr>
            <a:spLocks noChangeArrowheads="1"/>
          </p:cNvSpPr>
          <p:nvPr/>
        </p:nvSpPr>
        <p:spPr bwMode="auto">
          <a:xfrm>
            <a:off x="152400" y="44678"/>
            <a:ext cx="28084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05DF0C60-2572-B1A1-6A17-214B7BF42E96}"/>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B7FE1824-7699-4679-0878-82B9C27ED7FE}"/>
              </a:ext>
            </a:extLst>
          </p:cNvPr>
          <p:cNvSpPr>
            <a:spLocks noChangeArrowheads="1"/>
          </p:cNvSpPr>
          <p:nvPr/>
        </p:nvSpPr>
        <p:spPr bwMode="auto">
          <a:xfrm flipH="1">
            <a:off x="213517" y="3560965"/>
            <a:ext cx="737698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109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FA1E-E8BE-F64B-08A0-8708EC778D6C}"/>
              </a:ext>
            </a:extLst>
          </p:cNvPr>
          <p:cNvSpPr>
            <a:spLocks noGrp="1"/>
          </p:cNvSpPr>
          <p:nvPr>
            <p:ph type="title"/>
          </p:nvPr>
        </p:nvSpPr>
        <p:spPr>
          <a:xfrm>
            <a:off x="1451579" y="1391655"/>
            <a:ext cx="9603275" cy="462099"/>
          </a:xfrm>
        </p:spPr>
        <p:txBody>
          <a:bodyPr>
            <a:noAutofit/>
          </a:bodyPr>
          <a:lstStyle/>
          <a:p>
            <a:r>
              <a:rPr lang="en-IN" sz="2400" b="1" cap="none" dirty="0"/>
              <a:t>Machine Learning Approaches</a:t>
            </a:r>
          </a:p>
        </p:txBody>
      </p:sp>
      <p:sp>
        <p:nvSpPr>
          <p:cNvPr id="3" name="Content Placeholder 2">
            <a:extLst>
              <a:ext uri="{FF2B5EF4-FFF2-40B4-BE49-F238E27FC236}">
                <a16:creationId xmlns:a16="http://schemas.microsoft.com/office/drawing/2014/main" id="{4E381876-015F-CE27-B1CD-1E2370144E1B}"/>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US" sz="1800" dirty="0"/>
              <a:t>Supervised learning is the core approach used in this project to classify different varieties of rice based on their physical and chemical attributes.</a:t>
            </a:r>
          </a:p>
          <a:p>
            <a:pPr>
              <a:buFont typeface="Wingdings" panose="05000000000000000000" pitchFamily="2" charset="2"/>
              <a:buChar char="Ø"/>
            </a:pPr>
            <a:r>
              <a:rPr lang="en-US" sz="1800" dirty="0"/>
              <a:t>The model is trained using labeled data, where each sample is associated with a known rice variety (the target label).</a:t>
            </a:r>
          </a:p>
          <a:p>
            <a:pPr marL="914400" lvl="1" indent="-457200">
              <a:buFont typeface="+mj-lt"/>
              <a:buAutoNum type="arabicPeriod"/>
            </a:pPr>
            <a:r>
              <a:rPr lang="en-IN" dirty="0"/>
              <a:t>Best SVM(</a:t>
            </a:r>
            <a:r>
              <a:rPr lang="en-IN" dirty="0" err="1"/>
              <a:t>GridSearchCV</a:t>
            </a:r>
            <a:r>
              <a:rPr lang="en-IN" dirty="0"/>
              <a:t>)</a:t>
            </a:r>
            <a:endParaRPr lang="en-US" dirty="0"/>
          </a:p>
          <a:p>
            <a:pPr marL="914400" lvl="1" indent="-457200">
              <a:buFont typeface="+mj-lt"/>
              <a:buAutoNum type="arabicPeriod"/>
            </a:pPr>
            <a:r>
              <a:rPr lang="en-IN" dirty="0"/>
              <a:t>AdaBoost</a:t>
            </a:r>
          </a:p>
          <a:p>
            <a:pPr marL="914400" lvl="1" indent="-457200">
              <a:buFont typeface="+mj-lt"/>
              <a:buAutoNum type="arabicPeriod"/>
            </a:pPr>
            <a:r>
              <a:rPr lang="en-IN" dirty="0"/>
              <a:t>Decision Tree</a:t>
            </a:r>
          </a:p>
          <a:p>
            <a:pPr marL="914400" lvl="1" indent="-457200">
              <a:buFont typeface="+mj-lt"/>
              <a:buAutoNum type="arabicPeriod"/>
            </a:pPr>
            <a:r>
              <a:rPr lang="en-IN" dirty="0"/>
              <a:t>Random Forest</a:t>
            </a:r>
          </a:p>
        </p:txBody>
      </p:sp>
    </p:spTree>
    <p:extLst>
      <p:ext uri="{BB962C8B-B14F-4D97-AF65-F5344CB8AC3E}">
        <p14:creationId xmlns:p14="http://schemas.microsoft.com/office/powerpoint/2010/main" val="284413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63BE9-7310-6D02-6B6B-C1FAEE86ABA8}"/>
              </a:ext>
            </a:extLst>
          </p:cNvPr>
          <p:cNvPicPr>
            <a:picLocks noChangeAspect="1"/>
          </p:cNvPicPr>
          <p:nvPr/>
        </p:nvPicPr>
        <p:blipFill>
          <a:blip r:embed="rId2"/>
          <a:stretch>
            <a:fillRect/>
          </a:stretch>
        </p:blipFill>
        <p:spPr>
          <a:xfrm>
            <a:off x="0" y="1"/>
            <a:ext cx="12192000" cy="6129714"/>
          </a:xfrm>
          <a:prstGeom prst="rect">
            <a:avLst/>
          </a:prstGeom>
        </p:spPr>
      </p:pic>
    </p:spTree>
    <p:extLst>
      <p:ext uri="{BB962C8B-B14F-4D97-AF65-F5344CB8AC3E}">
        <p14:creationId xmlns:p14="http://schemas.microsoft.com/office/powerpoint/2010/main" val="39458537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338</TotalTime>
  <Words>525</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MT</vt:lpstr>
      <vt:lpstr>Roboto</vt:lpstr>
      <vt:lpstr>Wingdings</vt:lpstr>
      <vt:lpstr>Gallery</vt:lpstr>
      <vt:lpstr>Rice SEED Classification     (jasmine &amp; gonen)  using Machine learning</vt:lpstr>
      <vt:lpstr>    Context</vt:lpstr>
      <vt:lpstr>Abstract</vt:lpstr>
      <vt:lpstr>Introduction</vt:lpstr>
      <vt:lpstr>PowerPoint Presentation</vt:lpstr>
      <vt:lpstr>PowerPoint Presentation</vt:lpstr>
      <vt:lpstr>Exploratory Data Analysis</vt:lpstr>
      <vt:lpstr>Machine Learning Approaches</vt:lpstr>
      <vt:lpstr>PowerPoint Presentation</vt:lpstr>
      <vt:lpstr>Result</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sushmithareddymachiredy@gmail.com</dc:creator>
  <cp:lastModifiedBy>Praveen Nanda</cp:lastModifiedBy>
  <cp:revision>3</cp:revision>
  <dcterms:created xsi:type="dcterms:W3CDTF">2024-09-30T11:11:50Z</dcterms:created>
  <dcterms:modified xsi:type="dcterms:W3CDTF">2024-10-03T09:45:39Z</dcterms:modified>
</cp:coreProperties>
</file>