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 showGuides="1">
      <p:cViewPr varScale="1">
        <p:scale>
          <a:sx n="103" d="100"/>
          <a:sy n="103" d="100"/>
        </p:scale>
        <p:origin x="8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591B-5AD5-A27B-2FDA-7FB6CA160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C41CF-412B-E941-E328-8EED69E57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742F5-3B82-5AE9-EE4B-AD23C995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D39-59F1-6D45-A066-A371211B964B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ECDE-CC57-4896-3FF8-76E2A0B8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9F364-D28D-10DC-CD13-55C615CD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AB04-1D5B-BB4D-8AB7-8EF8E4CAE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0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F73F-EA2D-39FA-D13E-8A14F8BF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FC985-D22E-22C2-AFA5-387C2DAB9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0B27-897F-7696-B14B-B8A90437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D39-59F1-6D45-A066-A371211B964B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4931C-6652-E349-4BBF-7CC743FB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3E028-7C27-EEC6-98FC-D4266A18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AB04-1D5B-BB4D-8AB7-8EF8E4CAE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51783F-5876-AD72-C066-4297FE222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109E9-23AE-18D0-8B4E-B873BBC29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AA97D-4494-B52E-40D5-127D496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D39-59F1-6D45-A066-A371211B964B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BA64A-4178-50A2-D54A-C9494C47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D1899-7168-D397-EB8C-77992A89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AB04-1D5B-BB4D-8AB7-8EF8E4CAE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5EC6-311A-D5AA-D859-49ED905C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9CEB-A85B-D84A-042D-4A5F7F849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CB5A3-C78F-1704-8625-E9D3AA0D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D39-59F1-6D45-A066-A371211B964B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8359F-ED6B-9846-BCCF-F6F0CF32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837C6-ED02-86AD-7224-2D370804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AB04-1D5B-BB4D-8AB7-8EF8E4CAE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6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F3C2-4D71-0132-5247-EE2EDCF2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BF8D9-B129-5F55-0536-61FB0A582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6070-8673-A50C-A2DD-344E26EB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D39-59F1-6D45-A066-A371211B964B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162A2-7C0B-D3C5-8052-7AE9545F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F91F5-EA62-91EA-17FE-20762F42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AB04-1D5B-BB4D-8AB7-8EF8E4CAE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8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A420-8270-B427-D762-6764FFF1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E56DD-B510-DC5B-4827-4B0B81F8A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E62BC-1B79-5661-9F0F-D9D419C11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36722-393F-7410-AC05-6DDE8955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D39-59F1-6D45-A066-A371211B964B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D6E15-CF41-7A4D-DCFE-49E7DB4E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3584F-B351-2074-9753-4325F520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AB04-1D5B-BB4D-8AB7-8EF8E4CAE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9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403D-8574-8693-B578-4BA425D0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B4ADD-12C5-CE12-F562-AA74780C0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4EA5C-6F9A-070F-D7DE-84F1E2CB9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09EDD-687F-950F-BA51-79548BDE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F0FEA-1CF3-4F4C-17FA-9073FF3BF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9BF50-99BB-4AD3-B5E9-2A996E69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D39-59F1-6D45-A066-A371211B964B}" type="datetimeFigureOut">
              <a:rPr lang="en-US" smtClean="0"/>
              <a:t>7/16/23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EE45E-F182-F019-2163-2F58686E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F8C06-3B51-46EA-E5A9-86F5B89A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AB04-1D5B-BB4D-8AB7-8EF8E4CAE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8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782F-D735-63C4-CD82-D39010BC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98410-1EE2-0AEF-338D-EA1FCC8C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D39-59F1-6D45-A066-A371211B964B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CDA9F-ECE1-BA3C-C793-34711952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02BA4-CE36-4996-4E5A-ADAEF6A7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AB04-1D5B-BB4D-8AB7-8EF8E4CAE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45FFE-E0CC-9CCB-83D9-DC906D10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D39-59F1-6D45-A066-A371211B964B}" type="datetimeFigureOut">
              <a:rPr lang="en-US" smtClean="0"/>
              <a:t>7/16/23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790F6-5540-87FC-FDBF-DB6BD98A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45DD4-FCB6-D654-0A49-5B52D256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AB04-1D5B-BB4D-8AB7-8EF8E4CAE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3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567D-F28F-71AB-F798-9869C5B2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94F0-9F41-E61E-E5E7-674D147AE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ACEC9-24C6-90CD-E748-2822B50BD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D52DC-B576-75CE-0430-79427350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D39-59F1-6D45-A066-A371211B964B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DCCFC-B445-568B-6A9A-7135CF84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3240F-0A76-7A30-2233-CA465ABE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AB04-1D5B-BB4D-8AB7-8EF8E4CAE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9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2C2F-B06E-383E-5537-33F97DA6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BAADA-C63A-38C1-E1C3-927A4A232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F129A-0C21-88B3-8C2D-6F7ADDBF8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F8BE8-CB85-2DBD-6A4A-E923A682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D39-59F1-6D45-A066-A371211B964B}" type="datetimeFigureOut">
              <a:rPr lang="en-US" smtClean="0"/>
              <a:t>7/16/23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61845-8F17-3BAC-CB86-0B7369DE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806C3-0CF8-73DC-5EDC-2DE84083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AB04-1D5B-BB4D-8AB7-8EF8E4CAE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8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FF36B-A090-9D08-30BE-742864DA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11C45-5B35-B86D-2948-DD9421A73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CBDC4-3601-8E10-106C-B40D9C042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CAD39-59F1-6D45-A066-A371211B964B}" type="datetimeFigureOut">
              <a:rPr lang="en-US" smtClean="0"/>
              <a:t>7/16/23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2642-DDA8-04E3-45C7-EBFA4B368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6D73-139F-FAE4-E748-5969C3DA0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AB04-1D5B-BB4D-8AB7-8EF8E4CAE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CE2E-C50D-2020-EFCC-1D6EBB110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87D1B-5AA4-770C-BFEF-D7A5A8D7B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4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0D20-C994-417B-3DD4-2B990E05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Ben-</a:t>
            </a:r>
            <a:r>
              <a:rPr lang="en-US" dirty="0" err="1"/>
              <a:t>ge</a:t>
            </a:r>
            <a:r>
              <a:rPr lang="en-US" dirty="0"/>
              <a:t>: Multimodal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405F-A114-8944-3396-A99813AE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Ben-</a:t>
            </a:r>
            <a:r>
              <a:rPr lang="en-US" dirty="0" err="1"/>
              <a:t>ge</a:t>
            </a:r>
            <a:r>
              <a:rPr lang="en-US" dirty="0"/>
              <a:t>: Elevation data</a:t>
            </a:r>
          </a:p>
          <a:p>
            <a:r>
              <a:rPr lang="en-US" dirty="0" err="1"/>
              <a:t>github.com</a:t>
            </a:r>
            <a:r>
              <a:rPr lang="en-US" dirty="0"/>
              <a:t>/HSG-AIML/ben-</a:t>
            </a:r>
            <a:r>
              <a:rPr lang="en-US" dirty="0" err="1"/>
              <a:t>ge</a:t>
            </a:r>
            <a:r>
              <a:rPr lang="en-US" dirty="0"/>
              <a:t> </a:t>
            </a:r>
          </a:p>
          <a:p>
            <a:r>
              <a:rPr lang="en-US" dirty="0"/>
              <a:t>Ben-ge-800 dataset is used 120kmx120km 120x120 pixels</a:t>
            </a:r>
          </a:p>
          <a:p>
            <a:r>
              <a:rPr lang="en-US" dirty="0"/>
              <a:t>Sentinel-2, Sentinel-1, Copernicus DEM, ESA World Cover LULC (8/11 classes), 10m resolution</a:t>
            </a:r>
          </a:p>
          <a:p>
            <a:r>
              <a:rPr lang="en-US" dirty="0"/>
              <a:t>ERA-5 weather, Climate-zones 1kmx1km (11 climate classes/40classes), seasonality (time of observation)-summer solstice: 1 and winter solstice: 0</a:t>
            </a:r>
          </a:p>
        </p:txBody>
      </p:sp>
    </p:spTree>
    <p:extLst>
      <p:ext uri="{BB962C8B-B14F-4D97-AF65-F5344CB8AC3E}">
        <p14:creationId xmlns:p14="http://schemas.microsoft.com/office/powerpoint/2010/main" val="361747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7F6E-FDC1-2E65-467F-FBE53F7B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Fusion vs Late 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1B30-345A-DDFD-5993-46C91D973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Fusion is combination of the data at the beginning</a:t>
            </a:r>
          </a:p>
          <a:p>
            <a:r>
              <a:rPr lang="en-US" dirty="0"/>
              <a:t>Late Fusion is combining data after the backbone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5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90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Notes</vt:lpstr>
      <vt:lpstr>Ben-ge: Multimodal dataset</vt:lpstr>
      <vt:lpstr>Early Fusion vs Late Fusion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</dc:creator>
  <cp:lastModifiedBy>Praveen</cp:lastModifiedBy>
  <cp:revision>6</cp:revision>
  <dcterms:created xsi:type="dcterms:W3CDTF">2023-07-16T16:24:37Z</dcterms:created>
  <dcterms:modified xsi:type="dcterms:W3CDTF">2023-07-16T23:11:06Z</dcterms:modified>
</cp:coreProperties>
</file>