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8E10-382C-9B04-629B-676FE1AFE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E3BDF-8A84-85AD-2D85-CFCBC9C2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3614-754C-1A1D-91FB-D051203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AA2A-D305-C7B2-9BFC-56C18FAD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7A97-CA5C-4E6F-BE62-1975870A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8CE-3162-593B-320A-A61B2278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4968-5AFB-EDDF-A997-5430BADD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10E21-3363-393B-2BB0-316C9924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746D-A83E-3E15-EF32-2D659599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7080-4C82-8354-8295-C8BD0866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9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1248F-5FF9-275E-11E7-3AF8B2B94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08F9-2EA6-2B8E-EC65-42BA0A5A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2FBF-2115-09BB-23AD-DD6DA5AE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AF66-83C6-E58E-71CC-E187EC0D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8C68-EF48-77BB-42ED-A2848EAB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A7DD-5AD6-0DCB-9C84-27300526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07EF-A700-1D0E-1F75-0C7AA3EC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D2BF-CBF3-6257-854B-F47F1442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2F14-9317-C4E6-A1DE-232A1F01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D597-5E48-8E4A-CC4A-2B80941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9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261B-6191-2CD3-2638-0773C4B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140E-07FA-F46E-1261-4E0E1435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5FE6-32A3-810D-9619-3249CA60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7E25-B129-2CAE-716E-6995653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050A-51DB-5CB3-5C5C-08DDDE3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C327-E290-2C39-00FA-20685C48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0FE4-6BBA-30A8-20F6-EFB18162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92783-3916-DD90-961B-0FC1E60C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8942-796A-C47E-D962-D38C753D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C8E3-DA97-8EE9-7507-F12370A0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5EAE-41EF-5DF9-1251-4F555026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1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B564-9BA5-EA37-894B-FA277A45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C550-12EF-0D0B-F454-BECC2FF1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147A-FC9F-3BB7-CD7F-4BEE2D8E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E449C-8E68-B102-C83A-96C245908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518AD-EA2C-AE0F-309E-8A82335C1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08A78-DE79-86BA-2715-834244FB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6680A-45CF-A374-4D26-D4D6124D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2C793-9781-C306-4CAD-1F251974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7DD-F5BD-26C7-A9B3-BD50525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16E83-0E6F-B693-866F-5F55204D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0DB9-FC04-C628-3076-FCEC94AF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A9A3F-3A93-0264-5B61-AA3D6D01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3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7C4A-2C2E-D57D-0BDC-3ABBE005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EF9E-F7F3-0BE9-2F06-9E27F0F8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D69F1-EF66-53E7-2C93-48CFCFE1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011A-5FC0-8801-826F-45DB8F43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5B1F-5AA5-2F4B-B846-AF42E388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30C6-36AB-DA47-E455-AA374BFF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8754-56B9-408B-A997-A7CE1AC5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41E52-BAF6-8C1D-616D-C31E536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4A5B-FF86-019E-4F7D-F431691C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00A-33DA-8EF0-A2DE-16BAB00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42C8-379E-0B21-2B53-250359318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8486-4A42-7C84-B43B-103C5DB9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82CB-1263-3C46-0AB7-2D601DA0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A1CBA-8A7D-5CC9-040F-9426139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C8199-79A1-BDDE-2018-CD8B9D13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3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154CC-4610-5AFE-1D14-2CFBF04E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07CE-045B-ACC4-B3E7-6040EAC5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1B00-F5A0-DD37-27EB-B25219A56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A397-3D58-4053-8622-67D7298B3FD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2D36-7EBE-011A-51C3-4F3A2C282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E8E4-550D-9901-A869-8A1F0419D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E7E2-8D0F-4D1D-A5C7-BFD7D9B4D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50BA-263B-4732-A86F-1F467C175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C8EAF-2A43-33CA-898B-EDA7C143F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B669-989F-643D-C352-86AB7950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103215"/>
            <a:ext cx="11739282" cy="70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0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521D-BF33-F942-1C07-A0E4C578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AE97B-4D89-83A2-159C-6606B8374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651104" cy="6492875"/>
          </a:xfrm>
        </p:spPr>
      </p:pic>
    </p:spTree>
    <p:extLst>
      <p:ext uri="{BB962C8B-B14F-4D97-AF65-F5344CB8AC3E}">
        <p14:creationId xmlns:p14="http://schemas.microsoft.com/office/powerpoint/2010/main" val="6155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B004-B20B-F39A-B892-5063F2EA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28977-3B8F-CF3E-AE73-EFC749F2D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8" y="300924"/>
            <a:ext cx="11657023" cy="6557076"/>
          </a:xfrm>
        </p:spPr>
      </p:pic>
    </p:spTree>
    <p:extLst>
      <p:ext uri="{BB962C8B-B14F-4D97-AF65-F5344CB8AC3E}">
        <p14:creationId xmlns:p14="http://schemas.microsoft.com/office/powerpoint/2010/main" val="37461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1</cp:revision>
  <dcterms:created xsi:type="dcterms:W3CDTF">2024-07-02T05:51:59Z</dcterms:created>
  <dcterms:modified xsi:type="dcterms:W3CDTF">2024-07-02T05:52:09Z</dcterms:modified>
</cp:coreProperties>
</file>