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0865-7DD8-F0B0-727C-0B4CC0A2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B7F8-4845-9D68-2E99-9629AE1F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707B-A96B-184B-6243-AA4910CD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A061-D160-342C-B22B-1269A549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B7E3-24B9-2468-0A71-A7AD9E4E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5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7A73-6637-0517-C945-211B0568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BA99E-A0B2-B163-D64E-E434D42F9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719A-4DE5-526C-CE69-7976847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5B90-457C-611A-FEBE-91F6B86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453C-DF2E-B459-24AD-B21E1956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CA59A-EED9-E7CF-1B0C-E8787E048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4F0FA-D99A-AC8E-C504-63C5812C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9B46-DF76-DED4-F1C0-7BD13EBF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96F9-6A88-6FB9-FB50-2947759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05AC-4909-C48A-600A-FC71DDE2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5E70-E3FE-3021-E347-D633FEC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30C7-8315-065A-B319-15579B0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544C-7936-EFFF-92F2-4D2717D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5E5A-556A-10C0-546D-81CD5F9D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5CF8-DBDA-9058-C293-BB5ABFDF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9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030F-50BB-9BEB-6E48-D7254095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AC33-DB16-105C-F174-5B5AECAB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CFFF-8564-BD62-9876-D58D563F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4131-4D39-5AE5-2AE6-BD51020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C4E6-4D66-8CAD-716E-BA8CED3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C501-DAED-7C20-58E6-0C4515A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AD52-92B0-1471-9A8D-0517BBEDC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37FD-66ED-92A3-32B4-412F9BF3E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F1F2-4EE1-7C26-186F-A46FE888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D84B-34E4-9267-0B15-3D1B2EC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0D47-D8A7-F31E-AD75-FC97D6D5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7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3FD7-5BF2-EA01-988F-DAC9424C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4513-BE14-A811-AF89-799CB8FB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7DE4-620D-ACE7-DB9A-318B2509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82286-4135-C518-257F-4BC9E44EB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3FC6A-D90C-9219-CF20-410EF8614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36EF7-D1A6-28E4-2773-F26D2F7B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F11C2-E2DE-A162-7822-B7BD6B9C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1129D-E019-CCD2-5FC7-26DE743D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08E8-91C2-7386-DE10-C73A2804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3DDB7-3672-1AA4-07D5-B2DB724A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721B0-135F-2CAD-9B73-9BFE23F3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A24D1-EA37-D06C-A531-4816CDE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832D3-458D-504E-21D9-3883F8EA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5AF16-9291-6163-28F2-BEDD53D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AA5B-E430-F442-2BE6-74C44B1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477-D445-9FE4-ED14-64E66361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7586-A81F-50A0-80CD-CDB5F9B2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F2F0-3F41-E798-1F0D-677CE0E00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4953-FBCE-57D0-B406-95ABBCF1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A9FE-8B67-7291-A93E-27666F29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87D70-7429-7383-449B-7FAE7191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434-54A5-39E2-66F0-6EC87819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CDC4C-EC7D-9A25-F71D-16EBBAA0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6604-D2C2-24DB-B33E-BA70312B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4755-A16D-F839-154D-4A6E348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2589-CA82-D6F8-5D25-47FB9431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C5117-FA0A-755C-3323-8D2913B7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156F5-958B-91C5-4CA5-2981CB7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B054-4ABC-45DA-1CD1-F858E35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DF14-C985-A1EE-3D0F-CA2BDB88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DC6C-6010-4167-A6E7-2E57251D7CE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1DFB-6EDA-D317-0DA2-ADC0BDB5C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CCC5-9BA4-6607-C59E-531FFDE7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A108-FEFE-4867-A8D8-82832E52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F6B22-9BF5-4322-42B1-409810AB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3C438-2A9B-CD41-A460-4FED11FA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9C591-076A-EA5E-A4E0-97088E49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7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13D57-4C98-920E-D28B-B6C84996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5478B-A803-5A1F-B0CF-D4C3F25D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</cp:revision>
  <dcterms:created xsi:type="dcterms:W3CDTF">2024-07-01T10:15:03Z</dcterms:created>
  <dcterms:modified xsi:type="dcterms:W3CDTF">2024-07-01T10:15:11Z</dcterms:modified>
</cp:coreProperties>
</file>