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61eb460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61eb460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461eb460b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461eb460b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461eb460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461eb460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461eb47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461eb47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for Software Engineering Intern Role (Backend) at Leap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Praveen Kumar Raghav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</a:t>
            </a:r>
            <a:r>
              <a:rPr lang="en"/>
              <a:t>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file-based key-value data store that supports the basic CRD (create, read, and delete) operations.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Java 1.8 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 : Intellij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run the program JSON Jar file required (</a:t>
            </a:r>
            <a:r>
              <a:rPr lang="en" sz="2000">
                <a:solidFill>
                  <a:srgbClr val="A9B7C6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org.json.simple.JSONObject</a:t>
            </a:r>
            <a:r>
              <a:rPr lang="en"/>
              <a:t>)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228875" y="2149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and </a:t>
            </a:r>
            <a:r>
              <a:rPr lang="en"/>
              <a:t>Framework</a:t>
            </a:r>
            <a:r>
              <a:rPr lang="en"/>
              <a:t> Used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found out Following Entity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Database: (It act as whole system and Instancation of this class Object will allow CRD operations).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KeyValue: (This class is for Organizing the data with all the specified properties).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CRDOperation: (This class act as u</a:t>
            </a:r>
            <a:r>
              <a:rPr lang="en"/>
              <a:t>tility</a:t>
            </a:r>
            <a:r>
              <a:rPr lang="en"/>
              <a:t> class that contains several utility methods that can be used by any Customer concurrently).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Customer: (This class is responsible to test the functionalities of that Database)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Various Approaches used for </a:t>
            </a:r>
            <a:r>
              <a:rPr lang="en"/>
              <a:t>different</a:t>
            </a:r>
            <a:r>
              <a:rPr lang="en"/>
              <a:t> types of Problems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Synchronization Problem :-</a:t>
            </a:r>
            <a:r>
              <a:rPr lang="en"/>
              <a:t> Software can be </a:t>
            </a:r>
            <a:r>
              <a:rPr lang="en"/>
              <a:t>instantiated</a:t>
            </a:r>
            <a:r>
              <a:rPr lang="en"/>
              <a:t> by any number of users. And Accessing their Data </a:t>
            </a:r>
            <a:r>
              <a:rPr lang="en"/>
              <a:t>Securely in Thread Safe manner. For thread safety I used Reentrantlock for Synchronization that are without busy waiting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Data Consistency :- </a:t>
            </a:r>
            <a:r>
              <a:rPr lang="en"/>
              <a:t>  We are direct reading data from files and Updating the data directly into the file.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TimeToLive Problem :- </a:t>
            </a:r>
            <a:r>
              <a:rPr lang="en"/>
              <a:t> When any request is occurse for accessing any data key(Entry) read the data from the file and first check whether it’s timeToLive is expired or not. if(CurrentTme &gt; (CreationTime + TimeToLive)) Time Expired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else  Element is still present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expire the remove that entry from file and update the file with remaining entry. </a:t>
            </a:r>
            <a:endParaRPr/>
          </a:p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181850" y="445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</a:t>
            </a:r>
            <a:r>
              <a:rPr b="1" lang="en">
                <a:solidFill>
                  <a:srgbClr val="FF0000"/>
                </a:solidFill>
              </a:rPr>
              <a:t>Thank you!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