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7" r:id="rId2"/>
  </p:sldMasterIdLst>
  <p:notesMasterIdLst>
    <p:notesMasterId r:id="rId84"/>
  </p:notesMasterIdLst>
  <p:handoutMasterIdLst>
    <p:handoutMasterId r:id="rId85"/>
  </p:handoutMasterIdLst>
  <p:sldIdLst>
    <p:sldId id="261" r:id="rId3"/>
    <p:sldId id="263" r:id="rId4"/>
    <p:sldId id="336" r:id="rId5"/>
    <p:sldId id="262" r:id="rId6"/>
    <p:sldId id="337" r:id="rId7"/>
    <p:sldId id="349" r:id="rId8"/>
    <p:sldId id="345" r:id="rId9"/>
    <p:sldId id="342" r:id="rId10"/>
    <p:sldId id="347" r:id="rId11"/>
    <p:sldId id="346" r:id="rId12"/>
    <p:sldId id="348" r:id="rId13"/>
    <p:sldId id="339" r:id="rId14"/>
    <p:sldId id="341" r:id="rId15"/>
    <p:sldId id="340" r:id="rId16"/>
    <p:sldId id="338" r:id="rId17"/>
    <p:sldId id="344" r:id="rId18"/>
    <p:sldId id="335" r:id="rId19"/>
    <p:sldId id="334" r:id="rId20"/>
    <p:sldId id="265" r:id="rId21"/>
    <p:sldId id="264" r:id="rId22"/>
    <p:sldId id="266" r:id="rId23"/>
    <p:sldId id="268" r:id="rId24"/>
    <p:sldId id="273" r:id="rId25"/>
    <p:sldId id="270" r:id="rId26"/>
    <p:sldId id="260" r:id="rId27"/>
    <p:sldId id="323" r:id="rId28"/>
    <p:sldId id="272" r:id="rId29"/>
    <p:sldId id="271" r:id="rId30"/>
    <p:sldId id="274" r:id="rId31"/>
    <p:sldId id="259" r:id="rId32"/>
    <p:sldId id="275" r:id="rId33"/>
    <p:sldId id="276" r:id="rId34"/>
    <p:sldId id="277" r:id="rId35"/>
    <p:sldId id="278" r:id="rId36"/>
    <p:sldId id="293" r:id="rId37"/>
    <p:sldId id="279" r:id="rId38"/>
    <p:sldId id="280" r:id="rId39"/>
    <p:sldId id="281" r:id="rId40"/>
    <p:sldId id="285" r:id="rId41"/>
    <p:sldId id="311" r:id="rId42"/>
    <p:sldId id="282" r:id="rId43"/>
    <p:sldId id="286" r:id="rId44"/>
    <p:sldId id="289" r:id="rId45"/>
    <p:sldId id="290" r:id="rId46"/>
    <p:sldId id="291" r:id="rId47"/>
    <p:sldId id="292" r:id="rId48"/>
    <p:sldId id="294" r:id="rId49"/>
    <p:sldId id="295" r:id="rId50"/>
    <p:sldId id="298" r:id="rId51"/>
    <p:sldId id="296" r:id="rId52"/>
    <p:sldId id="297" r:id="rId53"/>
    <p:sldId id="301" r:id="rId54"/>
    <p:sldId id="299" r:id="rId55"/>
    <p:sldId id="312" r:id="rId56"/>
    <p:sldId id="302" r:id="rId57"/>
    <p:sldId id="303" r:id="rId58"/>
    <p:sldId id="305" r:id="rId59"/>
    <p:sldId id="306" r:id="rId60"/>
    <p:sldId id="307" r:id="rId61"/>
    <p:sldId id="308" r:id="rId62"/>
    <p:sldId id="309" r:id="rId63"/>
    <p:sldId id="310" r:id="rId64"/>
    <p:sldId id="313" r:id="rId65"/>
    <p:sldId id="314" r:id="rId66"/>
    <p:sldId id="317" r:id="rId67"/>
    <p:sldId id="318" r:id="rId68"/>
    <p:sldId id="304" r:id="rId69"/>
    <p:sldId id="283" r:id="rId70"/>
    <p:sldId id="315" r:id="rId71"/>
    <p:sldId id="324" r:id="rId72"/>
    <p:sldId id="320" r:id="rId73"/>
    <p:sldId id="321" r:id="rId74"/>
    <p:sldId id="322" r:id="rId75"/>
    <p:sldId id="325" r:id="rId76"/>
    <p:sldId id="326" r:id="rId77"/>
    <p:sldId id="328" r:id="rId78"/>
    <p:sldId id="329" r:id="rId79"/>
    <p:sldId id="330" r:id="rId80"/>
    <p:sldId id="331" r:id="rId81"/>
    <p:sldId id="332" r:id="rId82"/>
    <p:sldId id="333" r:id="rId83"/>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0" autoAdjust="0"/>
    <p:restoredTop sz="74324" autoAdjust="0"/>
  </p:normalViewPr>
  <p:slideViewPr>
    <p:cSldViewPr snapToGrid="0" showGuides="1">
      <p:cViewPr varScale="1">
        <p:scale>
          <a:sx n="44" d="100"/>
          <a:sy n="44" d="100"/>
        </p:scale>
        <p:origin x="821" y="48"/>
      </p:cViewPr>
      <p:guideLst>
        <p:guide orient="horz" pos="3240"/>
        <p:guide pos="5760"/>
      </p:guideLst>
    </p:cSldViewPr>
  </p:slideViewPr>
  <p:notesTextViewPr>
    <p:cViewPr>
      <p:scale>
        <a:sx n="1" d="1"/>
        <a:sy n="1" d="1"/>
      </p:scale>
      <p:origin x="0" y="-61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strRef>
              <c:f>Sheet1!$B$1</c:f>
              <c:strCache>
                <c:ptCount val="1"/>
                <c:pt idx="0">
                  <c:v>Application</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356</c:v>
                </c:pt>
                <c:pt idx="1">
                  <c:v>256</c:v>
                </c:pt>
                <c:pt idx="2">
                  <c:v>289</c:v>
                </c:pt>
                <c:pt idx="3">
                  <c:v>206</c:v>
                </c:pt>
                <c:pt idx="4">
                  <c:v>256</c:v>
                </c:pt>
                <c:pt idx="5">
                  <c:v>365</c:v>
                </c:pt>
                <c:pt idx="6">
                  <c:v>378</c:v>
                </c:pt>
                <c:pt idx="7">
                  <c:v>346</c:v>
                </c:pt>
                <c:pt idx="8">
                  <c:v>432</c:v>
                </c:pt>
                <c:pt idx="9">
                  <c:v>469</c:v>
                </c:pt>
                <c:pt idx="10">
                  <c:v>501</c:v>
                </c:pt>
                <c:pt idx="11">
                  <c:v>521</c:v>
                </c:pt>
              </c:numCache>
            </c:numRef>
          </c:val>
          <c:extLst>
            <c:ext xmlns:c16="http://schemas.microsoft.com/office/drawing/2014/chart" uri="{C3380CC4-5D6E-409C-BE32-E72D297353CC}">
              <c16:uniqueId val="{00000000-9CE3-4587-BAB9-8BE74C79F549}"/>
            </c:ext>
          </c:extLst>
        </c:ser>
        <c:ser>
          <c:idx val="1"/>
          <c:order val="1"/>
          <c:tx>
            <c:strRef>
              <c:f>Sheet1!$C$1</c:f>
              <c:strCache>
                <c:ptCount val="1"/>
                <c:pt idx="0">
                  <c:v>Web Services</c:v>
                </c:pt>
              </c:strCache>
            </c:strRef>
          </c:tx>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201</c:v>
                </c:pt>
                <c:pt idx="1">
                  <c:v>223</c:v>
                </c:pt>
                <c:pt idx="2">
                  <c:v>212</c:v>
                </c:pt>
                <c:pt idx="3">
                  <c:v>256</c:v>
                </c:pt>
                <c:pt idx="4">
                  <c:v>245</c:v>
                </c:pt>
                <c:pt idx="5">
                  <c:v>236</c:v>
                </c:pt>
                <c:pt idx="6">
                  <c:v>212</c:v>
                </c:pt>
                <c:pt idx="7">
                  <c:v>256</c:v>
                </c:pt>
                <c:pt idx="8">
                  <c:v>269</c:v>
                </c:pt>
                <c:pt idx="9">
                  <c:v>289</c:v>
                </c:pt>
                <c:pt idx="10">
                  <c:v>301</c:v>
                </c:pt>
                <c:pt idx="11">
                  <c:v>356</c:v>
                </c:pt>
              </c:numCache>
            </c:numRef>
          </c:val>
          <c:extLst>
            <c:ext xmlns:c16="http://schemas.microsoft.com/office/drawing/2014/chart" uri="{C3380CC4-5D6E-409C-BE32-E72D297353CC}">
              <c16:uniqueId val="{00000001-9CE3-4587-BAB9-8BE74C79F549}"/>
            </c:ext>
          </c:extLst>
        </c:ser>
        <c:ser>
          <c:idx val="2"/>
          <c:order val="2"/>
          <c:tx>
            <c:strRef>
              <c:f>Sheet1!$D$1</c:f>
              <c:strCache>
                <c:ptCount val="1"/>
                <c:pt idx="0">
                  <c:v>Online Shop</c:v>
                </c:pt>
              </c:strCache>
            </c:strRef>
          </c:tx>
          <c:spPr>
            <a:ln w="25400">
              <a:noFill/>
            </a:ln>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Sheet1!$D$2:$D$13</c:f>
              <c:numCache>
                <c:formatCode>General</c:formatCode>
                <c:ptCount val="12"/>
                <c:pt idx="0">
                  <c:v>109</c:v>
                </c:pt>
                <c:pt idx="1">
                  <c:v>105</c:v>
                </c:pt>
                <c:pt idx="2">
                  <c:v>120</c:v>
                </c:pt>
                <c:pt idx="3">
                  <c:v>130</c:v>
                </c:pt>
                <c:pt idx="4">
                  <c:v>156</c:v>
                </c:pt>
                <c:pt idx="5">
                  <c:v>159</c:v>
                </c:pt>
                <c:pt idx="6">
                  <c:v>167</c:v>
                </c:pt>
                <c:pt idx="7">
                  <c:v>189</c:v>
                </c:pt>
                <c:pt idx="8">
                  <c:v>156</c:v>
                </c:pt>
                <c:pt idx="9">
                  <c:v>120</c:v>
                </c:pt>
                <c:pt idx="10">
                  <c:v>168</c:v>
                </c:pt>
                <c:pt idx="11">
                  <c:v>190</c:v>
                </c:pt>
              </c:numCache>
            </c:numRef>
          </c:val>
          <c:extLst>
            <c:ext xmlns:c16="http://schemas.microsoft.com/office/drawing/2014/chart" uri="{C3380CC4-5D6E-409C-BE32-E72D297353CC}">
              <c16:uniqueId val="{00000002-9CE3-4587-BAB9-8BE74C79F549}"/>
            </c:ext>
          </c:extLst>
        </c:ser>
        <c:dLbls>
          <c:showLegendKey val="0"/>
          <c:showVal val="0"/>
          <c:showCatName val="0"/>
          <c:showSerName val="0"/>
          <c:showPercent val="0"/>
          <c:showBubbleSize val="0"/>
        </c:dLbls>
        <c:axId val="251642240"/>
        <c:axId val="251643776"/>
      </c:areaChart>
      <c:catAx>
        <c:axId val="251642240"/>
        <c:scaling>
          <c:orientation val="minMax"/>
        </c:scaling>
        <c:delete val="0"/>
        <c:axPos val="b"/>
        <c:numFmt formatCode="General" sourceLinked="1"/>
        <c:majorTickMark val="none"/>
        <c:minorTickMark val="none"/>
        <c:tickLblPos val="nextTo"/>
        <c:spPr>
          <a:ln>
            <a:noFill/>
          </a:ln>
        </c:spPr>
        <c:txPr>
          <a:bodyPr/>
          <a:lstStyle/>
          <a:p>
            <a:pPr>
              <a:defRPr lang="ja-JP"/>
            </a:pPr>
            <a:endParaRPr lang="en-US"/>
          </a:p>
        </c:txPr>
        <c:crossAx val="251643776"/>
        <c:crosses val="autoZero"/>
        <c:auto val="1"/>
        <c:lblAlgn val="ctr"/>
        <c:lblOffset val="100"/>
        <c:noMultiLvlLbl val="0"/>
      </c:catAx>
      <c:valAx>
        <c:axId val="251643776"/>
        <c:scaling>
          <c:orientation val="minMax"/>
        </c:scaling>
        <c:delete val="0"/>
        <c:axPos val="l"/>
        <c:majorGridlines>
          <c:spPr>
            <a:ln w="12700">
              <a:solidFill>
                <a:schemeClr val="tx1">
                  <a:lumMod val="75000"/>
                  <a:lumOff val="25000"/>
                </a:schemeClr>
              </a:solidFill>
              <a:prstDash val="dash"/>
            </a:ln>
          </c:spPr>
        </c:majorGridlines>
        <c:numFmt formatCode="General" sourceLinked="1"/>
        <c:majorTickMark val="none"/>
        <c:minorTickMark val="none"/>
        <c:tickLblPos val="nextTo"/>
        <c:spPr>
          <a:ln>
            <a:noFill/>
          </a:ln>
        </c:spPr>
        <c:txPr>
          <a:bodyPr/>
          <a:lstStyle/>
          <a:p>
            <a:pPr>
              <a:defRPr lang="ja-JP"/>
            </a:pPr>
            <a:endParaRPr lang="en-US"/>
          </a:p>
        </c:txPr>
        <c:crossAx val="251642240"/>
        <c:crosses val="autoZero"/>
        <c:crossBetween val="midCat"/>
      </c:valAx>
      <c:spPr>
        <a:ln>
          <a:noFill/>
        </a:ln>
      </c:spPr>
    </c:plotArea>
    <c:legend>
      <c:legendPos val="t"/>
      <c:layout/>
      <c:overlay val="0"/>
      <c:txPr>
        <a:bodyPr/>
        <a:lstStyle/>
        <a:p>
          <a:pPr>
            <a:defRPr lang="ja-JP"/>
          </a:pPr>
          <a:endParaRPr lang="en-US"/>
        </a:p>
      </c:txPr>
    </c:legend>
    <c:plotVisOnly val="1"/>
    <c:dispBlanksAs val="zero"/>
    <c:showDLblsOverMax val="0"/>
  </c:chart>
  <c:txPr>
    <a:bodyPr/>
    <a:lstStyle/>
    <a:p>
      <a:pPr>
        <a:defRPr sz="1800">
          <a:solidFill>
            <a:schemeClr val="bg2"/>
          </a:solidFil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0AA596-CB1C-414D-B50B-75356CA78160}" type="datetimeFigureOut">
              <a:rPr lang="en-US" smtClean="0"/>
              <a:t>5/11/2021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14A92-C477-4B8D-94A6-04CFCCD684C0}" type="slidenum">
              <a:rPr lang="en-US" smtClean="0"/>
              <a:t>‹#›</a:t>
            </a:fld>
            <a:endParaRPr lang="en-US"/>
          </a:p>
        </p:txBody>
      </p:sp>
    </p:spTree>
    <p:extLst>
      <p:ext uri="{BB962C8B-B14F-4D97-AF65-F5344CB8AC3E}">
        <p14:creationId xmlns:p14="http://schemas.microsoft.com/office/powerpoint/2010/main" val="17286776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2021/5/11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sz="1200" b="0" i="0" kern="1200" dirty="0" smtClean="0">
                <a:solidFill>
                  <a:schemeClr val="tx1"/>
                </a:solidFill>
                <a:effectLst/>
                <a:latin typeface="+mn-lt"/>
                <a:ea typeface="+mn-ea"/>
                <a:cs typeface="+mn-cs"/>
              </a:rPr>
              <a:t>An actor is a computer process with an address. </a:t>
            </a:r>
          </a:p>
          <a:p>
            <a:pPr marL="171450" indent="-171450">
              <a:buFontTx/>
              <a:buChar char="-"/>
            </a:pPr>
            <a:r>
              <a:rPr kumimoji="1" lang="en-US" sz="1200" b="0" i="0" kern="1200" dirty="0" smtClean="0">
                <a:solidFill>
                  <a:schemeClr val="tx1"/>
                </a:solidFill>
                <a:effectLst/>
                <a:latin typeface="+mn-lt"/>
                <a:ea typeface="+mn-ea"/>
                <a:cs typeface="+mn-cs"/>
              </a:rPr>
              <a:t>The address is how you send a message to an actor. It's the equivalent of an e-mail address.</a:t>
            </a:r>
          </a:p>
          <a:p>
            <a:pPr marL="171450" indent="-171450">
              <a:buFontTx/>
              <a:buChar char="-"/>
            </a:pPr>
            <a:r>
              <a:rPr kumimoji="1" lang="en-US" sz="1200" b="0" i="0" kern="1200" dirty="0" smtClean="0">
                <a:solidFill>
                  <a:schemeClr val="tx1"/>
                </a:solidFill>
                <a:effectLst/>
                <a:latin typeface="+mn-lt"/>
                <a:ea typeface="+mn-ea"/>
                <a:cs typeface="+mn-cs"/>
              </a:rPr>
              <a:t>Like e-mail addresses, actors can have multiple addresses or a single address. </a:t>
            </a:r>
          </a:p>
          <a:p>
            <a:pPr marL="171450" indent="-171450">
              <a:buFontTx/>
              <a:buChar char="-"/>
            </a:pPr>
            <a:r>
              <a:rPr kumimoji="1" lang="en-US" sz="1200" b="0" i="0" kern="1200" dirty="0" smtClean="0">
                <a:solidFill>
                  <a:schemeClr val="tx1"/>
                </a:solidFill>
                <a:effectLst/>
                <a:latin typeface="+mn-lt"/>
                <a:ea typeface="+mn-ea"/>
                <a:cs typeface="+mn-cs"/>
              </a:rPr>
              <a:t>You can also assign one address to multiple actors. </a:t>
            </a:r>
          </a:p>
          <a:p>
            <a:pPr marL="171450" indent="-171450">
              <a:buFontTx/>
              <a:buChar char="-"/>
            </a:pPr>
            <a:r>
              <a:rPr kumimoji="1" lang="en-US" sz="1200" b="0" i="0" kern="1200" dirty="0" smtClean="0">
                <a:solidFill>
                  <a:schemeClr val="tx1"/>
                </a:solidFill>
                <a:effectLst/>
                <a:latin typeface="+mn-lt"/>
                <a:ea typeface="+mn-ea"/>
                <a:cs typeface="+mn-cs"/>
              </a:rPr>
              <a:t>This way you can scale your application to meet traffic demands if one actor is not enough.</a:t>
            </a:r>
          </a:p>
          <a:p>
            <a:pPr marL="171450" indent="-171450">
              <a:buFontTx/>
              <a:buChar char="-"/>
            </a:pPr>
            <a:endParaRPr kumimoji="1" lang="en-US" sz="1200" b="0" i="0" kern="1200" dirty="0" smtClean="0">
              <a:solidFill>
                <a:schemeClr val="tx1"/>
              </a:solidFill>
              <a:effectLst/>
              <a:latin typeface="+mn-lt"/>
              <a:ea typeface="+mn-ea"/>
              <a:cs typeface="+mn-cs"/>
            </a:endParaRPr>
          </a:p>
          <a:p>
            <a:pPr marL="171450" indent="-171450">
              <a:buFontTx/>
              <a:buChar char="-"/>
            </a:pPr>
            <a:r>
              <a:rPr kumimoji="1" lang="en-US" sz="1200" b="0" i="0" kern="1200" dirty="0" smtClean="0">
                <a:solidFill>
                  <a:schemeClr val="tx1"/>
                </a:solidFill>
                <a:effectLst/>
                <a:latin typeface="+mn-lt"/>
                <a:ea typeface="+mn-ea"/>
                <a:cs typeface="+mn-cs"/>
              </a:rPr>
              <a:t>Actors and Objects are pretty much the same thing. </a:t>
            </a:r>
          </a:p>
          <a:p>
            <a:pPr marL="171450" indent="-171450">
              <a:buFontTx/>
              <a:buChar char="-"/>
            </a:pPr>
            <a:r>
              <a:rPr kumimoji="1" lang="en-US" sz="1200" b="0" i="0" kern="1200" dirty="0" smtClean="0">
                <a:solidFill>
                  <a:schemeClr val="tx1"/>
                </a:solidFill>
                <a:effectLst/>
                <a:latin typeface="+mn-lt"/>
                <a:ea typeface="+mn-ea"/>
                <a:cs typeface="+mn-cs"/>
              </a:rPr>
              <a:t>We usually expect Message sends in Object-Oriented Systems to be </a:t>
            </a:r>
            <a:r>
              <a:rPr kumimoji="1" lang="en-US" sz="1200" b="1" i="0" kern="1200" dirty="0" smtClean="0">
                <a:solidFill>
                  <a:schemeClr val="tx1"/>
                </a:solidFill>
                <a:effectLst/>
                <a:latin typeface="+mn-lt"/>
                <a:ea typeface="+mn-ea"/>
                <a:cs typeface="+mn-cs"/>
              </a:rPr>
              <a:t>synchronous, instantaneous, reliable, and ordered</a:t>
            </a:r>
            <a:r>
              <a:rPr kumimoji="1" lang="en-US" sz="1200" b="0" i="0" kern="1200" dirty="0" smtClean="0">
                <a:solidFill>
                  <a:schemeClr val="tx1"/>
                </a:solidFill>
                <a:effectLst/>
                <a:latin typeface="+mn-lt"/>
                <a:ea typeface="+mn-ea"/>
                <a:cs typeface="+mn-cs"/>
              </a:rPr>
              <a:t>, </a:t>
            </a:r>
          </a:p>
          <a:p>
            <a:pPr marL="171450" indent="-171450">
              <a:buFontTx/>
              <a:buChar char="-"/>
            </a:pPr>
            <a:r>
              <a:rPr kumimoji="1" lang="en-US" sz="1200" b="0" i="0" kern="1200" dirty="0" smtClean="0">
                <a:solidFill>
                  <a:schemeClr val="tx1"/>
                </a:solidFill>
                <a:effectLst/>
                <a:latin typeface="+mn-lt"/>
                <a:ea typeface="+mn-ea"/>
                <a:cs typeface="+mn-cs"/>
              </a:rPr>
              <a:t>while </a:t>
            </a:r>
            <a:r>
              <a:rPr kumimoji="1" lang="en-US" sz="1200" b="1" i="0" kern="1200" dirty="0" smtClean="0">
                <a:solidFill>
                  <a:schemeClr val="tx1"/>
                </a:solidFill>
                <a:effectLst/>
                <a:latin typeface="+mn-lt"/>
                <a:ea typeface="+mn-ea"/>
                <a:cs typeface="+mn-cs"/>
              </a:rPr>
              <a:t>no such guarantees</a:t>
            </a:r>
            <a:r>
              <a:rPr kumimoji="1" lang="en-US" sz="1200" b="0" i="0" kern="1200" dirty="0" smtClean="0">
                <a:solidFill>
                  <a:schemeClr val="tx1"/>
                </a:solidFill>
                <a:effectLst/>
                <a:latin typeface="+mn-lt"/>
                <a:ea typeface="+mn-ea"/>
                <a:cs typeface="+mn-cs"/>
              </a:rPr>
              <a:t> exist for Actors.</a:t>
            </a:r>
          </a:p>
          <a:p>
            <a:pPr marL="171450" indent="-171450">
              <a:buFontTx/>
              <a:buChar char="-"/>
            </a:pPr>
            <a:r>
              <a:rPr kumimoji="1" lang="en-US" sz="1200" b="0" i="0" kern="1200" dirty="0" smtClean="0">
                <a:solidFill>
                  <a:schemeClr val="tx1"/>
                </a:solidFill>
                <a:effectLst/>
                <a:latin typeface="+mn-lt"/>
                <a:ea typeface="+mn-ea"/>
                <a:cs typeface="+mn-cs"/>
              </a:rPr>
              <a:t>Actors are Objects where </a:t>
            </a:r>
            <a:r>
              <a:rPr kumimoji="1" lang="en-US" sz="1200" b="1" i="0" kern="1200" dirty="0" smtClean="0">
                <a:solidFill>
                  <a:schemeClr val="tx1"/>
                </a:solidFill>
                <a:effectLst/>
                <a:latin typeface="+mn-lt"/>
                <a:ea typeface="+mn-ea"/>
                <a:cs typeface="+mn-cs"/>
              </a:rPr>
              <a:t>Messages may get lost, re-ordered, take a long time, and are asynchronous. </a:t>
            </a:r>
            <a:r>
              <a:rPr kumimoji="1" lang="en-US" sz="1200" b="0" i="0" kern="1200" dirty="0" smtClean="0">
                <a:solidFill>
                  <a:schemeClr val="tx1"/>
                </a:solidFill>
                <a:effectLst/>
                <a:latin typeface="+mn-lt"/>
                <a:ea typeface="+mn-ea"/>
                <a:cs typeface="+mn-cs"/>
              </a:rPr>
              <a:t>(The only </a:t>
            </a:r>
            <a:r>
              <a:rPr kumimoji="1" lang="en-US" sz="1200" b="1" i="0" kern="1200" dirty="0" smtClean="0">
                <a:solidFill>
                  <a:schemeClr val="tx1"/>
                </a:solidFill>
                <a:effectLst/>
                <a:latin typeface="+mn-lt"/>
                <a:ea typeface="+mn-ea"/>
                <a:cs typeface="+mn-cs"/>
              </a:rPr>
              <a:t>guarantee</a:t>
            </a:r>
            <a:r>
              <a:rPr kumimoji="1" lang="en-US" sz="1200" b="0" i="0" kern="1200" dirty="0" smtClean="0">
                <a:solidFill>
                  <a:schemeClr val="tx1"/>
                </a:solidFill>
                <a:effectLst/>
                <a:latin typeface="+mn-lt"/>
                <a:ea typeface="+mn-ea"/>
                <a:cs typeface="+mn-cs"/>
              </a:rPr>
              <a:t> is that a Message may get delivered </a:t>
            </a:r>
            <a:r>
              <a:rPr kumimoji="1" lang="en-US" sz="1200" b="1" i="1" kern="1200" dirty="0" smtClean="0">
                <a:solidFill>
                  <a:schemeClr val="tx1"/>
                </a:solidFill>
                <a:effectLst/>
                <a:latin typeface="+mn-lt"/>
                <a:ea typeface="+mn-ea"/>
                <a:cs typeface="+mn-cs"/>
              </a:rPr>
              <a:t>At Most Once</a:t>
            </a:r>
            <a:r>
              <a:rPr kumimoji="1" lang="en-US" sz="1200" b="0" i="0" kern="1200" dirty="0" smtClean="0">
                <a:solidFill>
                  <a:schemeClr val="tx1"/>
                </a:solidFill>
                <a:effectLst/>
                <a:latin typeface="+mn-lt"/>
                <a:ea typeface="+mn-ea"/>
                <a:cs typeface="+mn-cs"/>
              </a:rPr>
              <a:t>.) Also, the Receiver of a Message typically has no implicit reference to the Sender, so if the Receiver wants to reply to the Message, the Sender needs to pass its own reference along with the Message (unlike typical Object-Oriented Systems, where I can always </a:t>
            </a:r>
            <a:r>
              <a:rPr lang="en-US" dirty="0" smtClean="0"/>
              <a:t>return</a:t>
            </a:r>
            <a:r>
              <a:rPr kumimoji="1" lang="en-US" sz="1200" b="0" i="0" kern="1200" dirty="0" smtClean="0">
                <a:solidFill>
                  <a:schemeClr val="tx1"/>
                </a:solidFill>
                <a:effectLst/>
                <a:latin typeface="+mn-lt"/>
                <a:ea typeface="+mn-ea"/>
                <a:cs typeface="+mn-cs"/>
              </a:rPr>
              <a:t> something to the Sender).</a:t>
            </a:r>
          </a:p>
          <a:p>
            <a:pPr marL="171450" indent="-171450">
              <a:buFontTx/>
              <a:buChar char="-"/>
            </a:pPr>
            <a:endParaRPr lang="en-US" smtClean="0"/>
          </a:p>
          <a:p>
            <a:pPr marL="171450" indent="-171450">
              <a:buFontTx/>
              <a:buChar char="-"/>
            </a:pPr>
            <a:r>
              <a:rPr lang="en-US" smtClean="0"/>
              <a:t>https://stackoverflow.com/questions/47248820/difference-in-definition-of-actors-vs-threads#:~:text=Actors%20are%20at%20a%20higher,about%20how%20Actor%20uses%20Threads.</a:t>
            </a:r>
          </a:p>
          <a:p>
            <a:pPr marL="171450" indent="-171450">
              <a:buFontTx/>
              <a:buChar char="-"/>
            </a:pPr>
            <a:endParaRPr lang="en-US" dirty="0"/>
          </a:p>
        </p:txBody>
      </p:sp>
    </p:spTree>
    <p:extLst>
      <p:ext uri="{BB962C8B-B14F-4D97-AF65-F5344CB8AC3E}">
        <p14:creationId xmlns:p14="http://schemas.microsoft.com/office/powerpoint/2010/main" val="2071938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398860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1988738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1992390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layout</a:t>
            </a:r>
            <a:r>
              <a:rPr kumimoji="1" lang="en-US" altLang="ja-JP" baseline="0" dirty="0"/>
              <a:t> is not created in the slide master.</a:t>
            </a:r>
            <a:endParaRPr kumimoji="1" lang="ja-JP" altLang="en-US" dirty="0"/>
          </a:p>
          <a:p>
            <a:endParaRPr kumimoji="1" lang="ja-JP" altLang="en-US" dirty="0"/>
          </a:p>
        </p:txBody>
      </p:sp>
    </p:spTree>
    <p:extLst>
      <p:ext uri="{BB962C8B-B14F-4D97-AF65-F5344CB8AC3E}">
        <p14:creationId xmlns:p14="http://schemas.microsoft.com/office/powerpoint/2010/main" val="67749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ja-JP" dirty="0"/>
              <a:t>This layout</a:t>
            </a:r>
            <a:r>
              <a:rPr kumimoji="1" lang="en-US" altLang="ja-JP" baseline="0" dirty="0"/>
              <a:t> is not created in the slide master.</a:t>
            </a:r>
            <a:endParaRPr kumimoji="1" lang="ja-JP" altLang="en-US" dirty="0"/>
          </a:p>
        </p:txBody>
      </p:sp>
    </p:spTree>
    <p:extLst>
      <p:ext uri="{BB962C8B-B14F-4D97-AF65-F5344CB8AC3E}">
        <p14:creationId xmlns:p14="http://schemas.microsoft.com/office/powerpoint/2010/main" val="2738692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95532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178990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228339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324267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373616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469544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518893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6148209"/>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6641697"/>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7600976"/>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8094464"/>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157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0505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9451167" y="1659280"/>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29" name="テキスト プレースホルダー 5"/>
          <p:cNvSpPr>
            <a:spLocks noGrp="1"/>
          </p:cNvSpPr>
          <p:nvPr>
            <p:ph type="body" sz="quarter" idx="16" hasCustomPrompt="1"/>
          </p:nvPr>
        </p:nvSpPr>
        <p:spPr>
          <a:xfrm>
            <a:off x="80505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9451167" y="3112047"/>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19" hasCustomPrompt="1"/>
          </p:nvPr>
        </p:nvSpPr>
        <p:spPr>
          <a:xfrm>
            <a:off x="80505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9451167" y="4564814"/>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5"/>
          <p:cNvSpPr>
            <a:spLocks noGrp="1"/>
          </p:cNvSpPr>
          <p:nvPr>
            <p:ph type="body" sz="quarter" idx="22" hasCustomPrompt="1"/>
          </p:nvPr>
        </p:nvSpPr>
        <p:spPr>
          <a:xfrm>
            <a:off x="80505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9451167" y="6017581"/>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8" name="テキスト プレースホルダー 5"/>
          <p:cNvSpPr>
            <a:spLocks noGrp="1"/>
          </p:cNvSpPr>
          <p:nvPr>
            <p:ph type="body" sz="quarter" idx="25" hasCustomPrompt="1"/>
          </p:nvPr>
        </p:nvSpPr>
        <p:spPr>
          <a:xfrm>
            <a:off x="80505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9451167" y="7470348"/>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221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 presetClass="entr" presetSubtype="1" decel="100000" fill="hold" grpId="0" nodeType="afterEffect">
                                  <p:stCondLst>
                                    <p:cond delay="0"/>
                                  </p:stCondLst>
                                  <p:iterate type="lt">
                                    <p:tmPct val="10000"/>
                                  </p:iterate>
                                  <p:childTnLst>
                                    <p:set>
                                      <p:cBhvr>
                                        <p:cTn id="20" dur="1" fill="hold">
                                          <p:stCondLst>
                                            <p:cond delay="0"/>
                                          </p:stCondLst>
                                        </p:cTn>
                                        <p:tgtEl>
                                          <p:spTgt spid="29">
                                            <p:txEl>
                                              <p:pRg st="0" end="0"/>
                                            </p:txEl>
                                          </p:spTgt>
                                        </p:tgtEl>
                                        <p:attrNameLst>
                                          <p:attrName>style.visibility</p:attrName>
                                        </p:attrNameLst>
                                      </p:cBhvr>
                                      <p:to>
                                        <p:strVal val="visible"/>
                                      </p:to>
                                    </p:set>
                                    <p:anim calcmode="lin" valueType="num">
                                      <p:cBhvr additive="base">
                                        <p:cTn id="21"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2" decel="100000" fill="hold" grpId="0" nodeType="withEffect">
                                  <p:stCondLst>
                                    <p:cond delay="10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2675"/>
                            </p:stCondLst>
                            <p:childTnLst>
                              <p:par>
                                <p:cTn id="28" presetID="2" presetClass="entr" presetSubtype="1" decel="100000" fill="hold" grpId="0" nodeType="afterEffect">
                                  <p:stCondLst>
                                    <p:cond delay="0"/>
                                  </p:stCondLst>
                                  <p:iterate type="lt">
                                    <p:tmPct val="10000"/>
                                  </p:iterate>
                                  <p:childTnLst>
                                    <p:set>
                                      <p:cBhvr>
                                        <p:cTn id="29" dur="1" fill="hold">
                                          <p:stCondLst>
                                            <p:cond delay="0"/>
                                          </p:stCondLst>
                                        </p:cTn>
                                        <p:tgtEl>
                                          <p:spTgt spid="32">
                                            <p:txEl>
                                              <p:pRg st="0" end="0"/>
                                            </p:txEl>
                                          </p:spTgt>
                                        </p:tgtEl>
                                        <p:attrNameLst>
                                          <p:attrName>style.visibility</p:attrName>
                                        </p:attrNameLst>
                                      </p:cBhvr>
                                      <p:to>
                                        <p:strVal val="visible"/>
                                      </p:to>
                                    </p:set>
                                    <p:anim calcmode="lin" valueType="num">
                                      <p:cBhvr additive="base">
                                        <p:cTn id="30"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32" presetID="2" presetClass="entr" presetSubtype="2" decel="100000" fill="hold" grpId="0" nodeType="withEffect">
                                  <p:stCondLst>
                                    <p:cond delay="100"/>
                                  </p:stCondLst>
                                  <p:childTnLst>
                                    <p:set>
                                      <p:cBhvr>
                                        <p:cTn id="33" dur="1" fill="hold">
                                          <p:stCondLst>
                                            <p:cond delay="0"/>
                                          </p:stCondLst>
                                        </p:cTn>
                                        <p:tgtEl>
                                          <p:spTgt spid="33">
                                            <p:txEl>
                                              <p:pRg st="0" end="0"/>
                                            </p:txEl>
                                          </p:spTgt>
                                        </p:tgtEl>
                                        <p:attrNameLst>
                                          <p:attrName>style.visibility</p:attrName>
                                        </p:attrNameLst>
                                      </p:cBhvr>
                                      <p:to>
                                        <p:strVal val="visible"/>
                                      </p:to>
                                    </p:set>
                                    <p:anim calcmode="lin" valueType="num">
                                      <p:cBhvr additive="base">
                                        <p:cTn id="34"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3525"/>
                            </p:stCondLst>
                            <p:childTnLst>
                              <p:par>
                                <p:cTn id="37" presetID="2" presetClass="entr" presetSubtype="1" decel="100000" fill="hold" grpId="0" nodeType="afterEffect">
                                  <p:stCondLst>
                                    <p:cond delay="0"/>
                                  </p:stCondLst>
                                  <p:iterate type="lt">
                                    <p:tmPct val="10000"/>
                                  </p:iterate>
                                  <p:childTnLst>
                                    <p:set>
                                      <p:cBhvr>
                                        <p:cTn id="38" dur="1" fill="hold">
                                          <p:stCondLst>
                                            <p:cond delay="0"/>
                                          </p:stCondLst>
                                        </p:cTn>
                                        <p:tgtEl>
                                          <p:spTgt spid="35">
                                            <p:txEl>
                                              <p:pRg st="0" end="0"/>
                                            </p:txEl>
                                          </p:spTgt>
                                        </p:tgtEl>
                                        <p:attrNameLst>
                                          <p:attrName>style.visibility</p:attrName>
                                        </p:attrNameLst>
                                      </p:cBhvr>
                                      <p:to>
                                        <p:strVal val="visible"/>
                                      </p:to>
                                    </p:set>
                                    <p:anim calcmode="lin" valueType="num">
                                      <p:cBhvr additive="base">
                                        <p:cTn id="39"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2" decel="100000" fill="hold" grpId="0" nodeType="withEffect">
                                  <p:stCondLst>
                                    <p:cond delay="10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375"/>
                            </p:stCondLst>
                            <p:childTnLst>
                              <p:par>
                                <p:cTn id="46" presetID="2" presetClass="entr" presetSubtype="1" decel="100000" fill="hold" grpId="0" nodeType="afterEffect">
                                  <p:stCondLst>
                                    <p:cond delay="0"/>
                                  </p:stCondLst>
                                  <p:iterate type="lt">
                                    <p:tmPct val="10000"/>
                                  </p:iterate>
                                  <p:childTnLst>
                                    <p:set>
                                      <p:cBhvr>
                                        <p:cTn id="47" dur="1" fill="hold">
                                          <p:stCondLst>
                                            <p:cond delay="0"/>
                                          </p:stCondLst>
                                        </p:cTn>
                                        <p:tgtEl>
                                          <p:spTgt spid="38">
                                            <p:txEl>
                                              <p:pRg st="0" end="0"/>
                                            </p:txEl>
                                          </p:spTgt>
                                        </p:tgtEl>
                                        <p:attrNameLst>
                                          <p:attrName>style.visibility</p:attrName>
                                        </p:attrNameLst>
                                      </p:cBhvr>
                                      <p:to>
                                        <p:strVal val="visible"/>
                                      </p:to>
                                    </p:set>
                                    <p:anim calcmode="lin" valueType="num">
                                      <p:cBhvr additive="base">
                                        <p:cTn id="48"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9"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2" decel="100000" fill="hold" grpId="0" nodeType="withEffect">
                                  <p:stCondLst>
                                    <p:cond delay="100"/>
                                  </p:stCondLst>
                                  <p:childTnLst>
                                    <p:set>
                                      <p:cBhvr>
                                        <p:cTn id="51" dur="1" fill="hold">
                                          <p:stCondLst>
                                            <p:cond delay="0"/>
                                          </p:stCondLst>
                                        </p:cTn>
                                        <p:tgtEl>
                                          <p:spTgt spid="39">
                                            <p:txEl>
                                              <p:pRg st="0" end="0"/>
                                            </p:txEl>
                                          </p:spTgt>
                                        </p:tgtEl>
                                        <p:attrNameLst>
                                          <p:attrName>style.visibility</p:attrName>
                                        </p:attrNameLst>
                                      </p:cBhvr>
                                      <p:to>
                                        <p:strVal val="visible"/>
                                      </p:to>
                                    </p:set>
                                    <p:anim calcmode="lin" valueType="num">
                                      <p:cBhvr additive="base">
                                        <p:cTn id="5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478972" y="478973"/>
            <a:ext cx="8171542" cy="9361714"/>
          </a:xfrm>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07085" y="2191657"/>
            <a:ext cx="9802733" cy="4348244"/>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9" name="テキスト プレースホルダー 5"/>
          <p:cNvSpPr>
            <a:spLocks noGrp="1"/>
          </p:cNvSpPr>
          <p:nvPr>
            <p:ph type="body" sz="quarter" idx="12" hasCustomPrompt="1"/>
          </p:nvPr>
        </p:nvSpPr>
        <p:spPr>
          <a:xfrm>
            <a:off x="8955314" y="6734969"/>
            <a:ext cx="8554505"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94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05501" y="1066800"/>
            <a:ext cx="11051367" cy="5473101"/>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5905500" y="6734969"/>
            <a:ext cx="11051367"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7" name="Picture Placeholder 6"/>
          <p:cNvSpPr>
            <a:spLocks noGrp="1"/>
          </p:cNvSpPr>
          <p:nvPr>
            <p:ph type="pic" sz="quarter" idx="13" hasCustomPrompt="1"/>
          </p:nvPr>
        </p:nvSpPr>
        <p:spPr>
          <a:xfrm>
            <a:off x="0" y="0"/>
            <a:ext cx="5457825" cy="10285413"/>
          </a:xfrm>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6511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12" hasCustomPrompt="1"/>
          </p:nvPr>
        </p:nvSpPr>
        <p:spPr>
          <a:xfrm>
            <a:off x="246742" y="1"/>
            <a:ext cx="8839201" cy="4829260"/>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246742" y="449943"/>
            <a:ext cx="8839201" cy="4379317"/>
          </a:xfrm>
        </p:spPr>
        <p:txBody>
          <a:bodyPr anchor="ctr">
            <a:normAutofit/>
          </a:bodyPr>
          <a:lstStyle>
            <a:lvl1pPr algn="ct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1" name="テキスト プレースホルダー 5"/>
          <p:cNvSpPr>
            <a:spLocks noGrp="1"/>
          </p:cNvSpPr>
          <p:nvPr>
            <p:ph type="body" sz="quarter" idx="14" hasCustomPrompt="1"/>
          </p:nvPr>
        </p:nvSpPr>
        <p:spPr>
          <a:xfrm>
            <a:off x="9216571" y="7402286"/>
            <a:ext cx="9071430" cy="183664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9405257" y="7402286"/>
            <a:ext cx="8406754" cy="1836646"/>
          </a:xfrm>
        </p:spPr>
        <p:txBody>
          <a:bodyPr numCol="1" spcCol="360000" anchor="ctr">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588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 presetClass="entr" presetSubtype="2"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1+#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975"/>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tmplLst>
          <p:tmpl>
            <p:tnLst>
              <p:par>
                <p:cTn presetID="2" presetClass="entr" presetSubtype="1"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animBg="1">
        <p:tmplLst>
          <p:tmpl>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de image and tex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タイトル 1"/>
          <p:cNvSpPr>
            <a:spLocks noGrp="1"/>
          </p:cNvSpPr>
          <p:nvPr>
            <p:ph type="title" hasCustomPrompt="1"/>
          </p:nvPr>
        </p:nvSpPr>
        <p:spPr>
          <a:xfrm>
            <a:off x="398207" y="1500555"/>
            <a:ext cx="8687738" cy="7402286"/>
          </a:xfrm>
        </p:spPr>
        <p:txBody>
          <a:bodyPr anchor="ctr">
            <a:normAutofit/>
          </a:bodyPr>
          <a:lstStyle>
            <a:lvl1pPr algn="l">
              <a:lnSpc>
                <a:spcPct val="10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5" hasCustomPrompt="1"/>
          </p:nvPr>
        </p:nvSpPr>
        <p:spPr>
          <a:xfrm>
            <a:off x="9405257" y="6699802"/>
            <a:ext cx="8406754" cy="1836646"/>
          </a:xfrm>
        </p:spPr>
        <p:txBody>
          <a:bodyPr numCol="1" spcCol="360000" anchor="b">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60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image and texts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0"/>
            <a:ext cx="18288000" cy="51235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5" hasCustomPrompt="1"/>
          </p:nvPr>
        </p:nvSpPr>
        <p:spPr>
          <a:xfrm>
            <a:off x="1756229" y="7750464"/>
            <a:ext cx="14775543" cy="1371871"/>
          </a:xfrm>
        </p:spPr>
        <p:txBody>
          <a:bodyPr numCol="1" spcCol="360000" anchor="t">
            <a:normAutofit/>
          </a:bodyPr>
          <a:lstStyle>
            <a:lvl1pPr algn="ctr">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8" name="テキスト プレースホルダー 5"/>
          <p:cNvSpPr>
            <a:spLocks noGrp="1"/>
          </p:cNvSpPr>
          <p:nvPr>
            <p:ph type="body" sz="quarter" idx="12" hasCustomPrompt="1"/>
          </p:nvPr>
        </p:nvSpPr>
        <p:spPr>
          <a:xfrm>
            <a:off x="1441097" y="4187907"/>
            <a:ext cx="15428687" cy="190430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1" name="タイトル 1"/>
          <p:cNvSpPr>
            <a:spLocks noGrp="1"/>
          </p:cNvSpPr>
          <p:nvPr>
            <p:ph type="title" hasCustomPrompt="1"/>
          </p:nvPr>
        </p:nvSpPr>
        <p:spPr>
          <a:xfrm>
            <a:off x="1767668" y="4467571"/>
            <a:ext cx="14775544"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14" name="テキスト プレースホルダー 5"/>
          <p:cNvSpPr>
            <a:spLocks noGrp="1"/>
          </p:cNvSpPr>
          <p:nvPr>
            <p:ph type="body" sz="quarter" idx="17" hasCustomPrompt="1"/>
          </p:nvPr>
        </p:nvSpPr>
        <p:spPr>
          <a:xfrm>
            <a:off x="1611086" y="6212221"/>
            <a:ext cx="14932126" cy="1418235"/>
          </a:xfrm>
        </p:spPr>
        <p:txBody>
          <a:bodyPr numCol="1" spcCol="360000" anchor="b">
            <a:normAutofit/>
          </a:bodyPr>
          <a:lstStyle>
            <a:lvl1pPr algn="ctr">
              <a:spcBef>
                <a:spcPts val="1200"/>
              </a:spcBef>
              <a:defRPr sz="32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044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decel="100000" fill="hold" grpId="0" nodeType="withEffect">
                                  <p:stCondLst>
                                    <p:cond delay="0"/>
                                  </p:stCondLst>
                                  <p:iterate type="wd">
                                    <p:tmPct val="10000"/>
                                  </p:iterate>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750" fill="hold"/>
                                        <p:tgtEl>
                                          <p:spTgt spid="11"/>
                                        </p:tgtEl>
                                        <p:attrNameLst>
                                          <p:attrName>ppt_x</p:attrName>
                                        </p:attrNameLst>
                                      </p:cBhvr>
                                      <p:tavLst>
                                        <p:tav tm="0">
                                          <p:val>
                                            <p:strVal val="#ppt_x"/>
                                          </p:val>
                                        </p:tav>
                                        <p:tav tm="100000">
                                          <p:val>
                                            <p:strVal val="#ppt_x"/>
                                          </p:val>
                                        </p:tav>
                                      </p:tavLst>
                                    </p:anim>
                                    <p:anim calcmode="lin" valueType="num">
                                      <p:cBhvr additive="base">
                                        <p:cTn id="15" dur="750" fill="hold"/>
                                        <p:tgtEl>
                                          <p:spTgt spid="11"/>
                                        </p:tgtEl>
                                        <p:attrNameLst>
                                          <p:attrName>ppt_y</p:attrName>
                                        </p:attrNameLst>
                                      </p:cBhvr>
                                      <p:tavLst>
                                        <p:tav tm="0">
                                          <p:val>
                                            <p:strVal val="1+#ppt_h/2"/>
                                          </p:val>
                                        </p:tav>
                                        <p:tav tm="100000">
                                          <p:val>
                                            <p:strVal val="#ppt_y"/>
                                          </p:val>
                                        </p:tav>
                                      </p:tavLst>
                                    </p:anim>
                                  </p:childTnLst>
                                </p:cTn>
                              </p:par>
                            </p:childTnLst>
                          </p:cTn>
                        </p:par>
                        <p:par>
                          <p:cTn id="16" fill="hold">
                            <p:stCondLst>
                              <p:cond delay="1475"/>
                            </p:stCondLst>
                            <p:childTnLst>
                              <p:par>
                                <p:cTn id="17" presetID="2" presetClass="entr" presetSubtype="4" decel="10000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9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24" name="Rectangle 23"/>
          <p:cNvSpPr/>
          <p:nvPr userDrawn="1"/>
        </p:nvSpPr>
        <p:spPr>
          <a:xfrm>
            <a:off x="0" y="1509486"/>
            <a:ext cx="18288000" cy="3718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83770" y="0"/>
            <a:ext cx="7112001" cy="7620000"/>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8432800" y="1669144"/>
            <a:ext cx="9042402" cy="2786742"/>
          </a:xfrm>
        </p:spPr>
        <p:txBody>
          <a:bodyPr anchor="b">
            <a:normAutofit/>
          </a:bodyPr>
          <a:lstStyle>
            <a:lvl1pP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2" hasCustomPrompt="1"/>
          </p:nvPr>
        </p:nvSpPr>
        <p:spPr>
          <a:xfrm>
            <a:off x="8432800" y="5740268"/>
            <a:ext cx="9042402" cy="3381828"/>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5" hasCustomPrompt="1"/>
          </p:nvPr>
        </p:nvSpPr>
        <p:spPr>
          <a:xfrm>
            <a:off x="783770" y="7783178"/>
            <a:ext cx="7112001" cy="1738193"/>
          </a:xfrm>
        </p:spPr>
        <p:txBody>
          <a:bodyPr numCol="1" spcCol="360000" anchor="t">
            <a:normAutofit/>
          </a:bodyPr>
          <a:lstStyle>
            <a:lvl1pPr marL="285750" indent="-285750" algn="l">
              <a:spcBef>
                <a:spcPts val="1200"/>
              </a:spcBef>
              <a:buClr>
                <a:schemeClr val="bg2">
                  <a:lumMod val="90000"/>
                </a:schemeClr>
              </a:buClr>
              <a:buFont typeface="Wingdings" panose="05000000000000000000" pitchFamily="2" charset="2"/>
              <a:buChar char="n"/>
              <a:defRPr sz="1600">
                <a:solidFill>
                  <a:schemeClr val="bg2">
                    <a:lumMod val="75000"/>
                  </a:schemeClr>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8461828" y="4223658"/>
            <a:ext cx="9042402" cy="899884"/>
          </a:xfrm>
        </p:spPr>
        <p:txBody>
          <a:bodyPr numCol="1" spcCol="360000" anchor="t">
            <a:noAutofit/>
          </a:bodyPr>
          <a:lstStyle>
            <a:lvl1pPr marL="0" indent="0" algn="l">
              <a:spcBef>
                <a:spcPts val="1200"/>
              </a:spcBef>
              <a:buClr>
                <a:schemeClr val="accent1"/>
              </a:buClr>
              <a:buFontTx/>
              <a:buNone/>
              <a:defRPr sz="32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704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500"/>
                                        <p:tgtEl>
                                          <p:spTgt spid="24"/>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23">
                                            <p:txEl>
                                              <p:pRg st="0" end="0"/>
                                            </p:txEl>
                                          </p:spTgt>
                                        </p:tgtEl>
                                        <p:attrNameLst>
                                          <p:attrName>style.visibility</p:attrName>
                                        </p:attrNameLst>
                                      </p:cBhvr>
                                      <p:to>
                                        <p:strVal val="visible"/>
                                      </p:to>
                                    </p:set>
                                    <p:animEffect transition="in" filter="wipe(left)">
                                      <p:cBhvr>
                                        <p:cTn id="20" dur="500"/>
                                        <p:tgtEl>
                                          <p:spTgt spid="23">
                                            <p:txEl>
                                              <p:pRg st="0" end="0"/>
                                            </p:txEl>
                                          </p:spTgt>
                                        </p:tgtEl>
                                      </p:cBhvr>
                                    </p:animEffect>
                                  </p:childTnLst>
                                </p:cTn>
                              </p:par>
                            </p:childTnLst>
                          </p:cTn>
                        </p:par>
                        <p:par>
                          <p:cTn id="21" fill="hold">
                            <p:stCondLst>
                              <p:cond delay="24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2975"/>
                            </p:stCondLst>
                            <p:childTnLst>
                              <p:par>
                                <p:cTn id="26" presetID="22" presetClass="entr" presetSubtype="8" fill="hold" grpId="0" nodeType="after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wipe(left)">
                                      <p:cBhvr>
                                        <p:cTn id="2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6"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591457" y="688851"/>
            <a:ext cx="9942286" cy="4475627"/>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004458" y="43543"/>
            <a:ext cx="7529286" cy="10241870"/>
          </a:xfrm>
          <a:effectLst>
            <a:outerShdw blurRad="101600" dist="76200" dir="10800000" algn="r" rotWithShape="0">
              <a:schemeClr val="tx1">
                <a:alpha val="93000"/>
              </a:schemeClr>
            </a:outerShdw>
          </a:effectLst>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2" hasCustomPrompt="1"/>
          </p:nvPr>
        </p:nvSpPr>
        <p:spPr>
          <a:xfrm>
            <a:off x="10929258" y="4335712"/>
            <a:ext cx="6499326" cy="431480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0929258" y="3435827"/>
            <a:ext cx="6499326" cy="899884"/>
          </a:xfrm>
        </p:spPr>
        <p:txBody>
          <a:bodyPr numCol="1" spcCol="360000" anchor="t">
            <a:noAutofit/>
          </a:bodyPr>
          <a:lstStyle>
            <a:lvl1pPr marL="0" indent="0" algn="l">
              <a:spcBef>
                <a:spcPts val="1200"/>
              </a:spcBef>
              <a:buClr>
                <a:schemeClr val="accent1"/>
              </a:buClr>
              <a:buFontTx/>
              <a:buNone/>
              <a:defRPr sz="3200">
                <a:solidFill>
                  <a:schemeClr val="bg1"/>
                </a:solidFill>
                <a:latin typeface="Roboto Bold" pitchFamily="2"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285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left)">
                                      <p:cBhvr>
                                        <p:cTn id="16" dur="500"/>
                                        <p:tgtEl>
                                          <p:spTgt spid="23">
                                            <p:txEl>
                                              <p:pRg st="0" end="0"/>
                                            </p:txEl>
                                          </p:spTgt>
                                        </p:tgtEl>
                                      </p:cBhvr>
                                    </p:animEffect>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ints and an image">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6081603" y="1209822"/>
            <a:ext cx="6124794" cy="9075591"/>
          </a:xfrm>
          <a:effectLst>
            <a:outerShdw blurRad="50800" dist="76200" dir="10800000" algn="r" rotWithShape="0">
              <a:prstClr val="black">
                <a:alpha val="40000"/>
              </a:prstClr>
            </a:outerShdw>
          </a:effectLst>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8" hasCustomPrompt="1"/>
          </p:nvPr>
        </p:nvSpPr>
        <p:spPr>
          <a:xfrm>
            <a:off x="775021" y="296565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1" y="348817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1" y="615029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1" y="667281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2432977" y="2965656"/>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2432977" y="3488176"/>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2432977" y="6150295"/>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2432977" y="6672815"/>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28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par>
                          <p:cTn id="22" fill="hold">
                            <p:stCondLst>
                              <p:cond delay="2325"/>
                            </p:stCondLst>
                            <p:childTnLst>
                              <p:par>
                                <p:cTn id="23" presetID="2" presetClass="entr" presetSubtype="8" decel="100000" fill="hold" grpId="0" nodeType="afterEffect">
                                  <p:stCondLst>
                                    <p:cond delay="250"/>
                                  </p:stCondLst>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additive="base">
                                        <p:cTn id="2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075"/>
                            </p:stCondLst>
                            <p:childTnLst>
                              <p:par>
                                <p:cTn id="28" presetID="22" presetClass="entr" presetSubtype="8" fill="hold" grpId="0"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childTnLst>
                          </p:cTn>
                        </p:par>
                        <p:par>
                          <p:cTn id="31" fill="hold">
                            <p:stCondLst>
                              <p:cond delay="3575"/>
                            </p:stCondLst>
                            <p:childTnLst>
                              <p:par>
                                <p:cTn id="32" presetID="2" presetClass="entr" presetSubtype="2" decel="100000" fill="hold" grpId="0" nodeType="after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 calcmode="lin" valueType="num">
                                      <p:cBhvr additive="base">
                                        <p:cTn id="3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325"/>
                            </p:stCondLst>
                            <p:childTnLst>
                              <p:par>
                                <p:cTn id="37" presetID="22" presetClass="entr" presetSubtype="2" fill="hold" grpId="0" nodeType="after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wipe(right)">
                                      <p:cBhvr>
                                        <p:cTn id="39" dur="500"/>
                                        <p:tgtEl>
                                          <p:spTgt spid="19">
                                            <p:txEl>
                                              <p:pRg st="0" end="0"/>
                                            </p:txEl>
                                          </p:spTgt>
                                        </p:tgtEl>
                                      </p:cBhvr>
                                    </p:animEffect>
                                  </p:childTnLst>
                                </p:cTn>
                              </p:par>
                            </p:childTnLst>
                          </p:cTn>
                        </p:par>
                        <p:par>
                          <p:cTn id="40" fill="hold">
                            <p:stCondLst>
                              <p:cond delay="4825"/>
                            </p:stCondLst>
                            <p:childTnLst>
                              <p:par>
                                <p:cTn id="41" presetID="2" presetClass="entr" presetSubtype="2" decel="100000" fill="hold" grpId="0" nodeType="afterEffect">
                                  <p:stCondLst>
                                    <p:cond delay="25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5575"/>
                            </p:stCondLst>
                            <p:childTnLst>
                              <p:par>
                                <p:cTn id="46" presetID="22" presetClass="entr" presetSubtype="2" fill="hold" grpId="0" nodeType="after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wipe(right)">
                                      <p:cBhvr>
                                        <p:cTn id="4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0241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0" y="0"/>
            <a:ext cx="18288000" cy="5141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12" hasCustomPrompt="1"/>
          </p:nvPr>
        </p:nvSpPr>
        <p:spPr>
          <a:xfrm>
            <a:off x="2757714" y="4100052"/>
            <a:ext cx="12772572" cy="1749509"/>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7" name="タイトル 1"/>
          <p:cNvSpPr>
            <a:spLocks noGrp="1"/>
          </p:cNvSpPr>
          <p:nvPr>
            <p:ph type="title" hasCustomPrompt="1"/>
          </p:nvPr>
        </p:nvSpPr>
        <p:spPr>
          <a:xfrm>
            <a:off x="3009900" y="4254501"/>
            <a:ext cx="12268200" cy="1612800"/>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1015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1015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16" hasCustomPrompt="1"/>
          </p:nvPr>
        </p:nvSpPr>
        <p:spPr>
          <a:xfrm>
            <a:off x="6603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7" hasCustomPrompt="1"/>
          </p:nvPr>
        </p:nvSpPr>
        <p:spPr>
          <a:xfrm>
            <a:off x="6603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18" hasCustomPrompt="1"/>
          </p:nvPr>
        </p:nvSpPr>
        <p:spPr>
          <a:xfrm>
            <a:off x="12191999" y="6267232"/>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3" name="テキスト プレースホルダー 5"/>
          <p:cNvSpPr>
            <a:spLocks noGrp="1"/>
          </p:cNvSpPr>
          <p:nvPr>
            <p:ph type="body" sz="quarter" idx="19" hasCustomPrompt="1"/>
          </p:nvPr>
        </p:nvSpPr>
        <p:spPr>
          <a:xfrm>
            <a:off x="12191999" y="6789752"/>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7609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2075"/>
                            </p:stCondLst>
                            <p:childTnLst>
                              <p:par>
                                <p:cTn id="18" presetID="2" presetClass="entr" presetSubtype="4" decel="10000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2" presetClass="entr" presetSubtype="4" decel="100000" fill="hold" grpId="0" nodeType="after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item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775020" y="133055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185307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131604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183856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1301539"/>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1824059"/>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417420"/>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939940"/>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640291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92543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638840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91092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8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825"/>
                            </p:stCondLst>
                            <p:childTnLst>
                              <p:par>
                                <p:cTn id="10" presetID="2" presetClass="entr" presetSubtype="1"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1"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1"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4"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4"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4"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1"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1"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item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5"/>
          <p:cNvSpPr>
            <a:spLocks noGrp="1"/>
          </p:cNvSpPr>
          <p:nvPr>
            <p:ph type="body" sz="quarter" idx="14" hasCustomPrompt="1"/>
          </p:nvPr>
        </p:nvSpPr>
        <p:spPr>
          <a:xfrm>
            <a:off x="775020" y="296418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348670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294967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347219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293517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345769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00882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53134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599431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51683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597981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50233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7"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1882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8"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8"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8"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8"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8"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8"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8"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8"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75022"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7" name="テキスト プレースホルダー 5"/>
          <p:cNvSpPr>
            <a:spLocks noGrp="1"/>
          </p:cNvSpPr>
          <p:nvPr>
            <p:ph type="body" sz="quarter" idx="20" hasCustomPrompt="1"/>
          </p:nvPr>
        </p:nvSpPr>
        <p:spPr>
          <a:xfrm>
            <a:off x="1181449"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21" hasCustomPrompt="1"/>
          </p:nvPr>
        </p:nvSpPr>
        <p:spPr>
          <a:xfrm>
            <a:off x="775021"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Picture Placeholder 6"/>
          <p:cNvSpPr>
            <a:spLocks noGrp="1"/>
          </p:cNvSpPr>
          <p:nvPr>
            <p:ph type="pic" sz="quarter" idx="22" hasCustomPrompt="1"/>
          </p:nvPr>
        </p:nvSpPr>
        <p:spPr>
          <a:xfrm>
            <a:off x="6434349"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3" hasCustomPrompt="1"/>
          </p:nvPr>
        </p:nvSpPr>
        <p:spPr>
          <a:xfrm>
            <a:off x="6840776"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4" hasCustomPrompt="1"/>
          </p:nvPr>
        </p:nvSpPr>
        <p:spPr>
          <a:xfrm>
            <a:off x="6434348"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Picture Placeholder 6"/>
          <p:cNvSpPr>
            <a:spLocks noGrp="1"/>
          </p:cNvSpPr>
          <p:nvPr>
            <p:ph type="pic" sz="quarter" idx="25" hasCustomPrompt="1"/>
          </p:nvPr>
        </p:nvSpPr>
        <p:spPr>
          <a:xfrm>
            <a:off x="12093675"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9" name="テキスト プレースホルダー 5"/>
          <p:cNvSpPr>
            <a:spLocks noGrp="1"/>
          </p:cNvSpPr>
          <p:nvPr>
            <p:ph type="body" sz="quarter" idx="26" hasCustomPrompt="1"/>
          </p:nvPr>
        </p:nvSpPr>
        <p:spPr>
          <a:xfrm>
            <a:off x="12500102"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27" hasCustomPrompt="1"/>
          </p:nvPr>
        </p:nvSpPr>
        <p:spPr>
          <a:xfrm>
            <a:off x="12093674"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744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par>
                          <p:cTn id="26" fill="hold">
                            <p:stCondLst>
                              <p:cond delay="2575"/>
                            </p:stCondLst>
                            <p:childTnLst>
                              <p:par>
                                <p:cTn id="27" presetID="2" presetClass="entr" presetSubtype="4" decel="10000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325"/>
                            </p:stCondLst>
                            <p:childTnLst>
                              <p:par>
                                <p:cTn id="36" presetID="14" presetClass="entr" presetSubtype="1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par>
                          <p:cTn id="39" fill="hold">
                            <p:stCondLst>
                              <p:cond delay="3825"/>
                            </p:stCondLst>
                            <p:childTnLst>
                              <p:par>
                                <p:cTn id="40" presetID="2" presetClass="entr" presetSubtype="4" decel="10000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20">
                                            <p:txEl>
                                              <p:pRg st="0" end="0"/>
                                            </p:txEl>
                                          </p:spTgt>
                                        </p:tgtEl>
                                        <p:attrNameLst>
                                          <p:attrName>style.visibility</p:attrName>
                                        </p:attrNameLst>
                                      </p:cBhvr>
                                      <p:to>
                                        <p:strVal val="visible"/>
                                      </p:to>
                                    </p:set>
                                    <p:anim calcmode="lin" valueType="num">
                                      <p:cBhvr additive="base">
                                        <p:cTn id="4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5" grpId="0"/>
      <p:bldP spid="16" grpId="0" animBg="1">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bldP spid="19" grpId="0" animBg="1">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1431235"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0" hasCustomPrompt="1"/>
          </p:nvPr>
        </p:nvSpPr>
        <p:spPr>
          <a:xfrm>
            <a:off x="1682245"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4" name="Picture Placeholder 6"/>
          <p:cNvSpPr>
            <a:spLocks noGrp="1"/>
          </p:cNvSpPr>
          <p:nvPr>
            <p:ph type="pic" sz="quarter" idx="21" hasCustomPrompt="1"/>
          </p:nvPr>
        </p:nvSpPr>
        <p:spPr>
          <a:xfrm>
            <a:off x="7083662"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5" name="テキスト プレースホルダー 5"/>
          <p:cNvSpPr>
            <a:spLocks noGrp="1"/>
          </p:cNvSpPr>
          <p:nvPr>
            <p:ph type="body" sz="quarter" idx="22" hasCustomPrompt="1"/>
          </p:nvPr>
        </p:nvSpPr>
        <p:spPr>
          <a:xfrm>
            <a:off x="7334672"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6" name="Picture Placeholder 6"/>
          <p:cNvSpPr>
            <a:spLocks noGrp="1"/>
          </p:cNvSpPr>
          <p:nvPr>
            <p:ph type="pic" sz="quarter" idx="23" hasCustomPrompt="1"/>
          </p:nvPr>
        </p:nvSpPr>
        <p:spPr>
          <a:xfrm>
            <a:off x="12470234"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7" name="テキスト プレースホルダー 5"/>
          <p:cNvSpPr>
            <a:spLocks noGrp="1"/>
          </p:cNvSpPr>
          <p:nvPr>
            <p:ph type="body" sz="quarter" idx="24" hasCustomPrompt="1"/>
          </p:nvPr>
        </p:nvSpPr>
        <p:spPr>
          <a:xfrm>
            <a:off x="12641701"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8" name="Picture Placeholder 6"/>
          <p:cNvSpPr>
            <a:spLocks noGrp="1"/>
          </p:cNvSpPr>
          <p:nvPr>
            <p:ph type="pic" sz="quarter" idx="25" hasCustomPrompt="1"/>
          </p:nvPr>
        </p:nvSpPr>
        <p:spPr>
          <a:xfrm>
            <a:off x="1431235"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29" name="テキスト プレースホルダー 5"/>
          <p:cNvSpPr>
            <a:spLocks noGrp="1"/>
          </p:cNvSpPr>
          <p:nvPr>
            <p:ph type="body" sz="quarter" idx="26" hasCustomPrompt="1"/>
          </p:nvPr>
        </p:nvSpPr>
        <p:spPr>
          <a:xfrm>
            <a:off x="1682245"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0" name="Picture Placeholder 6"/>
          <p:cNvSpPr>
            <a:spLocks noGrp="1"/>
          </p:cNvSpPr>
          <p:nvPr>
            <p:ph type="pic" sz="quarter" idx="27" hasCustomPrompt="1"/>
          </p:nvPr>
        </p:nvSpPr>
        <p:spPr>
          <a:xfrm>
            <a:off x="7083662"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1" name="テキスト プレースホルダー 5"/>
          <p:cNvSpPr>
            <a:spLocks noGrp="1"/>
          </p:cNvSpPr>
          <p:nvPr>
            <p:ph type="body" sz="quarter" idx="28" hasCustomPrompt="1"/>
          </p:nvPr>
        </p:nvSpPr>
        <p:spPr>
          <a:xfrm>
            <a:off x="7334672"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2" name="Picture Placeholder 6"/>
          <p:cNvSpPr>
            <a:spLocks noGrp="1"/>
          </p:cNvSpPr>
          <p:nvPr>
            <p:ph type="pic" sz="quarter" idx="29" hasCustomPrompt="1"/>
          </p:nvPr>
        </p:nvSpPr>
        <p:spPr>
          <a:xfrm>
            <a:off x="12470234"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3" name="テキスト プレースホルダー 5"/>
          <p:cNvSpPr>
            <a:spLocks noGrp="1"/>
          </p:cNvSpPr>
          <p:nvPr>
            <p:ph type="body" sz="quarter" idx="30" hasCustomPrompt="1"/>
          </p:nvPr>
        </p:nvSpPr>
        <p:spPr>
          <a:xfrm>
            <a:off x="12721244"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5" name="テキスト プレースホルダー 5"/>
          <p:cNvSpPr>
            <a:spLocks noGrp="1"/>
          </p:cNvSpPr>
          <p:nvPr>
            <p:ph type="body" sz="quarter" idx="31" hasCustomPrompt="1"/>
          </p:nvPr>
        </p:nvSpPr>
        <p:spPr>
          <a:xfrm>
            <a:off x="1431235" y="525299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32" hasCustomPrompt="1"/>
          </p:nvPr>
        </p:nvSpPr>
        <p:spPr>
          <a:xfrm>
            <a:off x="7083662" y="5252990"/>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33" hasCustomPrompt="1"/>
          </p:nvPr>
        </p:nvSpPr>
        <p:spPr>
          <a:xfrm>
            <a:off x="12470234" y="524041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9" name="テキスト プレースホルダー 5"/>
          <p:cNvSpPr>
            <a:spLocks noGrp="1"/>
          </p:cNvSpPr>
          <p:nvPr>
            <p:ph type="body" sz="quarter" idx="34" hasCustomPrompt="1"/>
          </p:nvPr>
        </p:nvSpPr>
        <p:spPr>
          <a:xfrm>
            <a:off x="1431235" y="882354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35" hasCustomPrompt="1"/>
          </p:nvPr>
        </p:nvSpPr>
        <p:spPr>
          <a:xfrm>
            <a:off x="7083662" y="8823547"/>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1" name="テキスト プレースホルダー 5"/>
          <p:cNvSpPr>
            <a:spLocks noGrp="1"/>
          </p:cNvSpPr>
          <p:nvPr>
            <p:ph type="body" sz="quarter" idx="36" hasCustomPrompt="1"/>
          </p:nvPr>
        </p:nvSpPr>
        <p:spPr>
          <a:xfrm>
            <a:off x="12470234" y="881096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35">
                                            <p:txEl>
                                              <p:pRg st="0" end="0"/>
                                            </p:txEl>
                                          </p:spTgt>
                                        </p:tgtEl>
                                        <p:attrNameLst>
                                          <p:attrName>style.visibility</p:attrName>
                                        </p:attrNameLst>
                                      </p:cBhvr>
                                      <p:to>
                                        <p:strVal val="visible"/>
                                      </p:to>
                                    </p:set>
                                    <p:anim calcmode="lin" valueType="num">
                                      <p:cBhvr additive="base">
                                        <p:cTn id="2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2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14" presetClass="entr" presetSubtype="10" fill="hold" grpId="0" nodeType="afterEffect">
                                  <p:stCondLst>
                                    <p:cond delay="25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par>
                          <p:cTn id="39" fill="hold">
                            <p:stCondLst>
                              <p:cond delay="4325"/>
                            </p:stCondLst>
                            <p:childTnLst>
                              <p:par>
                                <p:cTn id="40" presetID="2" presetClass="entr" presetSubtype="4" decel="10000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37">
                                            <p:txEl>
                                              <p:pRg st="0" end="0"/>
                                            </p:txEl>
                                          </p:spTgt>
                                        </p:tgtEl>
                                        <p:attrNameLst>
                                          <p:attrName>style.visibility</p:attrName>
                                        </p:attrNameLst>
                                      </p:cBhvr>
                                      <p:to>
                                        <p:strVal val="visible"/>
                                      </p:to>
                                    </p:set>
                                    <p:anim calcmode="lin" valueType="num">
                                      <p:cBhvr additive="base">
                                        <p:cTn id="4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14" presetClass="entr" presetSubtype="10" fill="hold" grpId="0" nodeType="afterEffect">
                                  <p:stCondLst>
                                    <p:cond delay="250"/>
                                  </p:stCondLst>
                                  <p:childTnLst>
                                    <p:set>
                                      <p:cBhvr>
                                        <p:cTn id="50" dur="1" fill="hold">
                                          <p:stCondLst>
                                            <p:cond delay="0"/>
                                          </p:stCondLst>
                                        </p:cTn>
                                        <p:tgtEl>
                                          <p:spTgt spid="28"/>
                                        </p:tgtEl>
                                        <p:attrNameLst>
                                          <p:attrName>style.visibility</p:attrName>
                                        </p:attrNameLst>
                                      </p:cBhvr>
                                      <p:to>
                                        <p:strVal val="visible"/>
                                      </p:to>
                                    </p:set>
                                    <p:animEffect transition="in" filter="randombar(horizontal)">
                                      <p:cBhvr>
                                        <p:cTn id="51" dur="500"/>
                                        <p:tgtEl>
                                          <p:spTgt spid="28"/>
                                        </p:tgtEl>
                                      </p:cBhvr>
                                    </p:animEffect>
                                  </p:childTnLst>
                                </p:cTn>
                              </p:par>
                            </p:childTnLst>
                          </p:cTn>
                        </p:par>
                        <p:par>
                          <p:cTn id="52" fill="hold">
                            <p:stCondLst>
                              <p:cond delay="5825"/>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50"/>
                                  </p:stCondLst>
                                  <p:childTnLst>
                                    <p:set>
                                      <p:cBhvr>
                                        <p:cTn id="58" dur="1" fill="hold">
                                          <p:stCondLst>
                                            <p:cond delay="0"/>
                                          </p:stCondLst>
                                        </p:cTn>
                                        <p:tgtEl>
                                          <p:spTgt spid="39">
                                            <p:txEl>
                                              <p:pRg st="0" end="0"/>
                                            </p:txEl>
                                          </p:spTgt>
                                        </p:tgtEl>
                                        <p:attrNameLst>
                                          <p:attrName>style.visibility</p:attrName>
                                        </p:attrNameLst>
                                      </p:cBhvr>
                                      <p:to>
                                        <p:strVal val="visible"/>
                                      </p:to>
                                    </p:set>
                                    <p:anim calcmode="lin" valueType="num">
                                      <p:cBhvr additive="base">
                                        <p:cTn id="5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6575"/>
                            </p:stCondLst>
                            <p:childTnLst>
                              <p:par>
                                <p:cTn id="62" presetID="14" presetClass="entr" presetSubtype="1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childTnLst>
                          </p:cTn>
                        </p:par>
                        <p:par>
                          <p:cTn id="65" fill="hold">
                            <p:stCondLst>
                              <p:cond delay="7325"/>
                            </p:stCondLst>
                            <p:childTnLst>
                              <p:par>
                                <p:cTn id="66" presetID="2" presetClass="entr" presetSubtype="4" decel="10000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25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additive="base">
                                        <p:cTn id="7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8075"/>
                            </p:stCondLst>
                            <p:childTnLst>
                              <p:par>
                                <p:cTn id="75" presetID="14" presetClass="entr" presetSubtype="10" fill="hold" grpId="0" nodeType="afterEffect">
                                  <p:stCondLst>
                                    <p:cond delay="250"/>
                                  </p:stCondLst>
                                  <p:childTnLst>
                                    <p:set>
                                      <p:cBhvr>
                                        <p:cTn id="76" dur="1" fill="hold">
                                          <p:stCondLst>
                                            <p:cond delay="0"/>
                                          </p:stCondLst>
                                        </p:cTn>
                                        <p:tgtEl>
                                          <p:spTgt spid="32"/>
                                        </p:tgtEl>
                                        <p:attrNameLst>
                                          <p:attrName>style.visibility</p:attrName>
                                        </p:attrNameLst>
                                      </p:cBhvr>
                                      <p:to>
                                        <p:strVal val="visible"/>
                                      </p:to>
                                    </p:set>
                                    <p:animEffect transition="in" filter="randombar(horizontal)">
                                      <p:cBhvr>
                                        <p:cTn id="77" dur="500"/>
                                        <p:tgtEl>
                                          <p:spTgt spid="32"/>
                                        </p:tgtEl>
                                      </p:cBhvr>
                                    </p:animEffect>
                                  </p:childTnLst>
                                </p:cTn>
                              </p:par>
                            </p:childTnLst>
                          </p:cTn>
                        </p:par>
                        <p:par>
                          <p:cTn id="78" fill="hold">
                            <p:stCondLst>
                              <p:cond delay="8825"/>
                            </p:stCondLst>
                            <p:childTnLst>
                              <p:par>
                                <p:cTn id="79" presetID="2" presetClass="entr" presetSubtype="4" decel="10000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par>
                                <p:cTn id="83" presetID="2" presetClass="entr" presetSubtype="4" decel="100000" fill="hold" grpId="0" nodeType="withEffect">
                                  <p:stCondLst>
                                    <p:cond delay="250"/>
                                  </p:stCondLst>
                                  <p:childTnLst>
                                    <p:set>
                                      <p:cBhvr>
                                        <p:cTn id="84" dur="1" fill="hold">
                                          <p:stCondLst>
                                            <p:cond delay="0"/>
                                          </p:stCondLst>
                                        </p:cTn>
                                        <p:tgtEl>
                                          <p:spTgt spid="41">
                                            <p:txEl>
                                              <p:pRg st="0" end="0"/>
                                            </p:txEl>
                                          </p:spTgt>
                                        </p:tgtEl>
                                        <p:attrNameLst>
                                          <p:attrName>style.visibility</p:attrName>
                                        </p:attrNameLst>
                                      </p:cBhvr>
                                      <p:to>
                                        <p:strVal val="visible"/>
                                      </p:to>
                                    </p:set>
                                    <p:anim calcmode="lin" valueType="num">
                                      <p:cBhvr additive="base">
                                        <p:cTn id="8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bldP spid="25" grpId="0" animBg="1">
        <p:tmplLst>
          <p:tmpl>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bldP spid="27" grpId="0" animBg="1">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bldP spid="29" grpId="0" animBg="1">
        <p:tmplLst>
          <p:tmpl>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animBg="1">
        <p:tmplLst>
          <p:tmpl>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p:bldP spid="33" grpId="0" animBg="1">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1">
    <p:spTree>
      <p:nvGrpSpPr>
        <p:cNvPr id="1" name=""/>
        <p:cNvGrpSpPr/>
        <p:nvPr/>
      </p:nvGrpSpPr>
      <p:grpSpPr>
        <a:xfrm>
          <a:off x="0" y="0"/>
          <a:ext cx="0" cy="0"/>
          <a:chOff x="0" y="0"/>
          <a:chExt cx="0" cy="0"/>
        </a:xfrm>
      </p:grpSpPr>
      <p:sp>
        <p:nvSpPr>
          <p:cNvPr id="8" name="Picture Placeholder 6"/>
          <p:cNvSpPr>
            <a:spLocks noGrp="1"/>
          </p:cNvSpPr>
          <p:nvPr>
            <p:ph type="pic" sz="quarter" idx="16" hasCustomPrompt="1"/>
          </p:nvPr>
        </p:nvSpPr>
        <p:spPr>
          <a:xfrm>
            <a:off x="9144000" y="4163784"/>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4" hasCustomPrompt="1"/>
          </p:nvPr>
        </p:nvSpPr>
        <p:spPr>
          <a:xfrm>
            <a:off x="1399922" y="7278064"/>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5" name="Picture Placeholder 6"/>
          <p:cNvSpPr>
            <a:spLocks noGrp="1"/>
          </p:cNvSpPr>
          <p:nvPr>
            <p:ph type="pic" sz="quarter" idx="13" hasCustomPrompt="1"/>
          </p:nvPr>
        </p:nvSpPr>
        <p:spPr>
          <a:xfrm>
            <a:off x="0" y="661432"/>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5" name="テキスト プレースホルダー 5"/>
          <p:cNvSpPr>
            <a:spLocks noGrp="1"/>
          </p:cNvSpPr>
          <p:nvPr>
            <p:ph type="body" sz="quarter" idx="23" hasCustomPrompt="1"/>
          </p:nvPr>
        </p:nvSpPr>
        <p:spPr>
          <a:xfrm>
            <a:off x="6860168" y="957286"/>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5"/>
          <p:cNvSpPr>
            <a:spLocks noGrp="1"/>
          </p:cNvSpPr>
          <p:nvPr>
            <p:ph type="body" sz="quarter" idx="18" hasCustomPrompt="1"/>
          </p:nvPr>
        </p:nvSpPr>
        <p:spPr>
          <a:xfrm>
            <a:off x="9279565" y="2338510"/>
            <a:ext cx="7992433" cy="144971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0" hasCustomPrompt="1"/>
          </p:nvPr>
        </p:nvSpPr>
        <p:spPr>
          <a:xfrm>
            <a:off x="7229686" y="963072"/>
            <a:ext cx="10212807" cy="1312729"/>
          </a:xfrm>
          <a:no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
        <p:nvSpPr>
          <p:cNvPr id="13" name="テキスト プレースホルダー 5"/>
          <p:cNvSpPr>
            <a:spLocks noGrp="1"/>
          </p:cNvSpPr>
          <p:nvPr>
            <p:ph type="body" sz="quarter" idx="21" hasCustomPrompt="1"/>
          </p:nvPr>
        </p:nvSpPr>
        <p:spPr>
          <a:xfrm>
            <a:off x="1007834" y="5828346"/>
            <a:ext cx="7992433" cy="1449719"/>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4" name="テキスト プレースホルダー 5"/>
          <p:cNvSpPr>
            <a:spLocks noGrp="1"/>
          </p:cNvSpPr>
          <p:nvPr>
            <p:ph type="body" sz="quarter" idx="22" hasCustomPrompt="1"/>
          </p:nvPr>
        </p:nvSpPr>
        <p:spPr>
          <a:xfrm>
            <a:off x="1153178" y="7278065"/>
            <a:ext cx="10567811" cy="1312729"/>
          </a:xfrm>
          <a:noFill/>
        </p:spPr>
        <p:txBody>
          <a:bodyPr numCol="1" spcCol="360000" anchor="ctr">
            <a:noAutofit/>
          </a:bodyPr>
          <a:lstStyle>
            <a:lvl1pPr marL="0" indent="0" algn="r">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4646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900"/>
                            </p:stCondLst>
                            <p:childTnLst>
                              <p:par>
                                <p:cTn id="22" presetID="14" presetClass="entr" presetSubtype="1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6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0-#ppt_w/2"/>
                                          </p:val>
                                        </p:tav>
                                        <p:tav tm="100000">
                                          <p:val>
                                            <p:strVal val="#ppt_x"/>
                                          </p:val>
                                        </p:tav>
                                      </p:tavLst>
                                    </p:anim>
                                    <p:anim calcmode="lin" valueType="num">
                                      <p:cBhvr additive="base">
                                        <p:cTn id="29" dur="75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750" fill="hold"/>
                                        <p:tgtEl>
                                          <p:spTgt spid="16"/>
                                        </p:tgtEl>
                                        <p:attrNameLst>
                                          <p:attrName>ppt_x</p:attrName>
                                        </p:attrNameLst>
                                      </p:cBhvr>
                                      <p:tavLst>
                                        <p:tav tm="0">
                                          <p:val>
                                            <p:strVal val="0-#ppt_w/2"/>
                                          </p:val>
                                        </p:tav>
                                        <p:tav tm="100000">
                                          <p:val>
                                            <p:strVal val="#ppt_x"/>
                                          </p:val>
                                        </p:tav>
                                      </p:tavLst>
                                    </p:anim>
                                    <p:anim calcmode="lin" valueType="num">
                                      <p:cBhvr additive="base">
                                        <p:cTn id="33" dur="75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550"/>
                            </p:stCondLst>
                            <p:childTnLst>
                              <p:par>
                                <p:cTn id="35" presetID="22" presetClass="entr" presetSubtype="2"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right)">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tmplLst>
          <p:tmpl>
            <p:tnLst>
              <p:par>
                <p:cTn presetID="2" presetClass="entr" presetSubtype="8"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ppt_y"/>
                          </p:val>
                        </p:tav>
                        <p:tav tm="100000">
                          <p:val>
                            <p:strVal val="#ppt_y"/>
                          </p:val>
                        </p:tav>
                      </p:tavLst>
                    </p:anim>
                  </p:childTnLst>
                </p:cTn>
              </p:par>
            </p:tnLst>
          </p:tmpl>
        </p:tmplLst>
      </p:bldP>
      <p:bldP spid="5" grpId="0" animBg="1"/>
      <p:bldP spid="15" grpId="0" animBg="1">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Picture Placeholder 6"/>
          <p:cNvSpPr>
            <a:spLocks noGrp="1"/>
          </p:cNvSpPr>
          <p:nvPr>
            <p:ph type="pic" sz="quarter" idx="13" hasCustomPrompt="1"/>
          </p:nvPr>
        </p:nvSpPr>
        <p:spPr>
          <a:xfrm>
            <a:off x="1486221"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10" name="テキスト プレースホルダー 5"/>
          <p:cNvSpPr>
            <a:spLocks noGrp="1"/>
          </p:cNvSpPr>
          <p:nvPr>
            <p:ph type="body" sz="quarter" idx="15" hasCustomPrompt="1"/>
          </p:nvPr>
        </p:nvSpPr>
        <p:spPr>
          <a:xfrm>
            <a:off x="2121967"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6" hasCustomPrompt="1"/>
          </p:nvPr>
        </p:nvSpPr>
        <p:spPr>
          <a:xfrm>
            <a:off x="1486221"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2" name="Picture Placeholder 6"/>
          <p:cNvSpPr>
            <a:spLocks noGrp="1"/>
          </p:cNvSpPr>
          <p:nvPr>
            <p:ph type="pic" sz="quarter" idx="17" hasCustomPrompt="1"/>
          </p:nvPr>
        </p:nvSpPr>
        <p:spPr>
          <a:xfrm>
            <a:off x="9612632"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テキスト プレースホルダー 5"/>
          <p:cNvSpPr>
            <a:spLocks noGrp="1"/>
          </p:cNvSpPr>
          <p:nvPr>
            <p:ph type="body" sz="quarter" idx="18" hasCustomPrompt="1"/>
          </p:nvPr>
        </p:nvSpPr>
        <p:spPr>
          <a:xfrm>
            <a:off x="10248378"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4" name="テキスト プレースホルダー 5"/>
          <p:cNvSpPr>
            <a:spLocks noGrp="1"/>
          </p:cNvSpPr>
          <p:nvPr>
            <p:ph type="body" sz="quarter" idx="19" hasCustomPrompt="1"/>
          </p:nvPr>
        </p:nvSpPr>
        <p:spPr>
          <a:xfrm>
            <a:off x="9612632"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135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left)">
                                      <p:cBhvr>
                                        <p:cTn id="21" dur="500"/>
                                        <p:tgtEl>
                                          <p:spTgt spid="11">
                                            <p:txEl>
                                              <p:pRg st="0" end="0"/>
                                            </p:txEl>
                                          </p:spTgt>
                                        </p:tgtEl>
                                      </p:cBhvr>
                                    </p:animEffect>
                                  </p:childTnLst>
                                </p:cTn>
                              </p:par>
                            </p:childTnLst>
                          </p:cTn>
                        </p:par>
                        <p:par>
                          <p:cTn id="22" fill="hold">
                            <p:stCondLst>
                              <p:cond delay="2325"/>
                            </p:stCondLst>
                            <p:childTnLst>
                              <p:par>
                                <p:cTn id="23" presetID="14"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325"/>
                            </p:stCondLst>
                            <p:childTnLst>
                              <p:par>
                                <p:cTn id="32" presetID="22" presetClass="entr" presetSubtype="8"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tmplLst>
          <p:tmpl>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animBg="1">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94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0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516743" y="870856"/>
            <a:ext cx="15254514" cy="3556001"/>
          </a:xfrm>
        </p:spPr>
        <p:txBody>
          <a:bodyPr anchor="b">
            <a:normAutofit/>
          </a:bodyPr>
          <a:lstStyle>
            <a:lvl1pP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3947886" y="4426859"/>
            <a:ext cx="13008982" cy="427264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869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6"/>
          <p:cNvGrpSpPr/>
          <p:nvPr userDrawn="1"/>
        </p:nvGrpSpPr>
        <p:grpSpPr>
          <a:xfrm>
            <a:off x="1581149" y="3053187"/>
            <a:ext cx="4187961" cy="4128938"/>
            <a:chOff x="3326919" y="1476686"/>
            <a:chExt cx="5264701" cy="5190503"/>
          </a:xfrm>
        </p:grpSpPr>
        <p:sp>
          <p:nvSpPr>
            <p:cNvPr id="7"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5"/>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01</a:t>
              </a:r>
              <a:endParaRPr kumimoji="1" lang="ja-JP" altLang="en-US" sz="5400" dirty="0">
                <a:solidFill>
                  <a:schemeClr val="bg1"/>
                </a:solidFill>
              </a:endParaRPr>
            </a:p>
          </p:txBody>
        </p:sp>
      </p:grpSp>
      <p:sp>
        <p:nvSpPr>
          <p:cNvPr id="9"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0" name="グループ化 23"/>
          <p:cNvGrpSpPr/>
          <p:nvPr userDrawn="1"/>
        </p:nvGrpSpPr>
        <p:grpSpPr>
          <a:xfrm>
            <a:off x="7124851" y="3077444"/>
            <a:ext cx="4187962" cy="4128938"/>
            <a:chOff x="3326919" y="1476686"/>
            <a:chExt cx="5264702" cy="5190503"/>
          </a:xfrm>
        </p:grpSpPr>
        <p:sp>
          <p:nvSpPr>
            <p:cNvPr id="11"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25"/>
            <p:cNvSpPr txBox="1"/>
            <p:nvPr userDrawn="1"/>
          </p:nvSpPr>
          <p:spPr>
            <a:xfrm>
              <a:off x="7380119" y="3291171"/>
              <a:ext cx="1211502" cy="1160722"/>
            </a:xfrm>
            <a:prstGeom prst="rect">
              <a:avLst/>
            </a:prstGeom>
            <a:noFill/>
          </p:spPr>
          <p:txBody>
            <a:bodyPr wrap="none" rtlCol="0">
              <a:spAutoFit/>
            </a:bodyPr>
            <a:lstStyle/>
            <a:p>
              <a:r>
                <a:rPr kumimoji="1" lang="en-US" altLang="ja-JP" sz="5400" dirty="0">
                  <a:solidFill>
                    <a:schemeClr val="bg1"/>
                  </a:solidFill>
                </a:rPr>
                <a:t>02</a:t>
              </a:r>
              <a:endParaRPr kumimoji="1" lang="ja-JP" altLang="en-US" sz="5400" dirty="0">
                <a:solidFill>
                  <a:schemeClr val="bg1"/>
                </a:solidFill>
              </a:endParaRPr>
            </a:p>
          </p:txBody>
        </p:sp>
      </p:grpSp>
      <p:sp>
        <p:nvSpPr>
          <p:cNvPr id="13"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4" name="グループ化 27"/>
          <p:cNvGrpSpPr/>
          <p:nvPr userDrawn="1"/>
        </p:nvGrpSpPr>
        <p:grpSpPr>
          <a:xfrm>
            <a:off x="12668553" y="3077444"/>
            <a:ext cx="4187961" cy="4128938"/>
            <a:chOff x="3326919" y="1476686"/>
            <a:chExt cx="5264701" cy="5190503"/>
          </a:xfrm>
        </p:grpSpPr>
        <p:sp>
          <p:nvSpPr>
            <p:cNvPr id="15"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29"/>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03</a:t>
              </a:r>
              <a:endParaRPr kumimoji="1" lang="ja-JP" altLang="en-US" sz="5400" dirty="0">
                <a:solidFill>
                  <a:schemeClr val="bg1"/>
                </a:solidFill>
              </a:endParaRPr>
            </a:p>
          </p:txBody>
        </p:sp>
      </p:grpSp>
      <p:sp>
        <p:nvSpPr>
          <p:cNvPr id="17"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sp>
        <p:nvSpPr>
          <p:cNvPr id="18"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2" name="フリーフォーム 32"/>
          <p:cNvSpPr/>
          <p:nvPr userDrawn="1"/>
        </p:nvSpPr>
        <p:spPr>
          <a:xfrm rot="2700000">
            <a:off x="6365163" y="2264552"/>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334813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75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10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12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2575"/>
                            </p:stCondLst>
                            <p:childTnLst>
                              <p:par>
                                <p:cTn id="47" presetID="22" presetClass="entr" presetSubtype="8" fill="hold" grpId="0" nodeType="after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wipe(left)">
                                      <p:cBhvr>
                                        <p:cTn id="49" dur="500"/>
                                        <p:tgtEl>
                                          <p:spTgt spid="19">
                                            <p:txEl>
                                              <p:pRg st="0" end="0"/>
                                            </p:txEl>
                                          </p:spTgt>
                                        </p:tgtEl>
                                      </p:cBhvr>
                                    </p:animEffect>
                                  </p:childTnLst>
                                </p:cTn>
                              </p:par>
                            </p:childTnLst>
                          </p:cTn>
                        </p:par>
                        <p:par>
                          <p:cTn id="50" fill="hold">
                            <p:stCondLst>
                              <p:cond delay="3075"/>
                            </p:stCondLst>
                            <p:childTnLst>
                              <p:par>
                                <p:cTn id="51" presetID="22" presetClass="entr" presetSubtype="8" fill="hold" grpId="0" nodeType="after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par>
                          <p:cTn id="54" fill="hold">
                            <p:stCondLst>
                              <p:cond delay="3575"/>
                            </p:stCondLst>
                            <p:childTnLst>
                              <p:par>
                                <p:cTn id="55" presetID="22" presetClass="entr" presetSubtype="8"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wipe(left)">
                                      <p:cBhvr>
                                        <p:cTn id="5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animBg="1"/>
      <p:bldP spid="2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1"/>
            <a:ext cx="9144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テキスト プレースホルダー 5"/>
          <p:cNvSpPr>
            <a:spLocks noGrp="1"/>
          </p:cNvSpPr>
          <p:nvPr>
            <p:ph type="body" sz="quarter" idx="23" hasCustomPrompt="1"/>
          </p:nvPr>
        </p:nvSpPr>
        <p:spPr>
          <a:xfrm>
            <a:off x="6860168" y="1117600"/>
            <a:ext cx="11427832"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7297006" y="1393371"/>
            <a:ext cx="10178194" cy="2873828"/>
          </a:xfrm>
          <a:noFill/>
        </p:spPr>
        <p:txBody>
          <a:bodyPr anchor="b">
            <a:normAutofit/>
          </a:bodyPr>
          <a:lstStyle>
            <a:lvl1pPr marL="0" indent="0">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4" hasCustomPrompt="1"/>
          </p:nvPr>
        </p:nvSpPr>
        <p:spPr>
          <a:xfrm>
            <a:off x="9390741" y="5067509"/>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5" hasCustomPrompt="1"/>
          </p:nvPr>
        </p:nvSpPr>
        <p:spPr>
          <a:xfrm>
            <a:off x="9390740" y="5590029"/>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6" hasCustomPrompt="1"/>
          </p:nvPr>
        </p:nvSpPr>
        <p:spPr>
          <a:xfrm>
            <a:off x="9390741" y="7313560"/>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7" hasCustomPrompt="1"/>
          </p:nvPr>
        </p:nvSpPr>
        <p:spPr>
          <a:xfrm>
            <a:off x="9390740" y="7836080"/>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39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 presetClass="entr" presetSubtype="2" decel="10000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225"/>
                            </p:stCondLst>
                            <p:childTnLst>
                              <p:par>
                                <p:cTn id="27" presetID="2" presetClass="entr" presetSubtype="2" decel="100000"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6" grpId="0"/>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ndom image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759199" y="0"/>
            <a:ext cx="5384801" cy="62411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 y="4042230"/>
            <a:ext cx="3643086" cy="2198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Picture Placeholder 6"/>
          <p:cNvSpPr>
            <a:spLocks noGrp="1"/>
          </p:cNvSpPr>
          <p:nvPr>
            <p:ph type="pic" sz="quarter" idx="15" hasCustomPrompt="1"/>
          </p:nvPr>
        </p:nvSpPr>
        <p:spPr>
          <a:xfrm>
            <a:off x="9245597" y="947057"/>
            <a:ext cx="5341259" cy="369751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Picture Placeholder 6"/>
          <p:cNvSpPr>
            <a:spLocks noGrp="1"/>
          </p:cNvSpPr>
          <p:nvPr>
            <p:ph type="pic" sz="quarter" idx="16" hasCustomPrompt="1"/>
          </p:nvPr>
        </p:nvSpPr>
        <p:spPr>
          <a:xfrm>
            <a:off x="6120560" y="6361143"/>
            <a:ext cx="3004459" cy="39242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Picture Placeholder 6"/>
          <p:cNvSpPr>
            <a:spLocks noGrp="1"/>
          </p:cNvSpPr>
          <p:nvPr>
            <p:ph type="pic" sz="quarter" idx="17" hasCustomPrompt="1"/>
          </p:nvPr>
        </p:nvSpPr>
        <p:spPr>
          <a:xfrm>
            <a:off x="1406769" y="6361143"/>
            <a:ext cx="4593212" cy="3029367"/>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18" hasCustomPrompt="1"/>
          </p:nvPr>
        </p:nvSpPr>
        <p:spPr>
          <a:xfrm>
            <a:off x="14688452" y="2017486"/>
            <a:ext cx="3599547" cy="264794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Picture Placeholder 6"/>
          <p:cNvSpPr>
            <a:spLocks noGrp="1"/>
          </p:cNvSpPr>
          <p:nvPr>
            <p:ph type="pic" sz="quarter" idx="19" hasCustomPrompt="1"/>
          </p:nvPr>
        </p:nvSpPr>
        <p:spPr>
          <a:xfrm>
            <a:off x="551544" y="2402118"/>
            <a:ext cx="3091543" cy="148771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タイトル 1"/>
          <p:cNvSpPr>
            <a:spLocks noGrp="1"/>
          </p:cNvSpPr>
          <p:nvPr>
            <p:ph type="title" hasCustomPrompt="1"/>
          </p:nvPr>
        </p:nvSpPr>
        <p:spPr>
          <a:xfrm>
            <a:off x="9545781" y="4776560"/>
            <a:ext cx="8045529" cy="3011715"/>
          </a:xfrm>
        </p:spPr>
        <p:txBody>
          <a:bodyPr anchor="b">
            <a:normAutofit/>
          </a:bodyPr>
          <a:lstStyle>
            <a:lvl1pPr algn="l">
              <a:lnSpc>
                <a:spcPct val="80000"/>
              </a:lnSpc>
              <a:defRPr sz="9600" baseline="0">
                <a:latin typeface="Roboto Bold" pitchFamily="2" charset="0"/>
              </a:defRPr>
            </a:lvl1pPr>
          </a:lstStyle>
          <a:p>
            <a:r>
              <a:rPr kumimoji="1" lang="en-US" altLang="ja-JP" dirty="0"/>
              <a:t>Slide Title</a:t>
            </a:r>
            <a:endParaRPr kumimoji="1" lang="ja-JP" altLang="en-US" dirty="0"/>
          </a:p>
        </p:txBody>
      </p:sp>
      <p:sp>
        <p:nvSpPr>
          <p:cNvPr id="14" name="テキスト プレースホルダー 5"/>
          <p:cNvSpPr>
            <a:spLocks noGrp="1"/>
          </p:cNvSpPr>
          <p:nvPr>
            <p:ph type="body" sz="quarter" idx="20" hasCustomPrompt="1"/>
          </p:nvPr>
        </p:nvSpPr>
        <p:spPr>
          <a:xfrm>
            <a:off x="9545780" y="7899400"/>
            <a:ext cx="792941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13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par>
                          <p:cTn id="26" fill="hold">
                            <p:stCondLst>
                              <p:cond delay="1100"/>
                            </p:stCondLst>
                            <p:childTnLst>
                              <p:par>
                                <p:cTn id="27" presetID="2" presetClass="entr" presetSubtype="2" decel="100000" fill="hold" grpId="0" nodeType="afterEffect">
                                  <p:stCondLst>
                                    <p:cond delay="25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50" fill="hold"/>
                                        <p:tgtEl>
                                          <p:spTgt spid="13"/>
                                        </p:tgtEl>
                                        <p:attrNameLst>
                                          <p:attrName>ppt_x</p:attrName>
                                        </p:attrNameLst>
                                      </p:cBhvr>
                                      <p:tavLst>
                                        <p:tav tm="0">
                                          <p:val>
                                            <p:strVal val="1+#ppt_w/2"/>
                                          </p:val>
                                        </p:tav>
                                        <p:tav tm="100000">
                                          <p:val>
                                            <p:strVal val="#ppt_x"/>
                                          </p:val>
                                        </p:tav>
                                      </p:tavLst>
                                    </p:anim>
                                    <p:anim calcmode="lin" valueType="num">
                                      <p:cBhvr additive="base">
                                        <p:cTn id="30" dur="75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2175"/>
                            </p:stCondLst>
                            <p:childTnLst>
                              <p:par>
                                <p:cTn id="32" presetID="2" presetClass="entr" presetSubtype="2" decel="100000"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 calcmode="lin" valueType="num">
                                      <p:cBhvr additive="base">
                                        <p:cTn id="34"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ndom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4583445" y="0"/>
            <a:ext cx="4560556"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01600" y="4238172"/>
            <a:ext cx="4365737" cy="59434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テキスト プレースホルダー 5"/>
          <p:cNvSpPr>
            <a:spLocks noGrp="1"/>
          </p:cNvSpPr>
          <p:nvPr>
            <p:ph type="body" sz="quarter" idx="20" hasCustomPrompt="1"/>
          </p:nvPr>
        </p:nvSpPr>
        <p:spPr>
          <a:xfrm>
            <a:off x="468643" y="584200"/>
            <a:ext cx="3998694" cy="3494314"/>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8" name="Picture Placeholder 6"/>
          <p:cNvSpPr>
            <a:spLocks noGrp="1"/>
          </p:cNvSpPr>
          <p:nvPr>
            <p:ph type="pic" sz="quarter" idx="21" hasCustomPrompt="1"/>
          </p:nvPr>
        </p:nvSpPr>
        <p:spPr>
          <a:xfrm>
            <a:off x="9260109"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Picture Placeholder 6"/>
          <p:cNvSpPr>
            <a:spLocks noGrp="1"/>
          </p:cNvSpPr>
          <p:nvPr>
            <p:ph type="pic" sz="quarter" idx="22" hasCustomPrompt="1"/>
          </p:nvPr>
        </p:nvSpPr>
        <p:spPr>
          <a:xfrm>
            <a:off x="12267635"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23" hasCustomPrompt="1"/>
          </p:nvPr>
        </p:nvSpPr>
        <p:spPr>
          <a:xfrm>
            <a:off x="15275161"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24" hasCustomPrompt="1"/>
          </p:nvPr>
        </p:nvSpPr>
        <p:spPr>
          <a:xfrm>
            <a:off x="7953828" y="5740400"/>
            <a:ext cx="10334171"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8389260" y="6110511"/>
            <a:ext cx="9422751" cy="3077027"/>
          </a:xfrm>
        </p:spPr>
        <p:txBody>
          <a:bodyPr anchor="ctr">
            <a:normAutofit/>
          </a:bodyPr>
          <a:lstStyle>
            <a:lvl1pPr algn="l">
              <a:lnSpc>
                <a:spcPct val="80000"/>
              </a:lnSpc>
              <a:defRPr sz="9600" baseline="0">
                <a:latin typeface="Roboto Bold" pitchFamily="2" charset="0"/>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5387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1300"/>
                            </p:stCondLst>
                            <p:childTnLst>
                              <p:par>
                                <p:cTn id="21" presetID="2" presetClass="entr" presetSubtype="2" decel="100000" fill="hold" grpId="0" nodeType="afterEffect">
                                  <p:stCondLst>
                                    <p:cond delay="25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1+#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1+#ppt_w/2"/>
                                          </p:val>
                                        </p:tav>
                                        <p:tav tm="100000">
                                          <p:val>
                                            <p:strVal val="#ppt_x"/>
                                          </p:val>
                                        </p:tav>
                                      </p:tavLst>
                                    </p:anim>
                                    <p:anim calcmode="lin" valueType="num">
                                      <p:cBhvr additive="base">
                                        <p:cTn id="28" dur="75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25"/>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tmplLst>
          <p:tmpl>
            <p:tnLst>
              <p:par>
                <p:cTn presetID="22" presetClass="entr" presetSubtype="2"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8" grpId="0" animBg="1"/>
      <p:bldP spid="9" grpId="0" animBg="1"/>
      <p:bldP spid="11" grpId="0" animBg="1"/>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0"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タイトル 1"/>
          <p:cNvSpPr>
            <a:spLocks noGrp="1"/>
          </p:cNvSpPr>
          <p:nvPr>
            <p:ph type="title" hasCustomPrompt="1"/>
          </p:nvPr>
        </p:nvSpPr>
        <p:spPr>
          <a:xfrm>
            <a:off x="6211639" y="1795311"/>
            <a:ext cx="11263564" cy="3662954"/>
          </a:xfrm>
        </p:spPr>
        <p:txBody>
          <a:bodyPr anchor="b">
            <a:normAutofit/>
          </a:bodyPr>
          <a:lstStyle>
            <a:lvl1pPr>
              <a:lnSpc>
                <a:spcPct val="8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5" name="テキスト プレースホルダー 5"/>
          <p:cNvSpPr>
            <a:spLocks noGrp="1"/>
          </p:cNvSpPr>
          <p:nvPr>
            <p:ph type="body" sz="quarter" idx="12" hasCustomPrompt="1"/>
          </p:nvPr>
        </p:nvSpPr>
        <p:spPr>
          <a:xfrm>
            <a:off x="6211638" y="5683347"/>
            <a:ext cx="11263563" cy="3318791"/>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grpSp>
        <p:nvGrpSpPr>
          <p:cNvPr id="5" name="Group 4"/>
          <p:cNvGrpSpPr/>
          <p:nvPr userDrawn="1"/>
        </p:nvGrpSpPr>
        <p:grpSpPr>
          <a:xfrm>
            <a:off x="1819198" y="1063076"/>
            <a:ext cx="3868615" cy="8159261"/>
            <a:chOff x="5345723" y="1420837"/>
            <a:chExt cx="3868615" cy="8159261"/>
          </a:xfrm>
        </p:grpSpPr>
        <p:sp>
          <p:nvSpPr>
            <p:cNvPr id="6" name="Rectangle: Rounded Corners 5"/>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Group 6"/>
            <p:cNvGrpSpPr/>
            <p:nvPr userDrawn="1"/>
          </p:nvGrpSpPr>
          <p:grpSpPr>
            <a:xfrm>
              <a:off x="6862636" y="2064782"/>
              <a:ext cx="834788" cy="95103"/>
              <a:chOff x="6770728" y="2064782"/>
              <a:chExt cx="834788" cy="95103"/>
            </a:xfrm>
            <a:solidFill>
              <a:schemeClr val="tx2">
                <a:lumMod val="60000"/>
                <a:lumOff val="40000"/>
              </a:schemeClr>
            </a:solidFill>
          </p:grpSpPr>
          <p:sp>
            <p:nvSpPr>
              <p:cNvPr id="11" name="Oval 10"/>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Rounded Corners 11"/>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Oval 7"/>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Picture Placeholder 6"/>
          <p:cNvSpPr>
            <a:spLocks noGrp="1"/>
          </p:cNvSpPr>
          <p:nvPr>
            <p:ph type="pic" sz="quarter" idx="13" hasCustomPrompt="1"/>
          </p:nvPr>
        </p:nvSpPr>
        <p:spPr>
          <a:xfrm>
            <a:off x="2134812" y="2215736"/>
            <a:ext cx="3237386" cy="585082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7089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iterate type="wd">
                                    <p:tmPct val="10000"/>
                                  </p:iterate>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ppt_x"/>
                                          </p:val>
                                        </p:tav>
                                        <p:tav tm="100000">
                                          <p:val>
                                            <p:strVal val="#ppt_x"/>
                                          </p:val>
                                        </p:tav>
                                      </p:tavLst>
                                    </p:anim>
                                    <p:anim calcmode="lin" valueType="num">
                                      <p:cBhvr additive="base">
                                        <p:cTn id="17" dur="75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テキスト プレースホルダー 5"/>
          <p:cNvSpPr>
            <a:spLocks noGrp="1"/>
          </p:cNvSpPr>
          <p:nvPr>
            <p:ph type="body" sz="quarter" idx="18" hasCustomPrompt="1"/>
          </p:nvPr>
        </p:nvSpPr>
        <p:spPr>
          <a:xfrm>
            <a:off x="775022" y="2965656"/>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2" y="3488176"/>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2" y="6150295"/>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2" y="6672815"/>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1422743" y="2965656"/>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1422743" y="3488176"/>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1422743" y="6150295"/>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1422743" y="6672815"/>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grpSp>
        <p:nvGrpSpPr>
          <p:cNvPr id="22" name="Group 21"/>
          <p:cNvGrpSpPr/>
          <p:nvPr userDrawn="1"/>
        </p:nvGrpSpPr>
        <p:grpSpPr>
          <a:xfrm>
            <a:off x="7245671" y="2144055"/>
            <a:ext cx="3796659" cy="8007499"/>
            <a:chOff x="5345723" y="1420837"/>
            <a:chExt cx="3868615" cy="8159261"/>
          </a:xfrm>
        </p:grpSpPr>
        <p:sp>
          <p:nvSpPr>
            <p:cNvPr id="23" name="Rectangle: Rounded Corners 22"/>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Group 23"/>
            <p:cNvGrpSpPr/>
            <p:nvPr userDrawn="1"/>
          </p:nvGrpSpPr>
          <p:grpSpPr>
            <a:xfrm>
              <a:off x="6862636" y="2064782"/>
              <a:ext cx="834788" cy="95103"/>
              <a:chOff x="6770728" y="2064782"/>
              <a:chExt cx="834788" cy="95103"/>
            </a:xfrm>
            <a:solidFill>
              <a:schemeClr val="tx2">
                <a:lumMod val="60000"/>
                <a:lumOff val="40000"/>
              </a:schemeClr>
            </a:solidFill>
          </p:grpSpPr>
          <p:sp>
            <p:nvSpPr>
              <p:cNvPr id="28" name="Oval 27"/>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Rounded Corners 28"/>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Oval 24"/>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Oval 25"/>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Rounded Corners 26"/>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Picture Placeholder 6"/>
          <p:cNvSpPr>
            <a:spLocks noGrp="1"/>
          </p:cNvSpPr>
          <p:nvPr>
            <p:ph type="pic" sz="quarter" idx="13" hasCustomPrompt="1"/>
          </p:nvPr>
        </p:nvSpPr>
        <p:spPr>
          <a:xfrm>
            <a:off x="7533330" y="3249629"/>
            <a:ext cx="3221341" cy="589127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490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4" decel="10000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750" fill="hold"/>
                                        <p:tgtEl>
                                          <p:spTgt spid="22"/>
                                        </p:tgtEl>
                                        <p:attrNameLst>
                                          <p:attrName>ppt_x</p:attrName>
                                        </p:attrNameLst>
                                      </p:cBhvr>
                                      <p:tavLst>
                                        <p:tav tm="0">
                                          <p:val>
                                            <p:strVal val="#ppt_x"/>
                                          </p:val>
                                        </p:tav>
                                        <p:tav tm="100000">
                                          <p:val>
                                            <p:strVal val="#ppt_x"/>
                                          </p:val>
                                        </p:tav>
                                      </p:tavLst>
                                    </p:anim>
                                    <p:anim calcmode="lin" valueType="num">
                                      <p:cBhvr additive="base">
                                        <p:cTn id="13" dur="75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750" fill="hold"/>
                                        <p:tgtEl>
                                          <p:spTgt spid="30"/>
                                        </p:tgtEl>
                                        <p:attrNameLst>
                                          <p:attrName>ppt_x</p:attrName>
                                        </p:attrNameLst>
                                      </p:cBhvr>
                                      <p:tavLst>
                                        <p:tav tm="0">
                                          <p:val>
                                            <p:strVal val="#ppt_x"/>
                                          </p:val>
                                        </p:tav>
                                        <p:tav tm="100000">
                                          <p:val>
                                            <p:strVal val="#ppt_x"/>
                                          </p:val>
                                        </p:tav>
                                      </p:tavLst>
                                    </p:anim>
                                    <p:anim calcmode="lin" valueType="num">
                                      <p:cBhvr additive="base">
                                        <p:cTn id="17" dur="75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 presetClass="entr" presetSubtype="8" decel="100000" fill="hold" grpId="0"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25"/>
                            </p:stCondLst>
                            <p:childTnLst>
                              <p:par>
                                <p:cTn id="24" presetID="22" presetClass="entr" presetSubtype="8"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par>
                          <p:cTn id="27" fill="hold">
                            <p:stCondLst>
                              <p:cond delay="2725"/>
                            </p:stCondLst>
                            <p:childTnLst>
                              <p:par>
                                <p:cTn id="28" presetID="2" presetClass="entr" presetSubtype="8" decel="100000" fill="hold" grpId="0" nodeType="afterEffect">
                                  <p:stCondLst>
                                    <p:cond delay="25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475"/>
                            </p:stCondLst>
                            <p:childTnLst>
                              <p:par>
                                <p:cTn id="33" presetID="22" presetClass="entr" presetSubtype="8"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left)">
                                      <p:cBhvr>
                                        <p:cTn id="35" dur="500"/>
                                        <p:tgtEl>
                                          <p:spTgt spid="17">
                                            <p:txEl>
                                              <p:pRg st="0" end="0"/>
                                            </p:txEl>
                                          </p:spTgt>
                                        </p:tgtEl>
                                      </p:cBhvr>
                                    </p:animEffect>
                                  </p:childTnLst>
                                </p:cTn>
                              </p:par>
                            </p:childTnLst>
                          </p:cTn>
                        </p:par>
                        <p:par>
                          <p:cTn id="36" fill="hold">
                            <p:stCondLst>
                              <p:cond delay="3975"/>
                            </p:stCondLst>
                            <p:childTnLst>
                              <p:par>
                                <p:cTn id="37" presetID="2" presetClass="entr" presetSubtype="2" decel="100000" fill="hold" grpId="0" nodeType="afterEffect">
                                  <p:stCondLst>
                                    <p:cond delay="250"/>
                                  </p:stCondLst>
                                  <p:childTnLst>
                                    <p:set>
                                      <p:cBhvr>
                                        <p:cTn id="38" dur="1" fill="hold">
                                          <p:stCondLst>
                                            <p:cond delay="0"/>
                                          </p:stCondLst>
                                        </p:cTn>
                                        <p:tgtEl>
                                          <p:spTgt spid="18">
                                            <p:txEl>
                                              <p:pRg st="0" end="0"/>
                                            </p:txEl>
                                          </p:spTgt>
                                        </p:tgtEl>
                                        <p:attrNameLst>
                                          <p:attrName>style.visibility</p:attrName>
                                        </p:attrNameLst>
                                      </p:cBhvr>
                                      <p:to>
                                        <p:strVal val="visible"/>
                                      </p:to>
                                    </p:set>
                                    <p:anim calcmode="lin" valueType="num">
                                      <p:cBhvr additive="base">
                                        <p:cTn id="39"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4725"/>
                            </p:stCondLst>
                            <p:childTnLst>
                              <p:par>
                                <p:cTn id="42" presetID="22" presetClass="entr" presetSubtype="2" fill="hold" grpId="0" nodeType="after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wipe(right)">
                                      <p:cBhvr>
                                        <p:cTn id="44" dur="500"/>
                                        <p:tgtEl>
                                          <p:spTgt spid="19">
                                            <p:txEl>
                                              <p:pRg st="0" end="0"/>
                                            </p:txEl>
                                          </p:spTgt>
                                        </p:tgtEl>
                                      </p:cBhvr>
                                    </p:animEffect>
                                  </p:childTnLst>
                                </p:cTn>
                              </p:par>
                            </p:childTnLst>
                          </p:cTn>
                        </p:par>
                        <p:par>
                          <p:cTn id="45" fill="hold">
                            <p:stCondLst>
                              <p:cond delay="5225"/>
                            </p:stCondLst>
                            <p:childTnLst>
                              <p:par>
                                <p:cTn id="46" presetID="2" presetClass="entr" presetSubtype="2" decel="100000" fill="hold" grpId="0" nodeType="afterEffect">
                                  <p:stCondLst>
                                    <p:cond delay="250"/>
                                  </p:stCondLst>
                                  <p:childTnLst>
                                    <p:set>
                                      <p:cBhvr>
                                        <p:cTn id="47" dur="1" fill="hold">
                                          <p:stCondLst>
                                            <p:cond delay="0"/>
                                          </p:stCondLst>
                                        </p:cTn>
                                        <p:tgtEl>
                                          <p:spTgt spid="20">
                                            <p:txEl>
                                              <p:pRg st="0" end="0"/>
                                            </p:txEl>
                                          </p:spTgt>
                                        </p:tgtEl>
                                        <p:attrNameLst>
                                          <p:attrName>style.visibility</p:attrName>
                                        </p:attrNameLst>
                                      </p:cBhvr>
                                      <p:to>
                                        <p:strVal val="visible"/>
                                      </p:to>
                                    </p:set>
                                    <p:anim calcmode="lin" valueType="num">
                                      <p:cBhvr additive="base">
                                        <p:cTn id="4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5975"/>
                            </p:stCondLst>
                            <p:childTnLst>
                              <p:par>
                                <p:cTn id="51" presetID="22" presetClass="entr" presetSubtype="2" fill="hold" grpId="0" nodeType="after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wipe(right)">
                                      <p:cBhvr>
                                        <p:cTn id="5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3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35536"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1104273"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104273"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21" hasCustomPrompt="1"/>
          </p:nvPr>
        </p:nvSpPr>
        <p:spPr>
          <a:xfrm>
            <a:off x="6451799"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0" name="テキスト プレースホルダー 5"/>
          <p:cNvSpPr>
            <a:spLocks noGrp="1"/>
          </p:cNvSpPr>
          <p:nvPr>
            <p:ph type="body" sz="quarter" idx="22" hasCustomPrompt="1"/>
          </p:nvPr>
        </p:nvSpPr>
        <p:spPr>
          <a:xfrm>
            <a:off x="7020536"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1" name="テキスト プレースホルダー 5"/>
          <p:cNvSpPr>
            <a:spLocks noGrp="1"/>
          </p:cNvSpPr>
          <p:nvPr>
            <p:ph type="body" sz="quarter" idx="23" hasCustomPrompt="1"/>
          </p:nvPr>
        </p:nvSpPr>
        <p:spPr>
          <a:xfrm>
            <a:off x="7020536"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4" hasCustomPrompt="1"/>
          </p:nvPr>
        </p:nvSpPr>
        <p:spPr>
          <a:xfrm>
            <a:off x="12081953"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3" name="テキスト プレースホルダー 5"/>
          <p:cNvSpPr>
            <a:spLocks noGrp="1"/>
          </p:cNvSpPr>
          <p:nvPr>
            <p:ph type="body" sz="quarter" idx="25" hasCustomPrompt="1"/>
          </p:nvPr>
        </p:nvSpPr>
        <p:spPr>
          <a:xfrm>
            <a:off x="12650690"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4" name="テキスト プレースホルダー 5"/>
          <p:cNvSpPr>
            <a:spLocks noGrp="1"/>
          </p:cNvSpPr>
          <p:nvPr>
            <p:ph type="body" sz="quarter" idx="26" hasCustomPrompt="1"/>
          </p:nvPr>
        </p:nvSpPr>
        <p:spPr>
          <a:xfrm>
            <a:off x="12650690"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055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7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50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75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1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0-#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1638622"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2207359"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2207359"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127994"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22" hasCustomPrompt="1"/>
          </p:nvPr>
        </p:nvSpPr>
        <p:spPr>
          <a:xfrm>
            <a:off x="9696731"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9696731"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1638622"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2" name="テキスト プレースホルダー 5"/>
          <p:cNvSpPr>
            <a:spLocks noGrp="1"/>
          </p:cNvSpPr>
          <p:nvPr>
            <p:ph type="body" sz="quarter" idx="25" hasCustomPrompt="1"/>
          </p:nvPr>
        </p:nvSpPr>
        <p:spPr>
          <a:xfrm>
            <a:off x="2207359"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2207359"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127994"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5" name="テキスト プレースホルダー 5"/>
          <p:cNvSpPr>
            <a:spLocks noGrp="1"/>
          </p:cNvSpPr>
          <p:nvPr>
            <p:ph type="body" sz="quarter" idx="28" hasCustomPrompt="1"/>
          </p:nvPr>
        </p:nvSpPr>
        <p:spPr>
          <a:xfrm>
            <a:off x="9696731"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9696731"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12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9">
                                            <p:txEl>
                                              <p:pRg st="0" end="0"/>
                                            </p:txEl>
                                          </p:spTgt>
                                        </p:tgtEl>
                                        <p:attrNameLst>
                                          <p:attrName>style.visibility</p:attrName>
                                        </p:attrNameLst>
                                      </p:cBhvr>
                                      <p:to>
                                        <p:strVal val="visible"/>
                                      </p:to>
                                    </p:set>
                                    <p:anim calcmode="lin" valueType="num">
                                      <p:cBhvr additive="base">
                                        <p:cTn id="29"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2">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950"/>
                            </p:stCondLst>
                            <p:childTnLst>
                              <p:par>
                                <p:cTn id="49" presetID="2" presetClass="entr" presetSubtype="8" decel="100000" fill="hold" grpId="0" nodeType="afterEffect">
                                  <p:stCondLst>
                                    <p:cond delay="250"/>
                                  </p:stCondLst>
                                  <p:iterate type="lt">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4">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50"/>
                                  </p:stCondLst>
                                  <p:childTnLst>
                                    <p:set>
                                      <p:cBhvr>
                                        <p:cTn id="54" dur="1" fill="hold">
                                          <p:stCondLst>
                                            <p:cond delay="0"/>
                                          </p:stCondLst>
                                        </p:cTn>
                                        <p:tgtEl>
                                          <p:spTgt spid="25">
                                            <p:txEl>
                                              <p:pRg st="0" end="0"/>
                                            </p:txEl>
                                          </p:spTgt>
                                        </p:tgtEl>
                                        <p:attrNameLst>
                                          <p:attrName>style.visibility</p:attrName>
                                        </p:attrNameLst>
                                      </p:cBhvr>
                                      <p:to>
                                        <p:strVal val="visible"/>
                                      </p:to>
                                    </p:set>
                                    <p:anim calcmode="lin" valueType="num">
                                      <p:cBhvr additive="base">
                                        <p:cTn id="55"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25">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4" decel="100000" fill="hold" grpId="0" nodeType="withEffect">
                                  <p:stCondLst>
                                    <p:cond delay="50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cxnSp>
        <p:nvCxnSpPr>
          <p:cNvPr id="17" name="Straight Connector 16"/>
          <p:cNvCxnSpPr/>
          <p:nvPr userDrawn="1"/>
        </p:nvCxnSpPr>
        <p:spPr>
          <a:xfrm>
            <a:off x="9144000"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a:solidFill>
            <a:schemeClr val="tx1"/>
          </a:solidFill>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264510" y="489425"/>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6" name="テキスト プレースホルダー 5"/>
          <p:cNvSpPr>
            <a:spLocks noGrp="1"/>
          </p:cNvSpPr>
          <p:nvPr>
            <p:ph type="body" sz="quarter" idx="18" hasCustomPrompt="1"/>
          </p:nvPr>
        </p:nvSpPr>
        <p:spPr>
          <a:xfrm>
            <a:off x="1215026" y="2155372"/>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215026" y="2920997"/>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973997"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19" name="テキスト プレースホルダー 5"/>
          <p:cNvSpPr>
            <a:spLocks noGrp="1"/>
          </p:cNvSpPr>
          <p:nvPr>
            <p:ph type="body" sz="quarter" idx="22" hasCustomPrompt="1"/>
          </p:nvPr>
        </p:nvSpPr>
        <p:spPr>
          <a:xfrm>
            <a:off x="10542734"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10542734"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5264510" y="5698469"/>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2" name="テキスト プレースホルダー 5"/>
          <p:cNvSpPr>
            <a:spLocks noGrp="1"/>
          </p:cNvSpPr>
          <p:nvPr>
            <p:ph type="body" sz="quarter" idx="25" hasCustomPrompt="1"/>
          </p:nvPr>
        </p:nvSpPr>
        <p:spPr>
          <a:xfrm>
            <a:off x="1215026" y="7364416"/>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1215026" y="8130041"/>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973997"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5" name="テキスト プレースホルダー 5"/>
          <p:cNvSpPr>
            <a:spLocks noGrp="1"/>
          </p:cNvSpPr>
          <p:nvPr>
            <p:ph type="body" sz="quarter" idx="28" hasCustomPrompt="1"/>
          </p:nvPr>
        </p:nvSpPr>
        <p:spPr>
          <a:xfrm>
            <a:off x="10542734"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10542734"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39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Horizontal)">
                                      <p:cBhvr>
                                        <p:cTn id="12" dur="500"/>
                                        <p:tgtEl>
                                          <p:spTgt spid="17"/>
                                        </p:tgtEl>
                                      </p:cBhvr>
                                    </p:animEffect>
                                  </p:childTnLst>
                                </p:cTn>
                              </p:par>
                            </p:childTnLst>
                          </p:cTn>
                        </p:par>
                        <p:par>
                          <p:cTn id="13" fill="hold">
                            <p:stCondLst>
                              <p:cond delay="1475"/>
                            </p:stCondLst>
                            <p:childTnLst>
                              <p:par>
                                <p:cTn id="14" presetID="2" presetClass="entr" presetSubtype="8" decel="100000" fill="hold" grpId="0" nodeType="afterEffect">
                                  <p:stCondLst>
                                    <p:cond delay="250"/>
                                  </p:stCondLst>
                                  <p:iterate type="lt">
                                    <p:tmPct val="10000"/>
                                  </p:iterate>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6">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475"/>
                            </p:stCondLst>
                            <p:childTnLst>
                              <p:par>
                                <p:cTn id="27" presetID="2" presetClass="entr" presetSubtype="8" decel="100000" fill="hold" grpId="0" nodeType="afterEffect">
                                  <p:stCondLst>
                                    <p:cond delay="250"/>
                                  </p:stCondLst>
                                  <p:iterate type="lt">
                                    <p:tmPct val="10000"/>
                                  </p:iterate>
                                  <p:childTnLst>
                                    <p:set>
                                      <p:cBhvr>
                                        <p:cTn id="28" dur="1" fill="hold">
                                          <p:stCondLst>
                                            <p:cond delay="0"/>
                                          </p:stCondLst>
                                        </p:cTn>
                                        <p:tgtEl>
                                          <p:spTgt spid="18">
                                            <p:txEl>
                                              <p:pRg st="0" end="0"/>
                                            </p:txEl>
                                          </p:spTgt>
                                        </p:tgtEl>
                                        <p:attrNameLst>
                                          <p:attrName>style.visibility</p:attrName>
                                        </p:attrNameLst>
                                      </p:cBhvr>
                                      <p:to>
                                        <p:strVal val="visible"/>
                                      </p:to>
                                    </p:set>
                                    <p:anim calcmode="lin" valueType="num">
                                      <p:cBhvr additive="base">
                                        <p:cTn id="29"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0" dur="750" fill="hold"/>
                                        <p:tgtEl>
                                          <p:spTgt spid="1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9">
                                            <p:txEl>
                                              <p:pRg st="0" end="0"/>
                                            </p:txEl>
                                          </p:spTgt>
                                        </p:tgtEl>
                                        <p:attrNameLst>
                                          <p:attrName>style.visibility</p:attrName>
                                        </p:attrNameLst>
                                      </p:cBhvr>
                                      <p:to>
                                        <p:strVal val="visible"/>
                                      </p:to>
                                    </p:set>
                                    <p:anim calcmode="lin" valueType="num">
                                      <p:cBhvr additive="base">
                                        <p:cTn id="33"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475"/>
                            </p:stCondLst>
                            <p:childTnLst>
                              <p:par>
                                <p:cTn id="40" presetID="2" presetClass="entr" presetSubtype="8" decel="100000" fill="hold" grpId="0" nodeType="afterEffect">
                                  <p:stCondLst>
                                    <p:cond delay="250"/>
                                  </p:stCondLst>
                                  <p:iterate type="lt">
                                    <p:tmPct val="10000"/>
                                  </p:iterate>
                                  <p:childTnLst>
                                    <p:set>
                                      <p:cBhvr>
                                        <p:cTn id="41" dur="1" fill="hold">
                                          <p:stCondLst>
                                            <p:cond delay="0"/>
                                          </p:stCondLst>
                                        </p:cTn>
                                        <p:tgtEl>
                                          <p:spTgt spid="21">
                                            <p:txEl>
                                              <p:pRg st="0" end="0"/>
                                            </p:txEl>
                                          </p:spTgt>
                                        </p:tgtEl>
                                        <p:attrNameLst>
                                          <p:attrName>style.visibility</p:attrName>
                                        </p:attrNameLst>
                                      </p:cBhvr>
                                      <p:to>
                                        <p:strVal val="visible"/>
                                      </p:to>
                                    </p:set>
                                    <p:anim calcmode="lin" valueType="num">
                                      <p:cBhvr additive="base">
                                        <p:cTn id="42"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3" dur="750" fill="hold"/>
                                        <p:tgtEl>
                                          <p:spTgt spid="2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2">
                                            <p:txEl>
                                              <p:pRg st="0" end="0"/>
                                            </p:txEl>
                                          </p:spTgt>
                                        </p:tgtEl>
                                        <p:attrNameLst>
                                          <p:attrName>style.visibility</p:attrName>
                                        </p:attrNameLst>
                                      </p:cBhvr>
                                      <p:to>
                                        <p:strVal val="visible"/>
                                      </p:to>
                                    </p:set>
                                    <p:anim calcmode="lin" valueType="num">
                                      <p:cBhvr additive="base">
                                        <p:cTn id="46"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5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475"/>
                            </p:stCondLst>
                            <p:childTnLst>
                              <p:par>
                                <p:cTn id="53" presetID="2" presetClass="entr" presetSubtype="8" decel="100000" fill="hold" grpId="0" nodeType="afterEffect">
                                  <p:stCondLst>
                                    <p:cond delay="250"/>
                                  </p:stCondLst>
                                  <p:iterate type="lt">
                                    <p:tmPct val="10000"/>
                                  </p:iterate>
                                  <p:childTnLst>
                                    <p:set>
                                      <p:cBhvr>
                                        <p:cTn id="54" dur="1" fill="hold">
                                          <p:stCondLst>
                                            <p:cond delay="0"/>
                                          </p:stCondLst>
                                        </p:cTn>
                                        <p:tgtEl>
                                          <p:spTgt spid="24">
                                            <p:txEl>
                                              <p:pRg st="0" end="0"/>
                                            </p:txEl>
                                          </p:spTgt>
                                        </p:tgtEl>
                                        <p:attrNameLst>
                                          <p:attrName>style.visibility</p:attrName>
                                        </p:attrNameLst>
                                      </p:cBhvr>
                                      <p:to>
                                        <p:strVal val="visible"/>
                                      </p:to>
                                    </p:set>
                                    <p:anim calcmode="lin" valueType="num">
                                      <p:cBhvr additive="base">
                                        <p:cTn id="55"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6" dur="750" fill="hold"/>
                                        <p:tgtEl>
                                          <p:spTgt spid="2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25">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500"/>
                                  </p:stCondLst>
                                  <p:childTnLst>
                                    <p:set>
                                      <p:cBhvr>
                                        <p:cTn id="62" dur="1" fill="hold">
                                          <p:stCondLst>
                                            <p:cond delay="0"/>
                                          </p:stCondLst>
                                        </p:cTn>
                                        <p:tgtEl>
                                          <p:spTgt spid="26">
                                            <p:txEl>
                                              <p:pRg st="0" end="0"/>
                                            </p:txEl>
                                          </p:spTgt>
                                        </p:tgtEl>
                                        <p:attrNameLst>
                                          <p:attrName>style.visibility</p:attrName>
                                        </p:attrNameLst>
                                      </p:cBhvr>
                                      <p:to>
                                        <p:strVal val="visible"/>
                                      </p:to>
                                    </p:set>
                                    <p:anim calcmode="lin" valueType="num">
                                      <p:cBhvr additive="base">
                                        <p:cTn id="6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23" name="Picture Placeholder 6"/>
          <p:cNvSpPr>
            <a:spLocks noGrp="1"/>
          </p:cNvSpPr>
          <p:nvPr>
            <p:ph type="pic" sz="quarter" idx="13" hasCustomPrompt="1"/>
          </p:nvPr>
        </p:nvSpPr>
        <p:spPr>
          <a:xfrm>
            <a:off x="435428" y="449943"/>
            <a:ext cx="8708571" cy="46919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タイトル 1"/>
          <p:cNvSpPr>
            <a:spLocks noGrp="1"/>
          </p:cNvSpPr>
          <p:nvPr>
            <p:ph type="title" hasCustomPrompt="1"/>
          </p:nvPr>
        </p:nvSpPr>
        <p:spPr>
          <a:xfrm>
            <a:off x="101598" y="5392515"/>
            <a:ext cx="9144000" cy="3969198"/>
          </a:xfrm>
        </p:spPr>
        <p:txBody>
          <a:bodyPr anchor="t">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2" name="Right Triangle 11"/>
          <p:cNvSpPr/>
          <p:nvPr userDrawn="1"/>
        </p:nvSpPr>
        <p:spPr>
          <a:xfrm rot="13500000">
            <a:off x="9007243"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12957757"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Connector 14"/>
          <p:cNvCxnSpPr>
            <a:stCxn id="12" idx="2"/>
            <a:endCxn id="14" idx="1"/>
          </p:cNvCxnSpPr>
          <p:nvPr userDrawn="1"/>
        </p:nvCxnSpPr>
        <p:spPr>
          <a:xfrm flipV="1">
            <a:off x="9723543" y="5141913"/>
            <a:ext cx="3234214" cy="7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userDrawn="1"/>
        </p:nvCxnSpPr>
        <p:spPr>
          <a:xfrm>
            <a:off x="13323517" y="5141913"/>
            <a:ext cx="49644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テキスト プレースホルダー 5"/>
          <p:cNvSpPr>
            <a:spLocks noGrp="1"/>
          </p:cNvSpPr>
          <p:nvPr>
            <p:ph type="body" sz="quarter" idx="19" hasCustomPrompt="1"/>
          </p:nvPr>
        </p:nvSpPr>
        <p:spPr>
          <a:xfrm>
            <a:off x="11663850"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18" hasCustomPrompt="1"/>
          </p:nvPr>
        </p:nvSpPr>
        <p:spPr>
          <a:xfrm>
            <a:off x="12243393"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9" name="テキスト プレースホルダー 5"/>
          <p:cNvSpPr>
            <a:spLocks noGrp="1"/>
          </p:cNvSpPr>
          <p:nvPr>
            <p:ph type="body" sz="quarter" idx="26" hasCustomPrompt="1"/>
          </p:nvPr>
        </p:nvSpPr>
        <p:spPr>
          <a:xfrm>
            <a:off x="12857977"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238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975"/>
                            </p:stCondLst>
                            <p:childTnLst>
                              <p:par>
                                <p:cTn id="13" presetID="2" presetClass="entr" presetSubtype="8" decel="10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975"/>
                            </p:stCondLst>
                            <p:childTnLst>
                              <p:par>
                                <p:cTn id="22" presetID="2" presetClass="entr" presetSubtype="8" decel="10000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25"/>
                            </p:stCondLst>
                            <p:childTnLst>
                              <p:par>
                                <p:cTn id="27" presetID="2" presetClass="entr" presetSubtype="1" decel="100000" fill="hold" grpId="0" nodeType="afterEffect">
                                  <p:stCondLst>
                                    <p:cond delay="0"/>
                                  </p:stCondLst>
                                  <p:iterate type="lt">
                                    <p:tmPct val="10000"/>
                                  </p:iterate>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additive="base">
                                        <p:cTn id="29" dur="75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0" dur="750" fill="hold"/>
                                        <p:tgtEl>
                                          <p:spTgt spid="25">
                                            <p:txEl>
                                              <p:pRg st="0" end="0"/>
                                            </p:txEl>
                                          </p:spTgt>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2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 calcmode="lin" valueType="num">
                                      <p:cBhvr additive="base">
                                        <p:cTn id="3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725"/>
                            </p:stCondLst>
                            <p:childTnLst>
                              <p:par>
                                <p:cTn id="40" presetID="22" presetClass="entr" presetSubtype="8" fill="hold" nodeType="after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p:bldP spid="12" grpId="0" animBg="1"/>
      <p:bldP spid="14" grpId="0" animBg="1"/>
      <p:bldP spid="2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ppt_x"/>
                          </p:val>
                        </p:tav>
                        <p:tav tm="100000">
                          <p:val>
                            <p:strVal val="#ppt_x"/>
                          </p:val>
                        </p:tav>
                      </p:tavLst>
                    </p:anim>
                    <p:anim calcmode="lin" valueType="num">
                      <p:cBhvr additive="base">
                        <p:cTn dur="750" fill="hold"/>
                        <p:tgtEl>
                          <p:spTgt spid="25"/>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3938" y="2641600"/>
            <a:ext cx="15440125" cy="2354116"/>
          </a:xfrm>
        </p:spPr>
        <p:txBody>
          <a:bodyPr anchor="b">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423938" y="5297715"/>
            <a:ext cx="15440125" cy="3401786"/>
          </a:xfrm>
        </p:spPr>
        <p:txBody>
          <a:bodyPr numCol="1" spcCol="360000" anchor="t">
            <a:normAutofit/>
          </a:bodyPr>
          <a:lstStyle>
            <a:lvl1pPr marL="0" indent="0" algn="ctr">
              <a:spcBef>
                <a:spcPts val="120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327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low middle part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endCxn id="6" idx="1"/>
          </p:cNvCxnSpPr>
          <p:nvPr userDrawn="1"/>
        </p:nvCxnSpPr>
        <p:spPr>
          <a:xfrm flipV="1">
            <a:off x="0" y="5141913"/>
            <a:ext cx="4374975" cy="7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374975"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userDrawn="1"/>
        </p:nvSpPr>
        <p:spPr>
          <a:xfrm>
            <a:off x="8961120"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9" idx="1"/>
          </p:cNvCxnSpPr>
          <p:nvPr userDrawn="1"/>
        </p:nvCxnSpPr>
        <p:spPr>
          <a:xfrm>
            <a:off x="4740735" y="5141913"/>
            <a:ext cx="422038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userDrawn="1"/>
        </p:nvCxnSpPr>
        <p:spPr>
          <a:xfrm flipV="1">
            <a:off x="9144000" y="5324793"/>
            <a:ext cx="0" cy="496062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9" hasCustomPrompt="1"/>
          </p:nvPr>
        </p:nvSpPr>
        <p:spPr>
          <a:xfrm>
            <a:off x="3100068"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18" hasCustomPrompt="1"/>
          </p:nvPr>
        </p:nvSpPr>
        <p:spPr>
          <a:xfrm>
            <a:off x="3679611"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6" hasCustomPrompt="1"/>
          </p:nvPr>
        </p:nvSpPr>
        <p:spPr>
          <a:xfrm>
            <a:off x="4393975"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2" name="Picture Placeholder 6"/>
          <p:cNvSpPr>
            <a:spLocks noGrp="1"/>
          </p:cNvSpPr>
          <p:nvPr>
            <p:ph type="pic" sz="quarter" idx="13" hasCustomPrompt="1"/>
          </p:nvPr>
        </p:nvSpPr>
        <p:spPr>
          <a:xfrm>
            <a:off x="9548934" y="1175656"/>
            <a:ext cx="8710776" cy="521874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7" hasCustomPrompt="1"/>
          </p:nvPr>
        </p:nvSpPr>
        <p:spPr>
          <a:xfrm>
            <a:off x="9548934" y="3748743"/>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28" hasCustomPrompt="1"/>
          </p:nvPr>
        </p:nvSpPr>
        <p:spPr>
          <a:xfrm>
            <a:off x="10179756" y="5238743"/>
            <a:ext cx="6893219" cy="953894"/>
          </a:xfrm>
        </p:spPr>
        <p:txBody>
          <a:bodyPr numCol="1" spcCol="360000" anchor="b">
            <a:noAutofit/>
          </a:bodyPr>
          <a:lstStyle>
            <a:lvl1pPr marL="0" indent="0" algn="l">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sp>
        <p:nvSpPr>
          <p:cNvPr id="25" name="テキスト プレースホルダー 5"/>
          <p:cNvSpPr>
            <a:spLocks noGrp="1"/>
          </p:cNvSpPr>
          <p:nvPr>
            <p:ph type="body" sz="quarter" idx="29" hasCustomPrompt="1"/>
          </p:nvPr>
        </p:nvSpPr>
        <p:spPr>
          <a:xfrm>
            <a:off x="9548934" y="6533030"/>
            <a:ext cx="8263077" cy="289922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45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 calcmode="lin" valueType="num">
                                      <p:cBhvr additive="base">
                                        <p:cTn id="16"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20">
                                            <p:txEl>
                                              <p:pRg st="0" end="0"/>
                                            </p:txEl>
                                          </p:spTgt>
                                        </p:tgtEl>
                                        <p:attrNameLst>
                                          <p:attrName>style.visibility</p:attrName>
                                        </p:attrNameLst>
                                      </p:cBhvr>
                                      <p:to>
                                        <p:strVal val="visible"/>
                                      </p:to>
                                    </p:set>
                                    <p:anim calcmode="lin" valueType="num">
                                      <p:cBhvr additive="base">
                                        <p:cTn id="2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25"/>
                            </p:stCondLst>
                            <p:childTnLst>
                              <p:par>
                                <p:cTn id="23" presetID="22" presetClass="entr" presetSubtype="8"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825"/>
                            </p:stCondLst>
                            <p:childTnLst>
                              <p:par>
                                <p:cTn id="27" presetID="2" presetClass="entr" presetSubtype="8" decel="10000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750" fill="hold"/>
                                        <p:tgtEl>
                                          <p:spTgt spid="9"/>
                                        </p:tgtEl>
                                        <p:attrNameLst>
                                          <p:attrName>ppt_x</p:attrName>
                                        </p:attrNameLst>
                                      </p:cBhvr>
                                      <p:tavLst>
                                        <p:tav tm="0">
                                          <p:val>
                                            <p:strVal val="0-#ppt_w/2"/>
                                          </p:val>
                                        </p:tav>
                                        <p:tav tm="100000">
                                          <p:val>
                                            <p:strVal val="#ppt_x"/>
                                          </p:val>
                                        </p:tav>
                                      </p:tavLst>
                                    </p:anim>
                                    <p:anim calcmode="lin" valueType="num">
                                      <p:cBhvr additive="base">
                                        <p:cTn id="30" dur="75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575"/>
                            </p:stCondLst>
                            <p:childTnLst>
                              <p:par>
                                <p:cTn id="32" presetID="14" presetClass="entr" presetSubtype="1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par>
                          <p:cTn id="35" fill="hold">
                            <p:stCondLst>
                              <p:cond delay="40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4">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5">
                                            <p:txEl>
                                              <p:pRg st="0" end="0"/>
                                            </p:txEl>
                                          </p:spTgt>
                                        </p:tgtEl>
                                        <p:attrNameLst>
                                          <p:attrName>style.visibility</p:attrName>
                                        </p:attrNameLst>
                                      </p:cBhvr>
                                      <p:to>
                                        <p:strVal val="visible"/>
                                      </p:to>
                                    </p:set>
                                    <p:anim calcmode="lin" valueType="num">
                                      <p:cBhvr additive="base">
                                        <p:cTn id="46"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4"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low middle par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9144000" y="1"/>
            <a:ext cx="0" cy="18147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961120" y="1814732"/>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5"/>
          <p:cNvSpPr>
            <a:spLocks noGrp="1"/>
          </p:cNvSpPr>
          <p:nvPr>
            <p:ph type="body" sz="quarter" idx="19" hasCustomPrompt="1"/>
          </p:nvPr>
        </p:nvSpPr>
        <p:spPr>
          <a:xfrm>
            <a:off x="5820186" y="491902"/>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1" name="テキスト プレースホルダー 5"/>
          <p:cNvSpPr>
            <a:spLocks noGrp="1"/>
          </p:cNvSpPr>
          <p:nvPr>
            <p:ph type="body" sz="quarter" idx="18" hasCustomPrompt="1"/>
          </p:nvPr>
        </p:nvSpPr>
        <p:spPr>
          <a:xfrm>
            <a:off x="3730462" y="2097618"/>
            <a:ext cx="5016447"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2" name="Picture Placeholder 6"/>
          <p:cNvSpPr>
            <a:spLocks noGrp="1"/>
          </p:cNvSpPr>
          <p:nvPr>
            <p:ph type="pic" sz="quarter" idx="13" hasCustomPrompt="1"/>
          </p:nvPr>
        </p:nvSpPr>
        <p:spPr>
          <a:xfrm>
            <a:off x="5345723" y="2948115"/>
            <a:ext cx="3401186" cy="409980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Picture Placeholder 6"/>
          <p:cNvSpPr>
            <a:spLocks noGrp="1"/>
          </p:cNvSpPr>
          <p:nvPr>
            <p:ph type="pic" sz="quarter" idx="20" hasCustomPrompt="1"/>
          </p:nvPr>
        </p:nvSpPr>
        <p:spPr>
          <a:xfrm>
            <a:off x="87086" y="2948115"/>
            <a:ext cx="5155554" cy="193337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29" hasCustomPrompt="1"/>
          </p:nvPr>
        </p:nvSpPr>
        <p:spPr>
          <a:xfrm>
            <a:off x="836386" y="4998015"/>
            <a:ext cx="4406254" cy="4349185"/>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Rectangle 14"/>
          <p:cNvSpPr/>
          <p:nvPr userDrawn="1"/>
        </p:nvSpPr>
        <p:spPr>
          <a:xfrm>
            <a:off x="8961120" y="4998015"/>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Straight Connector 15"/>
          <p:cNvCxnSpPr>
            <a:stCxn id="15" idx="0"/>
            <a:endCxn id="8" idx="2"/>
          </p:cNvCxnSpPr>
          <p:nvPr userDrawn="1"/>
        </p:nvCxnSpPr>
        <p:spPr>
          <a:xfrm flipV="1">
            <a:off x="9144000" y="2180492"/>
            <a:ext cx="0" cy="281752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30" hasCustomPrompt="1"/>
          </p:nvPr>
        </p:nvSpPr>
        <p:spPr>
          <a:xfrm>
            <a:off x="9412888" y="3908288"/>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31" hasCustomPrompt="1"/>
          </p:nvPr>
        </p:nvSpPr>
        <p:spPr>
          <a:xfrm>
            <a:off x="9541090" y="5514004"/>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cxnSp>
        <p:nvCxnSpPr>
          <p:cNvPr id="25" name="Straight Connector 24"/>
          <p:cNvCxnSpPr>
            <a:endCxn id="15" idx="2"/>
          </p:cNvCxnSpPr>
          <p:nvPr userDrawn="1"/>
        </p:nvCxnSpPr>
        <p:spPr>
          <a:xfrm flipV="1">
            <a:off x="9143999" y="5363775"/>
            <a:ext cx="1" cy="49216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5"/>
          <p:cNvSpPr>
            <a:spLocks noGrp="1"/>
          </p:cNvSpPr>
          <p:nvPr>
            <p:ph type="body" sz="quarter" idx="32" hasCustomPrompt="1"/>
          </p:nvPr>
        </p:nvSpPr>
        <p:spPr>
          <a:xfrm>
            <a:off x="13599886" y="6352198"/>
            <a:ext cx="4197611" cy="2784724"/>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9" name="Picture Placeholder 6"/>
          <p:cNvSpPr>
            <a:spLocks noGrp="1"/>
          </p:cNvSpPr>
          <p:nvPr>
            <p:ph type="pic" sz="quarter" idx="33" hasCustomPrompt="1"/>
          </p:nvPr>
        </p:nvSpPr>
        <p:spPr>
          <a:xfrm>
            <a:off x="9541090" y="6358081"/>
            <a:ext cx="3957196" cy="2778841"/>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39080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10">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10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2350"/>
                            </p:stCondLst>
                            <p:childTnLst>
                              <p:par>
                                <p:cTn id="26" presetID="2" presetClass="entr" presetSubtype="8" decel="100000" fill="hold" grpId="0" nodeType="afterEffect">
                                  <p:stCondLst>
                                    <p:cond delay="25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2" presetClass="entr" presetSubtype="1" fill="hold" nodeType="after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4100"/>
                            </p:stCondLst>
                            <p:childTnLst>
                              <p:par>
                                <p:cTn id="35" presetID="2" presetClass="entr" presetSubtype="1" decel="10000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ppt_x"/>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childTnLst>
                          </p:cTn>
                        </p:par>
                        <p:par>
                          <p:cTn id="39" fill="hold">
                            <p:stCondLst>
                              <p:cond delay="4850"/>
                            </p:stCondLst>
                            <p:childTnLst>
                              <p:par>
                                <p:cTn id="40" presetID="2" presetClass="entr" presetSubtype="2" decel="100000" fill="hold" grpId="0" nodeType="afterEffect">
                                  <p:stCondLst>
                                    <p:cond delay="0"/>
                                  </p:stCondLst>
                                  <p:iterate type="lt">
                                    <p:tmPct val="10000"/>
                                  </p:iterate>
                                  <p:childTnLst>
                                    <p:set>
                                      <p:cBhvr>
                                        <p:cTn id="41" dur="1" fill="hold">
                                          <p:stCondLst>
                                            <p:cond delay="0"/>
                                          </p:stCondLst>
                                        </p:cTn>
                                        <p:tgtEl>
                                          <p:spTgt spid="23">
                                            <p:txEl>
                                              <p:pRg st="0" end="0"/>
                                            </p:txEl>
                                          </p:spTgt>
                                        </p:tgtEl>
                                        <p:attrNameLst>
                                          <p:attrName>style.visibility</p:attrName>
                                        </p:attrNameLst>
                                      </p:cBhvr>
                                      <p:to>
                                        <p:strVal val="visible"/>
                                      </p:to>
                                    </p:set>
                                    <p:anim calcmode="lin" valueType="num">
                                      <p:cBhvr additive="base">
                                        <p:cTn id="42"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5850"/>
                            </p:stCondLst>
                            <p:childTnLst>
                              <p:par>
                                <p:cTn id="49" presetID="14" presetClass="entr" presetSubtype="1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childTnLst>
                          </p:cTn>
                        </p:par>
                        <p:par>
                          <p:cTn id="52" fill="hold">
                            <p:stCondLst>
                              <p:cond delay="6350"/>
                            </p:stCondLst>
                            <p:childTnLst>
                              <p:par>
                                <p:cTn id="53" presetID="2" presetClass="entr" presetSubtype="2" decel="100000" fill="hold" grpId="0" nodeType="after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6850"/>
                            </p:stCondLst>
                            <p:childTnLst>
                              <p:par>
                                <p:cTn id="58" presetID="22" presetClass="entr" presetSubtype="1"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animBg="1"/>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2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low middle part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30" hasCustomPrompt="1"/>
          </p:nvPr>
        </p:nvSpPr>
        <p:spPr>
          <a:xfrm>
            <a:off x="1148016" y="187331"/>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20" hasCustomPrompt="1"/>
          </p:nvPr>
        </p:nvSpPr>
        <p:spPr>
          <a:xfrm>
            <a:off x="2300514" y="1814732"/>
            <a:ext cx="13686971" cy="52106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28" hasCustomPrompt="1"/>
          </p:nvPr>
        </p:nvSpPr>
        <p:spPr>
          <a:xfrm>
            <a:off x="4661707" y="6548414"/>
            <a:ext cx="8964587" cy="953894"/>
          </a:xfrm>
          <a:solidFill>
            <a:schemeClr val="tx1"/>
          </a:solidFill>
        </p:spPr>
        <p:txBody>
          <a:bodyPr numCol="1" spcCol="360000" anchor="ctr">
            <a:noAutofit/>
          </a:bodyPr>
          <a:lstStyle>
            <a:lvl1pPr marL="0" indent="0" algn="ctr">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cxnSp>
        <p:nvCxnSpPr>
          <p:cNvPr id="7" name="Straight Connector 6"/>
          <p:cNvCxnSpPr>
            <a:stCxn id="5" idx="0"/>
          </p:cNvCxnSpPr>
          <p:nvPr userDrawn="1"/>
        </p:nvCxnSpPr>
        <p:spPr>
          <a:xfrm flipV="1">
            <a:off x="9144000" y="2"/>
            <a:ext cx="0" cy="181473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32" hasCustomPrompt="1"/>
          </p:nvPr>
        </p:nvSpPr>
        <p:spPr>
          <a:xfrm>
            <a:off x="9477830" y="7634514"/>
            <a:ext cx="7479038" cy="150240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Rectangle 11"/>
          <p:cNvSpPr/>
          <p:nvPr userDrawn="1"/>
        </p:nvSpPr>
        <p:spPr>
          <a:xfrm>
            <a:off x="8961120" y="7634514"/>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Straight Connector 12"/>
          <p:cNvCxnSpPr>
            <a:endCxn id="12" idx="2"/>
          </p:cNvCxnSpPr>
          <p:nvPr userDrawn="1"/>
        </p:nvCxnSpPr>
        <p:spPr>
          <a:xfrm flipV="1">
            <a:off x="9144000" y="8000274"/>
            <a:ext cx="0" cy="228513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1" decel="100000" fill="hold" grpId="0" nodeType="withEffect">
                                  <p:stCondLst>
                                    <p:cond delay="100"/>
                                  </p:stCondLst>
                                  <p:iterate type="lt">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925"/>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425"/>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2" decel="100000" fill="hold" grpId="0" nodeType="withEffect">
                                  <p:stCondLst>
                                    <p:cond delay="250"/>
                                  </p:stCondLst>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additive="base">
                                        <p:cTn id="2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175"/>
                            </p:stCondLst>
                            <p:childTnLst>
                              <p:par>
                                <p:cTn id="25" presetID="22" presetClass="entr" presetSubtype="1" fill="hold" nodeType="after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1" decel="100000" fill="hold" nodeType="withEffect">
                  <p:stCondLst>
                    <p:cond delay="10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P spid="5" grpId="0" animBg="1"/>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low middle part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stCxn id="15" idx="0"/>
          </p:cNvCxnSpPr>
          <p:nvPr userDrawn="1"/>
        </p:nvCxnSpPr>
        <p:spPr>
          <a:xfrm flipH="1" flipV="1">
            <a:off x="9144000" y="2"/>
            <a:ext cx="1" cy="49379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5" idx="3"/>
          </p:cNvCxnSpPr>
          <p:nvPr userDrawn="1"/>
        </p:nvCxnSpPr>
        <p:spPr>
          <a:xfrm flipH="1">
            <a:off x="9348788" y="5142707"/>
            <a:ext cx="8939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Diamond 14"/>
          <p:cNvSpPr/>
          <p:nvPr userDrawn="1"/>
        </p:nvSpPr>
        <p:spPr>
          <a:xfrm>
            <a:off x="8939213" y="493791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Connector 20"/>
          <p:cNvCxnSpPr>
            <a:endCxn id="15" idx="1"/>
          </p:cNvCxnSpPr>
          <p:nvPr userDrawn="1"/>
        </p:nvCxnSpPr>
        <p:spPr>
          <a:xfrm>
            <a:off x="0" y="5142706"/>
            <a:ext cx="8939213"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32" hasCustomPrompt="1"/>
          </p:nvPr>
        </p:nvSpPr>
        <p:spPr>
          <a:xfrm>
            <a:off x="4702629" y="4226328"/>
            <a:ext cx="4236584" cy="990033"/>
          </a:xfrm>
        </p:spPr>
        <p:txBody>
          <a:bodyPr numCol="1" spcCol="360000" anchor="ctr">
            <a:normAutofit/>
          </a:bodyPr>
          <a:lstStyle>
            <a:lvl1pPr marL="0" indent="0" algn="r">
              <a:lnSpc>
                <a:spcPct val="130000"/>
              </a:lnSpc>
              <a:spcBef>
                <a:spcPts val="0"/>
              </a:spcBef>
              <a:buClr>
                <a:schemeClr val="accent1"/>
              </a:buClr>
              <a:buFontTx/>
              <a:buNone/>
              <a:defRPr sz="4400" i="1">
                <a:solidFill>
                  <a:schemeClr val="tx1">
                    <a:lumMod val="75000"/>
                    <a:lumOff val="2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33" hasCustomPrompt="1"/>
          </p:nvPr>
        </p:nvSpPr>
        <p:spPr>
          <a:xfrm>
            <a:off x="9405258" y="4226327"/>
            <a:ext cx="4236584" cy="990033"/>
          </a:xfrm>
        </p:spPr>
        <p:txBody>
          <a:bodyPr numCol="1" spcCol="360000" anchor="ctr">
            <a:normAutofit/>
          </a:bodyPr>
          <a:lstStyle>
            <a:lvl1pPr marL="0" indent="0" algn="l">
              <a:lnSpc>
                <a:spcPct val="130000"/>
              </a:lnSpc>
              <a:spcBef>
                <a:spcPts val="0"/>
              </a:spcBef>
              <a:buClr>
                <a:schemeClr val="accent1"/>
              </a:buClr>
              <a:buFontTx/>
              <a:buNone/>
              <a:defRPr sz="4400" i="1">
                <a:solidFill>
                  <a:schemeClr val="accent1"/>
                </a:solidFill>
              </a:defRPr>
            </a:lvl1pPr>
          </a:lstStyle>
          <a:p>
            <a:pPr lvl="0"/>
            <a:r>
              <a:rPr kumimoji="1" lang="en-US" altLang="ja-JP" dirty="0"/>
              <a:t>Text Goes Here</a:t>
            </a:r>
            <a:endParaRPr kumimoji="1" lang="ja-JP" altLang="en-US" dirty="0"/>
          </a:p>
        </p:txBody>
      </p:sp>
      <p:sp>
        <p:nvSpPr>
          <p:cNvPr id="30" name="テキスト プレースホルダー 5"/>
          <p:cNvSpPr>
            <a:spLocks noGrp="1"/>
          </p:cNvSpPr>
          <p:nvPr>
            <p:ph type="body" sz="quarter" idx="18" hasCustomPrompt="1"/>
          </p:nvPr>
        </p:nvSpPr>
        <p:spPr>
          <a:xfrm>
            <a:off x="5770115" y="5559422"/>
            <a:ext cx="6747769"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26" hasCustomPrompt="1"/>
          </p:nvPr>
        </p:nvSpPr>
        <p:spPr>
          <a:xfrm>
            <a:off x="5770115" y="6248120"/>
            <a:ext cx="6747769" cy="2808793"/>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34" hasCustomPrompt="1"/>
          </p:nvPr>
        </p:nvSpPr>
        <p:spPr>
          <a:xfrm>
            <a:off x="494173" y="5171734"/>
            <a:ext cx="4513256" cy="559820"/>
          </a:xfrm>
        </p:spPr>
        <p:txBody>
          <a:bodyPr numCol="1" spcCol="360000" anchor="t">
            <a:normAutofit/>
          </a:bodyPr>
          <a:lstStyle>
            <a:lvl1pPr marL="0" indent="0" algn="l">
              <a:lnSpc>
                <a:spcPct val="130000"/>
              </a:lnSpc>
              <a:spcBef>
                <a:spcPts val="0"/>
              </a:spcBef>
              <a:buClr>
                <a:schemeClr val="accent1"/>
              </a:buClr>
              <a:buFontTx/>
              <a:buNone/>
              <a:defRPr sz="1800" i="1">
                <a:solidFill>
                  <a:schemeClr val="bg2">
                    <a:lumMod val="9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63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4" decel="10000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75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25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right)">
                                      <p:cBhvr>
                                        <p:cTn id="21" dur="500"/>
                                        <p:tgtEl>
                                          <p:spTgt spid="27">
                                            <p:txEl>
                                              <p:pRg st="0" end="0"/>
                                            </p:txEl>
                                          </p:spTgt>
                                        </p:tgtEl>
                                      </p:cBhvr>
                                    </p:animEffect>
                                  </p:childTnLst>
                                </p:cTn>
                              </p:par>
                              <p:par>
                                <p:cTn id="22" presetID="22" presetClass="entr" presetSubtype="2" fill="hold"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right)">
                                      <p:cBhvr>
                                        <p:cTn id="28" dur="500"/>
                                        <p:tgtEl>
                                          <p:spTgt spid="32">
                                            <p:txEl>
                                              <p:pRg st="0" end="0"/>
                                            </p:txEl>
                                          </p:spTgt>
                                        </p:tgtEl>
                                      </p:cBhvr>
                                    </p:animEffect>
                                  </p:childTnLst>
                                </p:cTn>
                              </p:par>
                            </p:childTnLst>
                          </p:cTn>
                        </p:par>
                        <p:par>
                          <p:cTn id="29" fill="hold">
                            <p:stCondLst>
                              <p:cond delay="2750"/>
                            </p:stCondLst>
                            <p:childTnLst>
                              <p:par>
                                <p:cTn id="30" presetID="22" presetClass="entr" presetSubtype="8" fill="hold" grpId="0" nodeType="afterEffect">
                                  <p:stCondLst>
                                    <p:cond delay="5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wipe(left)">
                                      <p:cBhvr>
                                        <p:cTn id="32" dur="500"/>
                                        <p:tgtEl>
                                          <p:spTgt spid="28">
                                            <p:txEl>
                                              <p:pRg st="0" end="0"/>
                                            </p:txEl>
                                          </p:spTgt>
                                        </p:tgtEl>
                                      </p:cBhvr>
                                    </p:animEffect>
                                  </p:childTnLst>
                                </p:cTn>
                              </p:par>
                              <p:par>
                                <p:cTn id="33" presetID="22" presetClass="entr" presetSubtype="8" fill="hold" nodeType="withEffect">
                                  <p:stCondLst>
                                    <p:cond delay="50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build="p">
        <p:tmplLst>
          <p:tmpl lvl="1">
            <p:tnLst>
              <p:par>
                <p:cTn presetID="22" presetClass="entr" presetSubtype="2"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build="p">
        <p:tmplLst>
          <p:tmpl lvl="1">
            <p:tnLst>
              <p:par>
                <p:cTn presetID="22" presetClass="entr" presetSubtype="8"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ppt_x"/>
                          </p:val>
                        </p:tav>
                        <p:tav tm="100000">
                          <p:val>
                            <p:strVal val="#ppt_x"/>
                          </p:val>
                        </p:tav>
                      </p:tavLst>
                    </p:anim>
                    <p:anim calcmode="lin" valueType="num">
                      <p:cBhvr additive="base">
                        <p:cTn dur="75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2" presetClass="entr" presetSubtype="2"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9158514" y="449943"/>
            <a:ext cx="8653497" cy="890507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Right Triangle 6"/>
          <p:cNvSpPr/>
          <p:nvPr userDrawn="1"/>
        </p:nvSpPr>
        <p:spPr>
          <a:xfrm rot="2700000">
            <a:off x="8693952"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Connector 8"/>
          <p:cNvCxnSpPr>
            <a:stCxn id="7" idx="2"/>
          </p:cNvCxnSpPr>
          <p:nvPr userDrawn="1"/>
        </p:nvCxnSpPr>
        <p:spPr>
          <a:xfrm flipH="1" flipV="1">
            <a:off x="3860203" y="5141913"/>
            <a:ext cx="4710851" cy="7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26" hasCustomPrompt="1"/>
          </p:nvPr>
        </p:nvSpPr>
        <p:spPr>
          <a:xfrm>
            <a:off x="591457" y="5297773"/>
            <a:ext cx="7536543" cy="405724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cxnSp>
        <p:nvCxnSpPr>
          <p:cNvPr id="18" name="Straight Connector 17"/>
          <p:cNvCxnSpPr>
            <a:endCxn id="7" idx="2"/>
          </p:cNvCxnSpPr>
          <p:nvPr userDrawn="1"/>
        </p:nvCxnSpPr>
        <p:spPr>
          <a:xfrm>
            <a:off x="0" y="5141117"/>
            <a:ext cx="8571054" cy="159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タイトル 1"/>
          <p:cNvSpPr>
            <a:spLocks noGrp="1"/>
          </p:cNvSpPr>
          <p:nvPr>
            <p:ph type="title" hasCustomPrompt="1"/>
          </p:nvPr>
        </p:nvSpPr>
        <p:spPr>
          <a:xfrm>
            <a:off x="591457" y="688851"/>
            <a:ext cx="9942286" cy="3879195"/>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8141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750" fill="hold"/>
                                        <p:tgtEl>
                                          <p:spTgt spid="23"/>
                                        </p:tgtEl>
                                        <p:attrNameLst>
                                          <p:attrName>ppt_x</p:attrName>
                                        </p:attrNameLst>
                                      </p:cBhvr>
                                      <p:tavLst>
                                        <p:tav tm="0">
                                          <p:val>
                                            <p:strVal val="#ppt_x"/>
                                          </p:val>
                                        </p:tav>
                                        <p:tav tm="100000">
                                          <p:val>
                                            <p:strVal val="#ppt_x"/>
                                          </p:val>
                                        </p:tav>
                                      </p:tavLst>
                                    </p:anim>
                                    <p:anim calcmode="lin" valueType="num">
                                      <p:cBhvr additive="base">
                                        <p:cTn id="17" dur="750" fill="hold"/>
                                        <p:tgtEl>
                                          <p:spTgt spid="23"/>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5896270" y="742349"/>
            <a:ext cx="8403930" cy="84423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タイトル 1"/>
          <p:cNvSpPr>
            <a:spLocks noGrp="1"/>
          </p:cNvSpPr>
          <p:nvPr>
            <p:ph type="title" hasCustomPrompt="1"/>
          </p:nvPr>
        </p:nvSpPr>
        <p:spPr>
          <a:xfrm>
            <a:off x="591457" y="688851"/>
            <a:ext cx="7701643" cy="3879195"/>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9" name="Diamond 18"/>
          <p:cNvSpPr/>
          <p:nvPr userDrawn="1"/>
        </p:nvSpPr>
        <p:spPr>
          <a:xfrm rot="2700000">
            <a:off x="7097712" y="757713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Diamond 20"/>
          <p:cNvSpPr/>
          <p:nvPr userDrawn="1"/>
        </p:nvSpPr>
        <p:spPr>
          <a:xfrm rot="2700000">
            <a:off x="9650412" y="502670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Diamond 21"/>
          <p:cNvSpPr/>
          <p:nvPr userDrawn="1"/>
        </p:nvSpPr>
        <p:spPr>
          <a:xfrm rot="2700000">
            <a:off x="12242396" y="242366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18" hasCustomPrompt="1"/>
          </p:nvPr>
        </p:nvSpPr>
        <p:spPr>
          <a:xfrm>
            <a:off x="3403600" y="7476774"/>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4" name="テキスト プレースホルダー 5"/>
          <p:cNvSpPr>
            <a:spLocks noGrp="1"/>
          </p:cNvSpPr>
          <p:nvPr>
            <p:ph type="body" sz="quarter" idx="26" hasCustomPrompt="1"/>
          </p:nvPr>
        </p:nvSpPr>
        <p:spPr>
          <a:xfrm>
            <a:off x="7652143" y="7543104"/>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5" name="テキスト プレースホルダー 5"/>
          <p:cNvSpPr>
            <a:spLocks noGrp="1"/>
          </p:cNvSpPr>
          <p:nvPr>
            <p:ph type="body" sz="quarter" idx="27" hasCustomPrompt="1"/>
          </p:nvPr>
        </p:nvSpPr>
        <p:spPr>
          <a:xfrm>
            <a:off x="5896270" y="4927355"/>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8" hasCustomPrompt="1"/>
          </p:nvPr>
        </p:nvSpPr>
        <p:spPr>
          <a:xfrm>
            <a:off x="10144813" y="4993685"/>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9" hasCustomPrompt="1"/>
          </p:nvPr>
        </p:nvSpPr>
        <p:spPr>
          <a:xfrm>
            <a:off x="8445500" y="2323600"/>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8" name="テキスト プレースホルダー 5"/>
          <p:cNvSpPr>
            <a:spLocks noGrp="1"/>
          </p:cNvSpPr>
          <p:nvPr>
            <p:ph type="body" sz="quarter" idx="30" hasCustomPrompt="1"/>
          </p:nvPr>
        </p:nvSpPr>
        <p:spPr>
          <a:xfrm>
            <a:off x="12694043" y="2389930"/>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1" name="Straight Connector 30"/>
          <p:cNvCxnSpPr/>
          <p:nvPr userDrawn="1"/>
        </p:nvCxnSpPr>
        <p:spPr>
          <a:xfrm flipH="1">
            <a:off x="0" y="9184732"/>
            <a:ext cx="589627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4300200" y="742349"/>
            <a:ext cx="3987800" cy="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 presetClass="entr" presetSubtype="8" decel="100000"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additive="base">
                                        <p:cTn id="27"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250"/>
                            </p:stCondLst>
                            <p:childTnLst>
                              <p:par>
                                <p:cTn id="34" presetID="2" presetClass="entr" presetSubtype="8" decel="100000"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 calcmode="lin" valueType="num">
                                      <p:cBhvr additive="base">
                                        <p:cTn id="3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25">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4500"/>
                            </p:stCondLst>
                            <p:childTnLst>
                              <p:par>
                                <p:cTn id="47" presetID="2" presetClass="entr" presetSubtype="8" decel="100000" fill="hold" grpId="0" nodeType="after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27">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250"/>
                                  </p:stCondLst>
                                  <p:childTnLst>
                                    <p:set>
                                      <p:cBhvr>
                                        <p:cTn id="52" dur="1" fill="hold">
                                          <p:stCondLst>
                                            <p:cond delay="0"/>
                                          </p:stCondLst>
                                        </p:cTn>
                                        <p:tgtEl>
                                          <p:spTgt spid="28">
                                            <p:txEl>
                                              <p:pRg st="0" end="0"/>
                                            </p:txEl>
                                          </p:spTgt>
                                        </p:tgtEl>
                                        <p:attrNameLst>
                                          <p:attrName>style.visibility</p:attrName>
                                        </p:attrNameLst>
                                      </p:cBhvr>
                                      <p:to>
                                        <p:strVal val="visible"/>
                                      </p:to>
                                    </p:set>
                                    <p:anim calcmode="lin" valueType="num">
                                      <p:cBhvr additive="base">
                                        <p:cTn id="53"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 presetClass="entr" presetSubtype="4" decel="100000" fill="hold" grpId="0" nodeType="afterEffect">
                                  <p:stCondLst>
                                    <p:cond delay="0"/>
                                  </p:stCondLst>
                                  <p:iterate type="wd">
                                    <p:tmPct val="10000"/>
                                  </p:iterate>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750" fill="hold"/>
                                        <p:tgtEl>
                                          <p:spTgt spid="15"/>
                                        </p:tgtEl>
                                        <p:attrNameLst>
                                          <p:attrName>ppt_x</p:attrName>
                                        </p:attrNameLst>
                                      </p:cBhvr>
                                      <p:tavLst>
                                        <p:tav tm="0">
                                          <p:val>
                                            <p:strVal val="#ppt_x"/>
                                          </p:val>
                                        </p:tav>
                                        <p:tav tm="100000">
                                          <p:val>
                                            <p:strVal val="#ppt_x"/>
                                          </p:val>
                                        </p:tav>
                                      </p:tavLst>
                                    </p:anim>
                                    <p:anim calcmode="lin" valueType="num">
                                      <p:cBhvr additive="base">
                                        <p:cTn id="59"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1" grpId="0" animBg="1"/>
      <p:bldP spid="22" grpId="0" animBg="1"/>
      <p:bldP spid="23" grpId="0" build="p">
        <p:tmplLst>
          <p:tmpl lvl="1">
            <p:tnLst>
              <p:par>
                <p:cTn presetID="2" presetClass="entr" presetSubtype="8"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8" name="Group 47"/>
          <p:cNvGrpSpPr/>
          <p:nvPr userDrawn="1"/>
        </p:nvGrpSpPr>
        <p:grpSpPr>
          <a:xfrm>
            <a:off x="9186199" y="3303099"/>
            <a:ext cx="2064368" cy="1640869"/>
            <a:chOff x="9186199" y="2684120"/>
            <a:chExt cx="2064368" cy="1640869"/>
          </a:xfrm>
        </p:grpSpPr>
        <p:sp>
          <p:nvSpPr>
            <p:cNvPr id="27" name="Freeform: Shape 26"/>
            <p:cNvSpPr/>
            <p:nvPr userDrawn="1"/>
          </p:nvSpPr>
          <p:spPr>
            <a:xfrm>
              <a:off x="9186199" y="2684120"/>
              <a:ext cx="2064368" cy="1640869"/>
            </a:xfrm>
            <a:custGeom>
              <a:avLst/>
              <a:gdLst>
                <a:gd name="connsiteX0" fmla="*/ 0 w 2408609"/>
                <a:gd name="connsiteY0" fmla="*/ 0 h 1914490"/>
                <a:gd name="connsiteX1" fmla="*/ 98444 w 2408609"/>
                <a:gd name="connsiteY1" fmla="*/ 2489 h 1914490"/>
                <a:gd name="connsiteX2" fmla="*/ 2330455 w 2408609"/>
                <a:gd name="connsiteY2" fmla="*/ 1264026 h 1914490"/>
                <a:gd name="connsiteX3" fmla="*/ 2408609 w 2408609"/>
                <a:gd name="connsiteY3" fmla="*/ 1392672 h 1914490"/>
                <a:gd name="connsiteX4" fmla="*/ 1504793 w 2408609"/>
                <a:gd name="connsiteY4" fmla="*/ 1914490 h 1914490"/>
                <a:gd name="connsiteX5" fmla="*/ 1464388 w 2408609"/>
                <a:gd name="connsiteY5" fmla="*/ 1847982 h 1914490"/>
                <a:gd name="connsiteX6" fmla="*/ 137396 w 2408609"/>
                <a:gd name="connsiteY6" fmla="*/ 1052618 h 1914490"/>
                <a:gd name="connsiteX7" fmla="*/ 0 w 2408609"/>
                <a:gd name="connsiteY7" fmla="*/ 1045680 h 1914490"/>
                <a:gd name="connsiteX8" fmla="*/ 0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0" y="0"/>
                  </a:moveTo>
                  <a:lnTo>
                    <a:pt x="98444" y="2489"/>
                  </a:lnTo>
                  <a:cubicBezTo>
                    <a:pt x="1027802" y="49599"/>
                    <a:pt x="1840516" y="538821"/>
                    <a:pt x="2330455" y="1264026"/>
                  </a:cubicBezTo>
                  <a:lnTo>
                    <a:pt x="2408609" y="1392672"/>
                  </a:lnTo>
                  <a:lnTo>
                    <a:pt x="1504793" y="1914490"/>
                  </a:lnTo>
                  <a:lnTo>
                    <a:pt x="1464388" y="1847982"/>
                  </a:lnTo>
                  <a:cubicBezTo>
                    <a:pt x="1169159" y="1410986"/>
                    <a:pt x="689669" y="1108705"/>
                    <a:pt x="137396" y="1052618"/>
                  </a:cubicBezTo>
                  <a:lnTo>
                    <a:pt x="0" y="104568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TextBox 41"/>
            <p:cNvSpPr txBox="1"/>
            <p:nvPr userDrawn="1"/>
          </p:nvSpPr>
          <p:spPr>
            <a:xfrm>
              <a:off x="9772054" y="306806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49" name="Group 48"/>
          <p:cNvGrpSpPr/>
          <p:nvPr userDrawn="1"/>
        </p:nvGrpSpPr>
        <p:grpSpPr>
          <a:xfrm>
            <a:off x="10519742" y="4568879"/>
            <a:ext cx="1083911" cy="2385613"/>
            <a:chOff x="10519742" y="3949900"/>
            <a:chExt cx="1083911" cy="2385613"/>
          </a:xfrm>
        </p:grpSpPr>
        <p:sp>
          <p:nvSpPr>
            <p:cNvPr id="22" name="Freeform: Shape 21"/>
            <p:cNvSpPr/>
            <p:nvPr userDrawn="1"/>
          </p:nvSpPr>
          <p:spPr>
            <a:xfrm>
              <a:off x="10519742" y="3949900"/>
              <a:ext cx="1083911" cy="2385613"/>
            </a:xfrm>
            <a:custGeom>
              <a:avLst/>
              <a:gdLst>
                <a:gd name="connsiteX0" fmla="*/ 903834 w 1264657"/>
                <a:gd name="connsiteY0" fmla="*/ 0 h 2783422"/>
                <a:gd name="connsiteX1" fmla="*/ 918287 w 1264657"/>
                <a:gd name="connsiteY1" fmla="*/ 23790 h 2783422"/>
                <a:gd name="connsiteX2" fmla="*/ 1264657 w 1264657"/>
                <a:gd name="connsiteY2" fmla="*/ 1391711 h 2783422"/>
                <a:gd name="connsiteX3" fmla="*/ 918287 w 1264657"/>
                <a:gd name="connsiteY3" fmla="*/ 2759632 h 2783422"/>
                <a:gd name="connsiteX4" fmla="*/ 903835 w 1264657"/>
                <a:gd name="connsiteY4" fmla="*/ 2783422 h 2783422"/>
                <a:gd name="connsiteX5" fmla="*/ 1 w 1264657"/>
                <a:gd name="connsiteY5" fmla="*/ 2261593 h 2783422"/>
                <a:gd name="connsiteX6" fmla="*/ 76770 w 1264657"/>
                <a:gd name="connsiteY6" fmla="*/ 2102227 h 2783422"/>
                <a:gd name="connsiteX7" fmla="*/ 220217 w 1264657"/>
                <a:gd name="connsiteY7" fmla="*/ 1391711 h 2783422"/>
                <a:gd name="connsiteX8" fmla="*/ 76770 w 1264657"/>
                <a:gd name="connsiteY8" fmla="*/ 681195 h 2783422"/>
                <a:gd name="connsiteX9" fmla="*/ 0 w 1264657"/>
                <a:gd name="connsiteY9" fmla="*/ 521829 h 2783422"/>
                <a:gd name="connsiteX10" fmla="*/ 903834 w 1264657"/>
                <a:gd name="connsiteY10" fmla="*/ 0 h 278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7" h="2783422">
                  <a:moveTo>
                    <a:pt x="903834" y="0"/>
                  </a:moveTo>
                  <a:lnTo>
                    <a:pt x="918287" y="23790"/>
                  </a:lnTo>
                  <a:cubicBezTo>
                    <a:pt x="1139183" y="430422"/>
                    <a:pt x="1264657" y="896414"/>
                    <a:pt x="1264657" y="1391711"/>
                  </a:cubicBezTo>
                  <a:cubicBezTo>
                    <a:pt x="1264657" y="1887009"/>
                    <a:pt x="1139183" y="2353000"/>
                    <a:pt x="918287" y="2759632"/>
                  </a:cubicBezTo>
                  <a:lnTo>
                    <a:pt x="903835" y="2783422"/>
                  </a:lnTo>
                  <a:lnTo>
                    <a:pt x="1" y="2261593"/>
                  </a:lnTo>
                  <a:lnTo>
                    <a:pt x="76770" y="2102227"/>
                  </a:lnTo>
                  <a:cubicBezTo>
                    <a:pt x="169139" y="1883843"/>
                    <a:pt x="220217" y="1643742"/>
                    <a:pt x="220217" y="1391711"/>
                  </a:cubicBezTo>
                  <a:cubicBezTo>
                    <a:pt x="220217" y="1139680"/>
                    <a:pt x="169139" y="899579"/>
                    <a:pt x="76770" y="681195"/>
                  </a:cubicBezTo>
                  <a:lnTo>
                    <a:pt x="0" y="521829"/>
                  </a:lnTo>
                  <a:lnTo>
                    <a:pt x="90383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TextBox 42"/>
            <p:cNvSpPr txBox="1"/>
            <p:nvPr userDrawn="1"/>
          </p:nvSpPr>
          <p:spPr>
            <a:xfrm>
              <a:off x="10791080" y="4819540"/>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50" name="Group 49"/>
          <p:cNvGrpSpPr/>
          <p:nvPr userDrawn="1"/>
        </p:nvGrpSpPr>
        <p:grpSpPr>
          <a:xfrm>
            <a:off x="9186199" y="6579402"/>
            <a:ext cx="2064368" cy="1640869"/>
            <a:chOff x="9186199" y="5960423"/>
            <a:chExt cx="2064368" cy="1640869"/>
          </a:xfrm>
        </p:grpSpPr>
        <p:sp>
          <p:nvSpPr>
            <p:cNvPr id="19" name="Freeform: Shape 18"/>
            <p:cNvSpPr/>
            <p:nvPr userDrawn="1"/>
          </p:nvSpPr>
          <p:spPr>
            <a:xfrm>
              <a:off x="9186199" y="5960423"/>
              <a:ext cx="2064368" cy="1640869"/>
            </a:xfrm>
            <a:custGeom>
              <a:avLst/>
              <a:gdLst>
                <a:gd name="connsiteX0" fmla="*/ 1504793 w 2408609"/>
                <a:gd name="connsiteY0" fmla="*/ 0 h 1914490"/>
                <a:gd name="connsiteX1" fmla="*/ 2408609 w 2408609"/>
                <a:gd name="connsiteY1" fmla="*/ 521818 h 1914490"/>
                <a:gd name="connsiteX2" fmla="*/ 2330455 w 2408609"/>
                <a:gd name="connsiteY2" fmla="*/ 650464 h 1914490"/>
                <a:gd name="connsiteX3" fmla="*/ 98444 w 2408609"/>
                <a:gd name="connsiteY3" fmla="*/ 1912001 h 1914490"/>
                <a:gd name="connsiteX4" fmla="*/ 0 w 2408609"/>
                <a:gd name="connsiteY4" fmla="*/ 1914490 h 1914490"/>
                <a:gd name="connsiteX5" fmla="*/ 0 w 2408609"/>
                <a:gd name="connsiteY5" fmla="*/ 868810 h 1914490"/>
                <a:gd name="connsiteX6" fmla="*/ 137396 w 2408609"/>
                <a:gd name="connsiteY6" fmla="*/ 861872 h 1914490"/>
                <a:gd name="connsiteX7" fmla="*/ 1464388 w 2408609"/>
                <a:gd name="connsiteY7" fmla="*/ 66508 h 1914490"/>
                <a:gd name="connsiteX8" fmla="*/ 1504793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1504793" y="0"/>
                  </a:moveTo>
                  <a:lnTo>
                    <a:pt x="2408609" y="521818"/>
                  </a:lnTo>
                  <a:lnTo>
                    <a:pt x="2330455" y="650464"/>
                  </a:lnTo>
                  <a:cubicBezTo>
                    <a:pt x="1840516" y="1375669"/>
                    <a:pt x="1027802" y="1864892"/>
                    <a:pt x="98444" y="1912001"/>
                  </a:cubicBezTo>
                  <a:lnTo>
                    <a:pt x="0" y="1914490"/>
                  </a:lnTo>
                  <a:lnTo>
                    <a:pt x="0" y="868810"/>
                  </a:lnTo>
                  <a:lnTo>
                    <a:pt x="137396" y="861872"/>
                  </a:lnTo>
                  <a:cubicBezTo>
                    <a:pt x="689669" y="805786"/>
                    <a:pt x="1169159" y="503504"/>
                    <a:pt x="1464388" y="66508"/>
                  </a:cubicBezTo>
                  <a:lnTo>
                    <a:pt x="150479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TextBox 43"/>
            <p:cNvSpPr txBox="1"/>
            <p:nvPr userDrawn="1"/>
          </p:nvSpPr>
          <p:spPr>
            <a:xfrm>
              <a:off x="9778466" y="6520721"/>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51" name="Group 50"/>
          <p:cNvGrpSpPr/>
          <p:nvPr userDrawn="1"/>
        </p:nvGrpSpPr>
        <p:grpSpPr>
          <a:xfrm>
            <a:off x="7037432" y="6579402"/>
            <a:ext cx="2064368" cy="1640869"/>
            <a:chOff x="7037432" y="5960423"/>
            <a:chExt cx="2064368" cy="1640869"/>
          </a:xfrm>
        </p:grpSpPr>
        <p:sp>
          <p:nvSpPr>
            <p:cNvPr id="20" name="Freeform: Shape 19"/>
            <p:cNvSpPr/>
            <p:nvPr userDrawn="1"/>
          </p:nvSpPr>
          <p:spPr>
            <a:xfrm>
              <a:off x="7037432" y="5960423"/>
              <a:ext cx="2064368" cy="1640869"/>
            </a:xfrm>
            <a:custGeom>
              <a:avLst/>
              <a:gdLst>
                <a:gd name="connsiteX0" fmla="*/ 903815 w 2408609"/>
                <a:gd name="connsiteY0" fmla="*/ 0 h 1914490"/>
                <a:gd name="connsiteX1" fmla="*/ 944220 w 2408609"/>
                <a:gd name="connsiteY1" fmla="*/ 66508 h 1914490"/>
                <a:gd name="connsiteX2" fmla="*/ 2271212 w 2408609"/>
                <a:gd name="connsiteY2" fmla="*/ 861872 h 1914490"/>
                <a:gd name="connsiteX3" fmla="*/ 2408609 w 2408609"/>
                <a:gd name="connsiteY3" fmla="*/ 868810 h 1914490"/>
                <a:gd name="connsiteX4" fmla="*/ 2408609 w 2408609"/>
                <a:gd name="connsiteY4" fmla="*/ 1914490 h 1914490"/>
                <a:gd name="connsiteX5" fmla="*/ 2310166 w 2408609"/>
                <a:gd name="connsiteY5" fmla="*/ 1912001 h 1914490"/>
                <a:gd name="connsiteX6" fmla="*/ 78155 w 2408609"/>
                <a:gd name="connsiteY6" fmla="*/ 650464 h 1914490"/>
                <a:gd name="connsiteX7" fmla="*/ 0 w 2408609"/>
                <a:gd name="connsiteY7" fmla="*/ 521817 h 1914490"/>
                <a:gd name="connsiteX8" fmla="*/ 903815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903815" y="0"/>
                  </a:moveTo>
                  <a:lnTo>
                    <a:pt x="944220" y="66508"/>
                  </a:lnTo>
                  <a:cubicBezTo>
                    <a:pt x="1239449" y="503504"/>
                    <a:pt x="1718939" y="805786"/>
                    <a:pt x="2271212" y="861872"/>
                  </a:cubicBezTo>
                  <a:lnTo>
                    <a:pt x="2408609" y="868810"/>
                  </a:lnTo>
                  <a:lnTo>
                    <a:pt x="2408609" y="1914490"/>
                  </a:lnTo>
                  <a:lnTo>
                    <a:pt x="2310166" y="1912001"/>
                  </a:lnTo>
                  <a:cubicBezTo>
                    <a:pt x="1380808" y="1864892"/>
                    <a:pt x="568095" y="1375669"/>
                    <a:pt x="78155" y="650464"/>
                  </a:cubicBezTo>
                  <a:lnTo>
                    <a:pt x="0" y="521817"/>
                  </a:lnTo>
                  <a:lnTo>
                    <a:pt x="9038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TextBox 44"/>
            <p:cNvSpPr txBox="1"/>
            <p:nvPr userDrawn="1"/>
          </p:nvSpPr>
          <p:spPr>
            <a:xfrm>
              <a:off x="7757747" y="6520721"/>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2" name="Group 51"/>
          <p:cNvGrpSpPr/>
          <p:nvPr userDrawn="1"/>
        </p:nvGrpSpPr>
        <p:grpSpPr>
          <a:xfrm>
            <a:off x="6684347" y="4568880"/>
            <a:ext cx="1083909" cy="2385611"/>
            <a:chOff x="6684347" y="3949901"/>
            <a:chExt cx="1083909" cy="2385611"/>
          </a:xfrm>
        </p:grpSpPr>
        <p:sp>
          <p:nvSpPr>
            <p:cNvPr id="21" name="Freeform: Shape 20"/>
            <p:cNvSpPr/>
            <p:nvPr userDrawn="1"/>
          </p:nvSpPr>
          <p:spPr>
            <a:xfrm>
              <a:off x="6684347" y="3949901"/>
              <a:ext cx="1083909" cy="2385611"/>
            </a:xfrm>
            <a:custGeom>
              <a:avLst/>
              <a:gdLst>
                <a:gd name="connsiteX0" fmla="*/ 360823 w 1264655"/>
                <a:gd name="connsiteY0" fmla="*/ 0 h 2783420"/>
                <a:gd name="connsiteX1" fmla="*/ 1264655 w 1264655"/>
                <a:gd name="connsiteY1" fmla="*/ 521828 h 2783420"/>
                <a:gd name="connsiteX2" fmla="*/ 1187885 w 1264655"/>
                <a:gd name="connsiteY2" fmla="*/ 681194 h 2783420"/>
                <a:gd name="connsiteX3" fmla="*/ 1044438 w 1264655"/>
                <a:gd name="connsiteY3" fmla="*/ 1391710 h 2783420"/>
                <a:gd name="connsiteX4" fmla="*/ 1187885 w 1264655"/>
                <a:gd name="connsiteY4" fmla="*/ 2102226 h 2783420"/>
                <a:gd name="connsiteX5" fmla="*/ 1264655 w 1264655"/>
                <a:gd name="connsiteY5" fmla="*/ 2261592 h 2783420"/>
                <a:gd name="connsiteX6" fmla="*/ 360822 w 1264655"/>
                <a:gd name="connsiteY6" fmla="*/ 2783420 h 2783420"/>
                <a:gd name="connsiteX7" fmla="*/ 346370 w 1264655"/>
                <a:gd name="connsiteY7" fmla="*/ 2759631 h 2783420"/>
                <a:gd name="connsiteX8" fmla="*/ 0 w 1264655"/>
                <a:gd name="connsiteY8" fmla="*/ 1391710 h 2783420"/>
                <a:gd name="connsiteX9" fmla="*/ 346370 w 1264655"/>
                <a:gd name="connsiteY9" fmla="*/ 23789 h 2783420"/>
                <a:gd name="connsiteX10" fmla="*/ 360823 w 1264655"/>
                <a:gd name="connsiteY10" fmla="*/ 0 h 278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5" h="2783420">
                  <a:moveTo>
                    <a:pt x="360823" y="0"/>
                  </a:moveTo>
                  <a:lnTo>
                    <a:pt x="1264655" y="521828"/>
                  </a:lnTo>
                  <a:lnTo>
                    <a:pt x="1187885" y="681194"/>
                  </a:lnTo>
                  <a:cubicBezTo>
                    <a:pt x="1095516" y="899578"/>
                    <a:pt x="1044438" y="1139679"/>
                    <a:pt x="1044438" y="1391710"/>
                  </a:cubicBezTo>
                  <a:cubicBezTo>
                    <a:pt x="1044438" y="1643741"/>
                    <a:pt x="1095516" y="1883842"/>
                    <a:pt x="1187885" y="2102226"/>
                  </a:cubicBezTo>
                  <a:lnTo>
                    <a:pt x="1264655" y="2261592"/>
                  </a:lnTo>
                  <a:lnTo>
                    <a:pt x="360822" y="2783420"/>
                  </a:lnTo>
                  <a:lnTo>
                    <a:pt x="346370" y="2759631"/>
                  </a:lnTo>
                  <a:cubicBezTo>
                    <a:pt x="125475" y="2352999"/>
                    <a:pt x="0" y="1887008"/>
                    <a:pt x="0" y="1391710"/>
                  </a:cubicBezTo>
                  <a:cubicBezTo>
                    <a:pt x="0" y="896413"/>
                    <a:pt x="125475" y="430421"/>
                    <a:pt x="346370" y="23789"/>
                  </a:cubicBezTo>
                  <a:lnTo>
                    <a:pt x="3608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TextBox 45"/>
            <p:cNvSpPr txBox="1"/>
            <p:nvPr userDrawn="1"/>
          </p:nvSpPr>
          <p:spPr>
            <a:xfrm>
              <a:off x="6804493" y="4819540"/>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3" name="Group 52"/>
          <p:cNvGrpSpPr/>
          <p:nvPr userDrawn="1"/>
        </p:nvGrpSpPr>
        <p:grpSpPr>
          <a:xfrm>
            <a:off x="7037433" y="3303099"/>
            <a:ext cx="2064366" cy="1640869"/>
            <a:chOff x="7037433" y="2684120"/>
            <a:chExt cx="2064366" cy="1640869"/>
          </a:xfrm>
        </p:grpSpPr>
        <p:sp>
          <p:nvSpPr>
            <p:cNvPr id="26" name="Freeform: Shape 25"/>
            <p:cNvSpPr/>
            <p:nvPr userDrawn="1"/>
          </p:nvSpPr>
          <p:spPr>
            <a:xfrm>
              <a:off x="7037433" y="2684120"/>
              <a:ext cx="2064366" cy="1640869"/>
            </a:xfrm>
            <a:custGeom>
              <a:avLst/>
              <a:gdLst>
                <a:gd name="connsiteX0" fmla="*/ 2408607 w 2408607"/>
                <a:gd name="connsiteY0" fmla="*/ 0 h 1914490"/>
                <a:gd name="connsiteX1" fmla="*/ 2408607 w 2408607"/>
                <a:gd name="connsiteY1" fmla="*/ 1045680 h 1914490"/>
                <a:gd name="connsiteX2" fmla="*/ 2271211 w 2408607"/>
                <a:gd name="connsiteY2" fmla="*/ 1052618 h 1914490"/>
                <a:gd name="connsiteX3" fmla="*/ 944219 w 2408607"/>
                <a:gd name="connsiteY3" fmla="*/ 1847982 h 1914490"/>
                <a:gd name="connsiteX4" fmla="*/ 903814 w 2408607"/>
                <a:gd name="connsiteY4" fmla="*/ 1914490 h 1914490"/>
                <a:gd name="connsiteX5" fmla="*/ 0 w 2408607"/>
                <a:gd name="connsiteY5" fmla="*/ 1392673 h 1914490"/>
                <a:gd name="connsiteX6" fmla="*/ 78154 w 2408607"/>
                <a:gd name="connsiteY6" fmla="*/ 1264026 h 1914490"/>
                <a:gd name="connsiteX7" fmla="*/ 2310165 w 2408607"/>
                <a:gd name="connsiteY7" fmla="*/ 2489 h 1914490"/>
                <a:gd name="connsiteX8" fmla="*/ 2408607 w 2408607"/>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7" h="1914490">
                  <a:moveTo>
                    <a:pt x="2408607" y="0"/>
                  </a:moveTo>
                  <a:lnTo>
                    <a:pt x="2408607" y="1045680"/>
                  </a:lnTo>
                  <a:lnTo>
                    <a:pt x="2271211" y="1052618"/>
                  </a:lnTo>
                  <a:cubicBezTo>
                    <a:pt x="1718938" y="1108705"/>
                    <a:pt x="1239448" y="1410986"/>
                    <a:pt x="944219" y="1847982"/>
                  </a:cubicBezTo>
                  <a:lnTo>
                    <a:pt x="903814" y="1914490"/>
                  </a:lnTo>
                  <a:lnTo>
                    <a:pt x="0" y="1392673"/>
                  </a:lnTo>
                  <a:lnTo>
                    <a:pt x="78154" y="1264026"/>
                  </a:lnTo>
                  <a:cubicBezTo>
                    <a:pt x="568094" y="538821"/>
                    <a:pt x="1380807" y="49599"/>
                    <a:pt x="2310165" y="2489"/>
                  </a:cubicBezTo>
                  <a:lnTo>
                    <a:pt x="240860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TextBox 46"/>
            <p:cNvSpPr txBox="1"/>
            <p:nvPr userDrawn="1"/>
          </p:nvSpPr>
          <p:spPr>
            <a:xfrm>
              <a:off x="7751335" y="3068065"/>
              <a:ext cx="704039" cy="646331"/>
            </a:xfrm>
            <a:prstGeom prst="rect">
              <a:avLst/>
            </a:prstGeom>
            <a:noFill/>
          </p:spPr>
          <p:txBody>
            <a:bodyPr wrap="none" rtlCol="0">
              <a:spAutoFit/>
            </a:bodyPr>
            <a:lstStyle/>
            <a:p>
              <a:pPr algn="ctr"/>
              <a:r>
                <a:rPr kumimoji="1" lang="en-US" altLang="ja-JP" sz="3600" i="1" dirty="0">
                  <a:solidFill>
                    <a:schemeClr val="bg1"/>
                  </a:solidFill>
                </a:rPr>
                <a:t>06</a:t>
              </a:r>
              <a:endParaRPr kumimoji="1" lang="ja-JP" altLang="en-US" sz="3600" i="1" dirty="0">
                <a:solidFill>
                  <a:schemeClr val="bg1"/>
                </a:solidFill>
              </a:endParaRPr>
            </a:p>
          </p:txBody>
        </p:sp>
      </p:grpSp>
      <p:sp>
        <p:nvSpPr>
          <p:cNvPr id="5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7" name="テキスト プレースホルダー 5"/>
          <p:cNvSpPr>
            <a:spLocks noGrp="1"/>
          </p:cNvSpPr>
          <p:nvPr>
            <p:ph type="body" sz="quarter" idx="18" hasCustomPrompt="1"/>
          </p:nvPr>
        </p:nvSpPr>
        <p:spPr>
          <a:xfrm>
            <a:off x="11422743" y="2851569"/>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58" name="テキスト プレースホルダー 5"/>
          <p:cNvSpPr>
            <a:spLocks noGrp="1"/>
          </p:cNvSpPr>
          <p:nvPr>
            <p:ph type="body" sz="quarter" idx="19" hasCustomPrompt="1"/>
          </p:nvPr>
        </p:nvSpPr>
        <p:spPr>
          <a:xfrm>
            <a:off x="11422743" y="3374089"/>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59" name="テキスト プレースホルダー 5"/>
          <p:cNvSpPr>
            <a:spLocks noGrp="1"/>
          </p:cNvSpPr>
          <p:nvPr>
            <p:ph type="body" sz="quarter" idx="20" hasCustomPrompt="1"/>
          </p:nvPr>
        </p:nvSpPr>
        <p:spPr>
          <a:xfrm>
            <a:off x="12067513" y="518570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0" name="テキスト プレースホルダー 5"/>
          <p:cNvSpPr>
            <a:spLocks noGrp="1"/>
          </p:cNvSpPr>
          <p:nvPr>
            <p:ph type="body" sz="quarter" idx="21" hasCustomPrompt="1"/>
          </p:nvPr>
        </p:nvSpPr>
        <p:spPr>
          <a:xfrm>
            <a:off x="12067513" y="5708221"/>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1" name="テキスト プレースホルダー 5"/>
          <p:cNvSpPr>
            <a:spLocks noGrp="1"/>
          </p:cNvSpPr>
          <p:nvPr>
            <p:ph type="body" sz="quarter" idx="22" hasCustomPrompt="1"/>
          </p:nvPr>
        </p:nvSpPr>
        <p:spPr>
          <a:xfrm>
            <a:off x="11422743" y="7519833"/>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2" name="テキスト プレースホルダー 5"/>
          <p:cNvSpPr>
            <a:spLocks noGrp="1"/>
          </p:cNvSpPr>
          <p:nvPr>
            <p:ph type="body" sz="quarter" idx="23" hasCustomPrompt="1"/>
          </p:nvPr>
        </p:nvSpPr>
        <p:spPr>
          <a:xfrm>
            <a:off x="11422743" y="8042353"/>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3" name="テキスト プレースホルダー 5"/>
          <p:cNvSpPr>
            <a:spLocks noGrp="1"/>
          </p:cNvSpPr>
          <p:nvPr>
            <p:ph type="body" sz="quarter" idx="24" hasCustomPrompt="1"/>
          </p:nvPr>
        </p:nvSpPr>
        <p:spPr>
          <a:xfrm>
            <a:off x="1457318" y="2866076"/>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4" name="テキスト プレースホルダー 5"/>
          <p:cNvSpPr>
            <a:spLocks noGrp="1"/>
          </p:cNvSpPr>
          <p:nvPr>
            <p:ph type="body" sz="quarter" idx="25" hasCustomPrompt="1"/>
          </p:nvPr>
        </p:nvSpPr>
        <p:spPr>
          <a:xfrm>
            <a:off x="1457318" y="3388596"/>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797209" y="5200208"/>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6" name="テキスト プレースホルダー 5"/>
          <p:cNvSpPr>
            <a:spLocks noGrp="1"/>
          </p:cNvSpPr>
          <p:nvPr>
            <p:ph type="body" sz="quarter" idx="27" hasCustomPrompt="1"/>
          </p:nvPr>
        </p:nvSpPr>
        <p:spPr>
          <a:xfrm>
            <a:off x="797209" y="5722728"/>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457318" y="753434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8" name="テキスト プレースホルダー 5"/>
          <p:cNvSpPr>
            <a:spLocks noGrp="1"/>
          </p:cNvSpPr>
          <p:nvPr>
            <p:ph type="body" sz="quarter" idx="29" hasCustomPrompt="1"/>
          </p:nvPr>
        </p:nvSpPr>
        <p:spPr>
          <a:xfrm>
            <a:off x="1457318" y="8056860"/>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70" name="Straight Connector 69"/>
          <p:cNvCxnSpPr>
            <a:stCxn id="42" idx="0"/>
            <a:endCxn id="57" idx="1"/>
          </p:cNvCxnSpPr>
          <p:nvPr userDrawn="1"/>
        </p:nvCxnSpPr>
        <p:spPr>
          <a:xfrm rot="5400000" flipH="1" flipV="1">
            <a:off x="10489928" y="2754230"/>
            <a:ext cx="566961" cy="12986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Straight Connector 69"/>
          <p:cNvCxnSpPr>
            <a:stCxn id="43" idx="3"/>
            <a:endCxn id="59" idx="1"/>
          </p:cNvCxnSpPr>
          <p:nvPr userDrawn="1"/>
        </p:nvCxnSpPr>
        <p:spPr>
          <a:xfrm flipV="1">
            <a:off x="11482295" y="5454215"/>
            <a:ext cx="585218" cy="30747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69"/>
          <p:cNvCxnSpPr>
            <a:endCxn id="61" idx="1"/>
          </p:cNvCxnSpPr>
          <p:nvPr userDrawn="1"/>
        </p:nvCxnSpPr>
        <p:spPr>
          <a:xfrm flipV="1">
            <a:off x="10124075" y="7788347"/>
            <a:ext cx="1298668" cy="1"/>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69"/>
          <p:cNvCxnSpPr>
            <a:stCxn id="63" idx="3"/>
            <a:endCxn id="47" idx="0"/>
          </p:cNvCxnSpPr>
          <p:nvPr userDrawn="1"/>
        </p:nvCxnSpPr>
        <p:spPr>
          <a:xfrm>
            <a:off x="6803264" y="3134590"/>
            <a:ext cx="1300091" cy="55245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69"/>
          <p:cNvCxnSpPr>
            <a:stCxn id="67" idx="3"/>
          </p:cNvCxnSpPr>
          <p:nvPr userDrawn="1"/>
        </p:nvCxnSpPr>
        <p:spPr>
          <a:xfrm flipV="1">
            <a:off x="6803264" y="7786031"/>
            <a:ext cx="1300091" cy="168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6" name="Straight Connector 69"/>
          <p:cNvCxnSpPr>
            <a:stCxn id="65" idx="3"/>
            <a:endCxn id="46" idx="1"/>
          </p:cNvCxnSpPr>
          <p:nvPr userDrawn="1"/>
        </p:nvCxnSpPr>
        <p:spPr>
          <a:xfrm>
            <a:off x="6143155" y="5468722"/>
            <a:ext cx="661338" cy="2929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12" decel="10000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750" fill="hold"/>
                                        <p:tgtEl>
                                          <p:spTgt spid="48"/>
                                        </p:tgtEl>
                                        <p:attrNameLst>
                                          <p:attrName>ppt_x</p:attrName>
                                        </p:attrNameLst>
                                      </p:cBhvr>
                                      <p:tavLst>
                                        <p:tav tm="0">
                                          <p:val>
                                            <p:strVal val="0-#ppt_w/2"/>
                                          </p:val>
                                        </p:tav>
                                        <p:tav tm="100000">
                                          <p:val>
                                            <p:strVal val="#ppt_x"/>
                                          </p:val>
                                        </p:tav>
                                      </p:tavLst>
                                    </p:anim>
                                    <p:anim calcmode="lin" valueType="num">
                                      <p:cBhvr additive="base">
                                        <p:cTn id="13" dur="750" fill="hold"/>
                                        <p:tgtEl>
                                          <p:spTgt spid="48"/>
                                        </p:tgtEl>
                                        <p:attrNameLst>
                                          <p:attrName>ppt_y</p:attrName>
                                        </p:attrNameLst>
                                      </p:cBhvr>
                                      <p:tavLst>
                                        <p:tav tm="0">
                                          <p:val>
                                            <p:strVal val="1+#ppt_h/2"/>
                                          </p:val>
                                        </p:tav>
                                        <p:tav tm="100000">
                                          <p:val>
                                            <p:strVal val="#ppt_y"/>
                                          </p:val>
                                        </p:tav>
                                      </p:tavLst>
                                    </p:anim>
                                  </p:childTnLst>
                                </p:cTn>
                              </p:par>
                              <p:par>
                                <p:cTn id="14" presetID="49" presetClass="entr" presetSubtype="0" decel="10000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p:cTn id="16" dur="750" fill="hold"/>
                                        <p:tgtEl>
                                          <p:spTgt spid="48"/>
                                        </p:tgtEl>
                                        <p:attrNameLst>
                                          <p:attrName>ppt_w</p:attrName>
                                        </p:attrNameLst>
                                      </p:cBhvr>
                                      <p:tavLst>
                                        <p:tav tm="0">
                                          <p:val>
                                            <p:fltVal val="0"/>
                                          </p:val>
                                        </p:tav>
                                        <p:tav tm="100000">
                                          <p:val>
                                            <p:strVal val="#ppt_w"/>
                                          </p:val>
                                        </p:tav>
                                      </p:tavLst>
                                    </p:anim>
                                    <p:anim calcmode="lin" valueType="num">
                                      <p:cBhvr>
                                        <p:cTn id="17" dur="750" fill="hold"/>
                                        <p:tgtEl>
                                          <p:spTgt spid="48"/>
                                        </p:tgtEl>
                                        <p:attrNameLst>
                                          <p:attrName>ppt_h</p:attrName>
                                        </p:attrNameLst>
                                      </p:cBhvr>
                                      <p:tavLst>
                                        <p:tav tm="0">
                                          <p:val>
                                            <p:fltVal val="0"/>
                                          </p:val>
                                        </p:tav>
                                        <p:tav tm="100000">
                                          <p:val>
                                            <p:strVal val="#ppt_h"/>
                                          </p:val>
                                        </p:tav>
                                      </p:tavLst>
                                    </p:anim>
                                    <p:anim calcmode="lin" valueType="num">
                                      <p:cBhvr>
                                        <p:cTn id="18" dur="750" fill="hold"/>
                                        <p:tgtEl>
                                          <p:spTgt spid="48"/>
                                        </p:tgtEl>
                                        <p:attrNameLst>
                                          <p:attrName>style.rotation</p:attrName>
                                        </p:attrNameLst>
                                      </p:cBhvr>
                                      <p:tavLst>
                                        <p:tav tm="0">
                                          <p:val>
                                            <p:fltVal val="360"/>
                                          </p:val>
                                        </p:tav>
                                        <p:tav tm="100000">
                                          <p:val>
                                            <p:fltVal val="0"/>
                                          </p:val>
                                        </p:tav>
                                      </p:tavLst>
                                    </p:anim>
                                    <p:animEffect transition="in" filter="fade">
                                      <p:cBhvr>
                                        <p:cTn id="19" dur="750"/>
                                        <p:tgtEl>
                                          <p:spTgt spid="48"/>
                                        </p:tgtEl>
                                      </p:cBhvr>
                                    </p:animEffect>
                                  </p:childTnLst>
                                </p:cTn>
                              </p:par>
                              <p:par>
                                <p:cTn id="20" presetID="2" presetClass="entr" presetSubtype="8" decel="10000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750" fill="hold"/>
                                        <p:tgtEl>
                                          <p:spTgt spid="49"/>
                                        </p:tgtEl>
                                        <p:attrNameLst>
                                          <p:attrName>ppt_x</p:attrName>
                                        </p:attrNameLst>
                                      </p:cBhvr>
                                      <p:tavLst>
                                        <p:tav tm="0">
                                          <p:val>
                                            <p:strVal val="0-#ppt_w/2"/>
                                          </p:val>
                                        </p:tav>
                                        <p:tav tm="100000">
                                          <p:val>
                                            <p:strVal val="#ppt_x"/>
                                          </p:val>
                                        </p:tav>
                                      </p:tavLst>
                                    </p:anim>
                                    <p:anim calcmode="lin" valueType="num">
                                      <p:cBhvr additive="base">
                                        <p:cTn id="23" dur="750" fill="hold"/>
                                        <p:tgtEl>
                                          <p:spTgt spid="49"/>
                                        </p:tgtEl>
                                        <p:attrNameLst>
                                          <p:attrName>ppt_y</p:attrName>
                                        </p:attrNameLst>
                                      </p:cBhvr>
                                      <p:tavLst>
                                        <p:tav tm="0">
                                          <p:val>
                                            <p:strVal val="#ppt_y"/>
                                          </p:val>
                                        </p:tav>
                                        <p:tav tm="100000">
                                          <p:val>
                                            <p:strVal val="#ppt_y"/>
                                          </p:val>
                                        </p:tav>
                                      </p:tavLst>
                                    </p:anim>
                                  </p:childTnLst>
                                </p:cTn>
                              </p:par>
                              <p:par>
                                <p:cTn id="24" presetID="49" presetClass="entr" presetSubtype="0"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750" fill="hold"/>
                                        <p:tgtEl>
                                          <p:spTgt spid="49"/>
                                        </p:tgtEl>
                                        <p:attrNameLst>
                                          <p:attrName>ppt_w</p:attrName>
                                        </p:attrNameLst>
                                      </p:cBhvr>
                                      <p:tavLst>
                                        <p:tav tm="0">
                                          <p:val>
                                            <p:fltVal val="0"/>
                                          </p:val>
                                        </p:tav>
                                        <p:tav tm="100000">
                                          <p:val>
                                            <p:strVal val="#ppt_w"/>
                                          </p:val>
                                        </p:tav>
                                      </p:tavLst>
                                    </p:anim>
                                    <p:anim calcmode="lin" valueType="num">
                                      <p:cBhvr>
                                        <p:cTn id="27" dur="750" fill="hold"/>
                                        <p:tgtEl>
                                          <p:spTgt spid="49"/>
                                        </p:tgtEl>
                                        <p:attrNameLst>
                                          <p:attrName>ppt_h</p:attrName>
                                        </p:attrNameLst>
                                      </p:cBhvr>
                                      <p:tavLst>
                                        <p:tav tm="0">
                                          <p:val>
                                            <p:fltVal val="0"/>
                                          </p:val>
                                        </p:tav>
                                        <p:tav tm="100000">
                                          <p:val>
                                            <p:strVal val="#ppt_h"/>
                                          </p:val>
                                        </p:tav>
                                      </p:tavLst>
                                    </p:anim>
                                    <p:anim calcmode="lin" valueType="num">
                                      <p:cBhvr>
                                        <p:cTn id="28" dur="750" fill="hold"/>
                                        <p:tgtEl>
                                          <p:spTgt spid="49"/>
                                        </p:tgtEl>
                                        <p:attrNameLst>
                                          <p:attrName>style.rotation</p:attrName>
                                        </p:attrNameLst>
                                      </p:cBhvr>
                                      <p:tavLst>
                                        <p:tav tm="0">
                                          <p:val>
                                            <p:fltVal val="360"/>
                                          </p:val>
                                        </p:tav>
                                        <p:tav tm="100000">
                                          <p:val>
                                            <p:fltVal val="0"/>
                                          </p:val>
                                        </p:tav>
                                      </p:tavLst>
                                    </p:anim>
                                    <p:animEffect transition="in" filter="fade">
                                      <p:cBhvr>
                                        <p:cTn id="29" dur="750"/>
                                        <p:tgtEl>
                                          <p:spTgt spid="49"/>
                                        </p:tgtEl>
                                      </p:cBhvr>
                                    </p:animEffect>
                                  </p:childTnLst>
                                </p:cTn>
                              </p:par>
                              <p:par>
                                <p:cTn id="30" presetID="2" presetClass="entr" presetSubtype="9" decel="10000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0-#ppt_w/2"/>
                                          </p:val>
                                        </p:tav>
                                        <p:tav tm="100000">
                                          <p:val>
                                            <p:strVal val="#ppt_x"/>
                                          </p:val>
                                        </p:tav>
                                      </p:tavLst>
                                    </p:anim>
                                    <p:anim calcmode="lin" valueType="num">
                                      <p:cBhvr additive="base">
                                        <p:cTn id="33" dur="750" fill="hold"/>
                                        <p:tgtEl>
                                          <p:spTgt spid="50"/>
                                        </p:tgtEl>
                                        <p:attrNameLst>
                                          <p:attrName>ppt_y</p:attrName>
                                        </p:attrNameLst>
                                      </p:cBhvr>
                                      <p:tavLst>
                                        <p:tav tm="0">
                                          <p:val>
                                            <p:strVal val="0-#ppt_h/2"/>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750" fill="hold"/>
                                        <p:tgtEl>
                                          <p:spTgt spid="50"/>
                                        </p:tgtEl>
                                        <p:attrNameLst>
                                          <p:attrName>ppt_w</p:attrName>
                                        </p:attrNameLst>
                                      </p:cBhvr>
                                      <p:tavLst>
                                        <p:tav tm="0">
                                          <p:val>
                                            <p:fltVal val="0"/>
                                          </p:val>
                                        </p:tav>
                                        <p:tav tm="100000">
                                          <p:val>
                                            <p:strVal val="#ppt_w"/>
                                          </p:val>
                                        </p:tav>
                                      </p:tavLst>
                                    </p:anim>
                                    <p:anim calcmode="lin" valueType="num">
                                      <p:cBhvr>
                                        <p:cTn id="37" dur="750" fill="hold"/>
                                        <p:tgtEl>
                                          <p:spTgt spid="50"/>
                                        </p:tgtEl>
                                        <p:attrNameLst>
                                          <p:attrName>ppt_h</p:attrName>
                                        </p:attrNameLst>
                                      </p:cBhvr>
                                      <p:tavLst>
                                        <p:tav tm="0">
                                          <p:val>
                                            <p:fltVal val="0"/>
                                          </p:val>
                                        </p:tav>
                                        <p:tav tm="100000">
                                          <p:val>
                                            <p:strVal val="#ppt_h"/>
                                          </p:val>
                                        </p:tav>
                                      </p:tavLst>
                                    </p:anim>
                                    <p:anim calcmode="lin" valueType="num">
                                      <p:cBhvr>
                                        <p:cTn id="38" dur="750" fill="hold"/>
                                        <p:tgtEl>
                                          <p:spTgt spid="50"/>
                                        </p:tgtEl>
                                        <p:attrNameLst>
                                          <p:attrName>style.rotation</p:attrName>
                                        </p:attrNameLst>
                                      </p:cBhvr>
                                      <p:tavLst>
                                        <p:tav tm="0">
                                          <p:val>
                                            <p:fltVal val="360"/>
                                          </p:val>
                                        </p:tav>
                                        <p:tav tm="100000">
                                          <p:val>
                                            <p:fltVal val="0"/>
                                          </p:val>
                                        </p:tav>
                                      </p:tavLst>
                                    </p:anim>
                                    <p:animEffect transition="in" filter="fade">
                                      <p:cBhvr>
                                        <p:cTn id="39" dur="750"/>
                                        <p:tgtEl>
                                          <p:spTgt spid="50"/>
                                        </p:tgtEl>
                                      </p:cBhvr>
                                    </p:animEffect>
                                  </p:childTnLst>
                                </p:cTn>
                              </p:par>
                              <p:par>
                                <p:cTn id="40" presetID="2" presetClass="entr" presetSubtype="3" decel="10000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750" fill="hold"/>
                                        <p:tgtEl>
                                          <p:spTgt spid="51"/>
                                        </p:tgtEl>
                                        <p:attrNameLst>
                                          <p:attrName>ppt_x</p:attrName>
                                        </p:attrNameLst>
                                      </p:cBhvr>
                                      <p:tavLst>
                                        <p:tav tm="0">
                                          <p:val>
                                            <p:strVal val="1+#ppt_w/2"/>
                                          </p:val>
                                        </p:tav>
                                        <p:tav tm="100000">
                                          <p:val>
                                            <p:strVal val="#ppt_x"/>
                                          </p:val>
                                        </p:tav>
                                      </p:tavLst>
                                    </p:anim>
                                    <p:anim calcmode="lin" valueType="num">
                                      <p:cBhvr additive="base">
                                        <p:cTn id="43" dur="750" fill="hold"/>
                                        <p:tgtEl>
                                          <p:spTgt spid="51"/>
                                        </p:tgtEl>
                                        <p:attrNameLst>
                                          <p:attrName>ppt_y</p:attrName>
                                        </p:attrNameLst>
                                      </p:cBhvr>
                                      <p:tavLst>
                                        <p:tav tm="0">
                                          <p:val>
                                            <p:strVal val="0-#ppt_h/2"/>
                                          </p:val>
                                        </p:tav>
                                        <p:tav tm="100000">
                                          <p:val>
                                            <p:strVal val="#ppt_y"/>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750" fill="hold"/>
                                        <p:tgtEl>
                                          <p:spTgt spid="51"/>
                                        </p:tgtEl>
                                        <p:attrNameLst>
                                          <p:attrName>ppt_w</p:attrName>
                                        </p:attrNameLst>
                                      </p:cBhvr>
                                      <p:tavLst>
                                        <p:tav tm="0">
                                          <p:val>
                                            <p:fltVal val="0"/>
                                          </p:val>
                                        </p:tav>
                                        <p:tav tm="100000">
                                          <p:val>
                                            <p:strVal val="#ppt_w"/>
                                          </p:val>
                                        </p:tav>
                                      </p:tavLst>
                                    </p:anim>
                                    <p:anim calcmode="lin" valueType="num">
                                      <p:cBhvr>
                                        <p:cTn id="47" dur="750" fill="hold"/>
                                        <p:tgtEl>
                                          <p:spTgt spid="51"/>
                                        </p:tgtEl>
                                        <p:attrNameLst>
                                          <p:attrName>ppt_h</p:attrName>
                                        </p:attrNameLst>
                                      </p:cBhvr>
                                      <p:tavLst>
                                        <p:tav tm="0">
                                          <p:val>
                                            <p:fltVal val="0"/>
                                          </p:val>
                                        </p:tav>
                                        <p:tav tm="100000">
                                          <p:val>
                                            <p:strVal val="#ppt_h"/>
                                          </p:val>
                                        </p:tav>
                                      </p:tavLst>
                                    </p:anim>
                                    <p:anim calcmode="lin" valueType="num">
                                      <p:cBhvr>
                                        <p:cTn id="48" dur="750" fill="hold"/>
                                        <p:tgtEl>
                                          <p:spTgt spid="51"/>
                                        </p:tgtEl>
                                        <p:attrNameLst>
                                          <p:attrName>style.rotation</p:attrName>
                                        </p:attrNameLst>
                                      </p:cBhvr>
                                      <p:tavLst>
                                        <p:tav tm="0">
                                          <p:val>
                                            <p:fltVal val="360"/>
                                          </p:val>
                                        </p:tav>
                                        <p:tav tm="100000">
                                          <p:val>
                                            <p:fltVal val="0"/>
                                          </p:val>
                                        </p:tav>
                                      </p:tavLst>
                                    </p:anim>
                                    <p:animEffect transition="in" filter="fade">
                                      <p:cBhvr>
                                        <p:cTn id="49" dur="750"/>
                                        <p:tgtEl>
                                          <p:spTgt spid="51"/>
                                        </p:tgtEl>
                                      </p:cBhvr>
                                    </p:animEffect>
                                  </p:childTnLst>
                                </p:cTn>
                              </p:par>
                              <p:par>
                                <p:cTn id="50" presetID="2" presetClass="entr" presetSubtype="2" decel="10000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750" fill="hold"/>
                                        <p:tgtEl>
                                          <p:spTgt spid="52"/>
                                        </p:tgtEl>
                                        <p:attrNameLst>
                                          <p:attrName>ppt_x</p:attrName>
                                        </p:attrNameLst>
                                      </p:cBhvr>
                                      <p:tavLst>
                                        <p:tav tm="0">
                                          <p:val>
                                            <p:strVal val="1+#ppt_w/2"/>
                                          </p:val>
                                        </p:tav>
                                        <p:tav tm="100000">
                                          <p:val>
                                            <p:strVal val="#ppt_x"/>
                                          </p:val>
                                        </p:tav>
                                      </p:tavLst>
                                    </p:anim>
                                    <p:anim calcmode="lin" valueType="num">
                                      <p:cBhvr additive="base">
                                        <p:cTn id="53" dur="750" fill="hold"/>
                                        <p:tgtEl>
                                          <p:spTgt spid="52"/>
                                        </p:tgtEl>
                                        <p:attrNameLst>
                                          <p:attrName>ppt_y</p:attrName>
                                        </p:attrNameLst>
                                      </p:cBhvr>
                                      <p:tavLst>
                                        <p:tav tm="0">
                                          <p:val>
                                            <p:strVal val="#ppt_y"/>
                                          </p:val>
                                        </p:tav>
                                        <p:tav tm="100000">
                                          <p:val>
                                            <p:strVal val="#ppt_y"/>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750" fill="hold"/>
                                        <p:tgtEl>
                                          <p:spTgt spid="52"/>
                                        </p:tgtEl>
                                        <p:attrNameLst>
                                          <p:attrName>ppt_w</p:attrName>
                                        </p:attrNameLst>
                                      </p:cBhvr>
                                      <p:tavLst>
                                        <p:tav tm="0">
                                          <p:val>
                                            <p:fltVal val="0"/>
                                          </p:val>
                                        </p:tav>
                                        <p:tav tm="100000">
                                          <p:val>
                                            <p:strVal val="#ppt_w"/>
                                          </p:val>
                                        </p:tav>
                                      </p:tavLst>
                                    </p:anim>
                                    <p:anim calcmode="lin" valueType="num">
                                      <p:cBhvr>
                                        <p:cTn id="57" dur="750" fill="hold"/>
                                        <p:tgtEl>
                                          <p:spTgt spid="52"/>
                                        </p:tgtEl>
                                        <p:attrNameLst>
                                          <p:attrName>ppt_h</p:attrName>
                                        </p:attrNameLst>
                                      </p:cBhvr>
                                      <p:tavLst>
                                        <p:tav tm="0">
                                          <p:val>
                                            <p:fltVal val="0"/>
                                          </p:val>
                                        </p:tav>
                                        <p:tav tm="100000">
                                          <p:val>
                                            <p:strVal val="#ppt_h"/>
                                          </p:val>
                                        </p:tav>
                                      </p:tavLst>
                                    </p:anim>
                                    <p:anim calcmode="lin" valueType="num">
                                      <p:cBhvr>
                                        <p:cTn id="58" dur="750" fill="hold"/>
                                        <p:tgtEl>
                                          <p:spTgt spid="52"/>
                                        </p:tgtEl>
                                        <p:attrNameLst>
                                          <p:attrName>style.rotation</p:attrName>
                                        </p:attrNameLst>
                                      </p:cBhvr>
                                      <p:tavLst>
                                        <p:tav tm="0">
                                          <p:val>
                                            <p:fltVal val="360"/>
                                          </p:val>
                                        </p:tav>
                                        <p:tav tm="100000">
                                          <p:val>
                                            <p:fltVal val="0"/>
                                          </p:val>
                                        </p:tav>
                                      </p:tavLst>
                                    </p:anim>
                                    <p:animEffect transition="in" filter="fade">
                                      <p:cBhvr>
                                        <p:cTn id="59" dur="750"/>
                                        <p:tgtEl>
                                          <p:spTgt spid="52"/>
                                        </p:tgtEl>
                                      </p:cBhvr>
                                    </p:animEffect>
                                  </p:childTnLst>
                                </p:cTn>
                              </p:par>
                              <p:par>
                                <p:cTn id="60" presetID="2" presetClass="entr" presetSubtype="6" decel="10000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750" fill="hold"/>
                                        <p:tgtEl>
                                          <p:spTgt spid="53"/>
                                        </p:tgtEl>
                                        <p:attrNameLst>
                                          <p:attrName>ppt_x</p:attrName>
                                        </p:attrNameLst>
                                      </p:cBhvr>
                                      <p:tavLst>
                                        <p:tav tm="0">
                                          <p:val>
                                            <p:strVal val="1+#ppt_w/2"/>
                                          </p:val>
                                        </p:tav>
                                        <p:tav tm="100000">
                                          <p:val>
                                            <p:strVal val="#ppt_x"/>
                                          </p:val>
                                        </p:tav>
                                      </p:tavLst>
                                    </p:anim>
                                    <p:anim calcmode="lin" valueType="num">
                                      <p:cBhvr additive="base">
                                        <p:cTn id="63" dur="750" fill="hold"/>
                                        <p:tgtEl>
                                          <p:spTgt spid="53"/>
                                        </p:tgtEl>
                                        <p:attrNameLst>
                                          <p:attrName>ppt_y</p:attrName>
                                        </p:attrNameLst>
                                      </p:cBhvr>
                                      <p:tavLst>
                                        <p:tav tm="0">
                                          <p:val>
                                            <p:strVal val="1+#ppt_h/2"/>
                                          </p:val>
                                        </p:tav>
                                        <p:tav tm="100000">
                                          <p:val>
                                            <p:strVal val="#ppt_y"/>
                                          </p:val>
                                        </p:tav>
                                      </p:tavLst>
                                    </p:anim>
                                  </p:childTnLst>
                                </p:cTn>
                              </p:par>
                              <p:par>
                                <p:cTn id="64" presetID="49" presetClass="entr" presetSubtype="0" decel="10000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p:cTn id="66" dur="750" fill="hold"/>
                                        <p:tgtEl>
                                          <p:spTgt spid="53"/>
                                        </p:tgtEl>
                                        <p:attrNameLst>
                                          <p:attrName>ppt_w</p:attrName>
                                        </p:attrNameLst>
                                      </p:cBhvr>
                                      <p:tavLst>
                                        <p:tav tm="0">
                                          <p:val>
                                            <p:fltVal val="0"/>
                                          </p:val>
                                        </p:tav>
                                        <p:tav tm="100000">
                                          <p:val>
                                            <p:strVal val="#ppt_w"/>
                                          </p:val>
                                        </p:tav>
                                      </p:tavLst>
                                    </p:anim>
                                    <p:anim calcmode="lin" valueType="num">
                                      <p:cBhvr>
                                        <p:cTn id="67" dur="750" fill="hold"/>
                                        <p:tgtEl>
                                          <p:spTgt spid="53"/>
                                        </p:tgtEl>
                                        <p:attrNameLst>
                                          <p:attrName>ppt_h</p:attrName>
                                        </p:attrNameLst>
                                      </p:cBhvr>
                                      <p:tavLst>
                                        <p:tav tm="0">
                                          <p:val>
                                            <p:fltVal val="0"/>
                                          </p:val>
                                        </p:tav>
                                        <p:tav tm="100000">
                                          <p:val>
                                            <p:strVal val="#ppt_h"/>
                                          </p:val>
                                        </p:tav>
                                      </p:tavLst>
                                    </p:anim>
                                    <p:anim calcmode="lin" valueType="num">
                                      <p:cBhvr>
                                        <p:cTn id="68" dur="750" fill="hold"/>
                                        <p:tgtEl>
                                          <p:spTgt spid="53"/>
                                        </p:tgtEl>
                                        <p:attrNameLst>
                                          <p:attrName>style.rotation</p:attrName>
                                        </p:attrNameLst>
                                      </p:cBhvr>
                                      <p:tavLst>
                                        <p:tav tm="0">
                                          <p:val>
                                            <p:fltVal val="360"/>
                                          </p:val>
                                        </p:tav>
                                        <p:tav tm="100000">
                                          <p:val>
                                            <p:fltVal val="0"/>
                                          </p:val>
                                        </p:tav>
                                      </p:tavLst>
                                    </p:anim>
                                    <p:animEffect transition="in" filter="fade">
                                      <p:cBhvr>
                                        <p:cTn id="69" dur="750"/>
                                        <p:tgtEl>
                                          <p:spTgt spid="53"/>
                                        </p:tgtEl>
                                      </p:cBhvr>
                                    </p:animEffect>
                                  </p:childTnLst>
                                </p:cTn>
                              </p:par>
                            </p:childTnLst>
                          </p:cTn>
                        </p:par>
                        <p:par>
                          <p:cTn id="70" fill="hold">
                            <p:stCondLst>
                              <p:cond delay="1725"/>
                            </p:stCondLst>
                            <p:childTnLst>
                              <p:par>
                                <p:cTn id="71" presetID="22" presetClass="entr" presetSubtype="8"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childTnLst>
                          </p:cTn>
                        </p:par>
                        <p:par>
                          <p:cTn id="74" fill="hold">
                            <p:stCondLst>
                              <p:cond delay="2225"/>
                            </p:stCondLst>
                            <p:childTnLst>
                              <p:par>
                                <p:cTn id="75" presetID="2" presetClass="entr" presetSubtype="2" decel="100000" fill="hold" grpId="0" nodeType="afterEffect">
                                  <p:stCondLst>
                                    <p:cond delay="0"/>
                                  </p:stCondLst>
                                  <p:childTnLst>
                                    <p:set>
                                      <p:cBhvr>
                                        <p:cTn id="76" dur="1" fill="hold">
                                          <p:stCondLst>
                                            <p:cond delay="0"/>
                                          </p:stCondLst>
                                        </p:cTn>
                                        <p:tgtEl>
                                          <p:spTgt spid="57">
                                            <p:txEl>
                                              <p:pRg st="0" end="0"/>
                                            </p:txEl>
                                          </p:spTgt>
                                        </p:tgtEl>
                                        <p:attrNameLst>
                                          <p:attrName>style.visibility</p:attrName>
                                        </p:attrNameLst>
                                      </p:cBhvr>
                                      <p:to>
                                        <p:strVal val="visible"/>
                                      </p:to>
                                    </p:set>
                                    <p:anim calcmode="lin" valueType="num">
                                      <p:cBhvr additive="base">
                                        <p:cTn id="7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725"/>
                            </p:stCondLst>
                            <p:childTnLst>
                              <p:par>
                                <p:cTn id="80" presetID="22" presetClass="entr" presetSubtype="8" fill="hold" grpId="0" nodeType="afterEffect">
                                  <p:stCondLst>
                                    <p:cond delay="0"/>
                                  </p:stCondLst>
                                  <p:childTnLst>
                                    <p:set>
                                      <p:cBhvr>
                                        <p:cTn id="81" dur="1" fill="hold">
                                          <p:stCondLst>
                                            <p:cond delay="0"/>
                                          </p:stCondLst>
                                        </p:cTn>
                                        <p:tgtEl>
                                          <p:spTgt spid="58">
                                            <p:txEl>
                                              <p:pRg st="0" end="0"/>
                                            </p:txEl>
                                          </p:spTgt>
                                        </p:tgtEl>
                                        <p:attrNameLst>
                                          <p:attrName>style.visibility</p:attrName>
                                        </p:attrNameLst>
                                      </p:cBhvr>
                                      <p:to>
                                        <p:strVal val="visible"/>
                                      </p:to>
                                    </p:set>
                                    <p:animEffect transition="in" filter="wipe(left)">
                                      <p:cBhvr>
                                        <p:cTn id="82" dur="500"/>
                                        <p:tgtEl>
                                          <p:spTgt spid="58">
                                            <p:txEl>
                                              <p:pRg st="0" end="0"/>
                                            </p:txEl>
                                          </p:spTgt>
                                        </p:tgtEl>
                                      </p:cBhvr>
                                    </p:animEffect>
                                  </p:childTnLst>
                                </p:cTn>
                              </p:par>
                            </p:childTnLst>
                          </p:cTn>
                        </p:par>
                        <p:par>
                          <p:cTn id="83" fill="hold">
                            <p:stCondLst>
                              <p:cond delay="3225"/>
                            </p:stCondLst>
                            <p:childTnLst>
                              <p:par>
                                <p:cTn id="84" presetID="22" presetClass="entr" presetSubtype="8"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500"/>
                                        <p:tgtEl>
                                          <p:spTgt spid="78"/>
                                        </p:tgtEl>
                                      </p:cBhvr>
                                    </p:animEffect>
                                  </p:childTnLst>
                                </p:cTn>
                              </p:par>
                            </p:childTnLst>
                          </p:cTn>
                        </p:par>
                        <p:par>
                          <p:cTn id="87" fill="hold">
                            <p:stCondLst>
                              <p:cond delay="3725"/>
                            </p:stCondLst>
                            <p:childTnLst>
                              <p:par>
                                <p:cTn id="88" presetID="2" presetClass="entr" presetSubtype="2" decel="100000" fill="hold" grpId="0" nodeType="afterEffect">
                                  <p:stCondLst>
                                    <p:cond delay="0"/>
                                  </p:stCondLst>
                                  <p:childTnLst>
                                    <p:set>
                                      <p:cBhvr>
                                        <p:cTn id="89" dur="1" fill="hold">
                                          <p:stCondLst>
                                            <p:cond delay="0"/>
                                          </p:stCondLst>
                                        </p:cTn>
                                        <p:tgtEl>
                                          <p:spTgt spid="59">
                                            <p:txEl>
                                              <p:pRg st="0" end="0"/>
                                            </p:txEl>
                                          </p:spTgt>
                                        </p:tgtEl>
                                        <p:attrNameLst>
                                          <p:attrName>style.visibility</p:attrName>
                                        </p:attrNameLst>
                                      </p:cBhvr>
                                      <p:to>
                                        <p:strVal val="visible"/>
                                      </p:to>
                                    </p:set>
                                    <p:anim calcmode="lin" valueType="num">
                                      <p:cBhvr additive="base">
                                        <p:cTn id="90"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92" fill="hold">
                            <p:stCondLst>
                              <p:cond delay="4225"/>
                            </p:stCondLst>
                            <p:childTnLst>
                              <p:par>
                                <p:cTn id="93" presetID="22" presetClass="entr" presetSubtype="8"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wipe(left)">
                                      <p:cBhvr>
                                        <p:cTn id="95" dur="500"/>
                                        <p:tgtEl>
                                          <p:spTgt spid="60">
                                            <p:txEl>
                                              <p:pRg st="0" end="0"/>
                                            </p:txEl>
                                          </p:spTgt>
                                        </p:tgtEl>
                                      </p:cBhvr>
                                    </p:animEffect>
                                  </p:childTnLst>
                                </p:cTn>
                              </p:par>
                            </p:childTnLst>
                          </p:cTn>
                        </p:par>
                        <p:par>
                          <p:cTn id="96" fill="hold">
                            <p:stCondLst>
                              <p:cond delay="4725"/>
                            </p:stCondLst>
                            <p:childTnLst>
                              <p:par>
                                <p:cTn id="97" presetID="22" presetClass="entr" presetSubtype="8" fill="hold"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wipe(left)">
                                      <p:cBhvr>
                                        <p:cTn id="99" dur="500"/>
                                        <p:tgtEl>
                                          <p:spTgt spid="84"/>
                                        </p:tgtEl>
                                      </p:cBhvr>
                                    </p:animEffect>
                                  </p:childTnLst>
                                </p:cTn>
                              </p:par>
                            </p:childTnLst>
                          </p:cTn>
                        </p:par>
                        <p:par>
                          <p:cTn id="100" fill="hold">
                            <p:stCondLst>
                              <p:cond delay="5225"/>
                            </p:stCondLst>
                            <p:childTnLst>
                              <p:par>
                                <p:cTn id="101" presetID="2" presetClass="entr" presetSubtype="2" decel="100000" fill="hold" grpId="0" nodeType="afterEffect">
                                  <p:stCondLst>
                                    <p:cond delay="0"/>
                                  </p:stCondLst>
                                  <p:childTnLst>
                                    <p:set>
                                      <p:cBhvr>
                                        <p:cTn id="102" dur="1" fill="hold">
                                          <p:stCondLst>
                                            <p:cond delay="0"/>
                                          </p:stCondLst>
                                        </p:cTn>
                                        <p:tgtEl>
                                          <p:spTgt spid="61">
                                            <p:txEl>
                                              <p:pRg st="0" end="0"/>
                                            </p:txEl>
                                          </p:spTgt>
                                        </p:tgtEl>
                                        <p:attrNameLst>
                                          <p:attrName>style.visibility</p:attrName>
                                        </p:attrNameLst>
                                      </p:cBhvr>
                                      <p:to>
                                        <p:strVal val="visible"/>
                                      </p:to>
                                    </p:set>
                                    <p:anim calcmode="lin" valueType="num">
                                      <p:cBhvr additive="base">
                                        <p:cTn id="10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par>
                          <p:cTn id="105" fill="hold">
                            <p:stCondLst>
                              <p:cond delay="5725"/>
                            </p:stCondLst>
                            <p:childTnLst>
                              <p:par>
                                <p:cTn id="106" presetID="22" presetClass="entr" presetSubtype="8" fill="hold" grpId="0" nodeType="afterEffect">
                                  <p:stCondLst>
                                    <p:cond delay="0"/>
                                  </p:stCondLst>
                                  <p:childTnLst>
                                    <p:set>
                                      <p:cBhvr>
                                        <p:cTn id="107" dur="1" fill="hold">
                                          <p:stCondLst>
                                            <p:cond delay="0"/>
                                          </p:stCondLst>
                                        </p:cTn>
                                        <p:tgtEl>
                                          <p:spTgt spid="62">
                                            <p:txEl>
                                              <p:pRg st="0" end="0"/>
                                            </p:txEl>
                                          </p:spTgt>
                                        </p:tgtEl>
                                        <p:attrNameLst>
                                          <p:attrName>style.visibility</p:attrName>
                                        </p:attrNameLst>
                                      </p:cBhvr>
                                      <p:to>
                                        <p:strVal val="visible"/>
                                      </p:to>
                                    </p:set>
                                    <p:animEffect transition="in" filter="wipe(left)">
                                      <p:cBhvr>
                                        <p:cTn id="108" dur="500"/>
                                        <p:tgtEl>
                                          <p:spTgt spid="62">
                                            <p:txEl>
                                              <p:pRg st="0" end="0"/>
                                            </p:txEl>
                                          </p:spTgt>
                                        </p:tgtEl>
                                      </p:cBhvr>
                                    </p:animEffect>
                                  </p:childTnLst>
                                </p:cTn>
                              </p:par>
                            </p:childTnLst>
                          </p:cTn>
                        </p:par>
                        <p:par>
                          <p:cTn id="109" fill="hold">
                            <p:stCondLst>
                              <p:cond delay="6225"/>
                            </p:stCondLst>
                            <p:childTnLst>
                              <p:par>
                                <p:cTn id="110" presetID="22" presetClass="entr" presetSubtype="2" fill="hold" nodeType="after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right)">
                                      <p:cBhvr>
                                        <p:cTn id="112" dur="500"/>
                                        <p:tgtEl>
                                          <p:spTgt spid="91"/>
                                        </p:tgtEl>
                                      </p:cBhvr>
                                    </p:animEffect>
                                  </p:childTnLst>
                                </p:cTn>
                              </p:par>
                            </p:childTnLst>
                          </p:cTn>
                        </p:par>
                        <p:par>
                          <p:cTn id="113" fill="hold">
                            <p:stCondLst>
                              <p:cond delay="6725"/>
                            </p:stCondLst>
                            <p:childTnLst>
                              <p:par>
                                <p:cTn id="114" presetID="2" presetClass="entr" presetSubtype="8" decel="100000" fill="hold" grpId="0" nodeType="afterEffect">
                                  <p:stCondLst>
                                    <p:cond delay="0"/>
                                  </p:stCondLst>
                                  <p:childTnLst>
                                    <p:set>
                                      <p:cBhvr>
                                        <p:cTn id="115" dur="1" fill="hold">
                                          <p:stCondLst>
                                            <p:cond delay="0"/>
                                          </p:stCondLst>
                                        </p:cTn>
                                        <p:tgtEl>
                                          <p:spTgt spid="67">
                                            <p:txEl>
                                              <p:pRg st="0" end="0"/>
                                            </p:txEl>
                                          </p:spTgt>
                                        </p:tgtEl>
                                        <p:attrNameLst>
                                          <p:attrName>style.visibility</p:attrName>
                                        </p:attrNameLst>
                                      </p:cBhvr>
                                      <p:to>
                                        <p:strVal val="visible"/>
                                      </p:to>
                                    </p:set>
                                    <p:anim calcmode="lin" valueType="num">
                                      <p:cBhvr additive="base">
                                        <p:cTn id="1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67">
                                            <p:txEl>
                                              <p:pRg st="0" end="0"/>
                                            </p:txEl>
                                          </p:spTgt>
                                        </p:tgtEl>
                                        <p:attrNameLst>
                                          <p:attrName>ppt_y</p:attrName>
                                        </p:attrNameLst>
                                      </p:cBhvr>
                                      <p:tavLst>
                                        <p:tav tm="0">
                                          <p:val>
                                            <p:strVal val="#ppt_y"/>
                                          </p:val>
                                        </p:tav>
                                        <p:tav tm="100000">
                                          <p:val>
                                            <p:strVal val="#ppt_y"/>
                                          </p:val>
                                        </p:tav>
                                      </p:tavLst>
                                    </p:anim>
                                  </p:childTnLst>
                                </p:cTn>
                              </p:par>
                            </p:childTnLst>
                          </p:cTn>
                        </p:par>
                        <p:par>
                          <p:cTn id="118" fill="hold">
                            <p:stCondLst>
                              <p:cond delay="7225"/>
                            </p:stCondLst>
                            <p:childTnLst>
                              <p:par>
                                <p:cTn id="119" presetID="22" presetClass="entr" presetSubtype="2" fill="hold" grpId="0" nodeType="afterEffect">
                                  <p:stCondLst>
                                    <p:cond delay="0"/>
                                  </p:stCondLst>
                                  <p:childTnLst>
                                    <p:set>
                                      <p:cBhvr>
                                        <p:cTn id="120" dur="1" fill="hold">
                                          <p:stCondLst>
                                            <p:cond delay="0"/>
                                          </p:stCondLst>
                                        </p:cTn>
                                        <p:tgtEl>
                                          <p:spTgt spid="68">
                                            <p:txEl>
                                              <p:pRg st="0" end="0"/>
                                            </p:txEl>
                                          </p:spTgt>
                                        </p:tgtEl>
                                        <p:attrNameLst>
                                          <p:attrName>style.visibility</p:attrName>
                                        </p:attrNameLst>
                                      </p:cBhvr>
                                      <p:to>
                                        <p:strVal val="visible"/>
                                      </p:to>
                                    </p:set>
                                    <p:animEffect transition="in" filter="wipe(right)">
                                      <p:cBhvr>
                                        <p:cTn id="121" dur="500"/>
                                        <p:tgtEl>
                                          <p:spTgt spid="68">
                                            <p:txEl>
                                              <p:pRg st="0" end="0"/>
                                            </p:txEl>
                                          </p:spTgt>
                                        </p:tgtEl>
                                      </p:cBhvr>
                                    </p:animEffect>
                                  </p:childTnLst>
                                </p:cTn>
                              </p:par>
                            </p:childTnLst>
                          </p:cTn>
                        </p:par>
                        <p:par>
                          <p:cTn id="122" fill="hold">
                            <p:stCondLst>
                              <p:cond delay="7725"/>
                            </p:stCondLst>
                            <p:childTnLst>
                              <p:par>
                                <p:cTn id="123" presetID="22" presetClass="entr" presetSubtype="2"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wipe(right)">
                                      <p:cBhvr>
                                        <p:cTn id="125" dur="500"/>
                                        <p:tgtEl>
                                          <p:spTgt spid="96"/>
                                        </p:tgtEl>
                                      </p:cBhvr>
                                    </p:animEffect>
                                  </p:childTnLst>
                                </p:cTn>
                              </p:par>
                            </p:childTnLst>
                          </p:cTn>
                        </p:par>
                        <p:par>
                          <p:cTn id="126" fill="hold">
                            <p:stCondLst>
                              <p:cond delay="8225"/>
                            </p:stCondLst>
                            <p:childTnLst>
                              <p:par>
                                <p:cTn id="127" presetID="2" presetClass="entr" presetSubtype="8" decel="100000" fill="hold" grpId="0" nodeType="afterEffect">
                                  <p:stCondLst>
                                    <p:cond delay="0"/>
                                  </p:stCondLst>
                                  <p:childTnLst>
                                    <p:set>
                                      <p:cBhvr>
                                        <p:cTn id="128" dur="1" fill="hold">
                                          <p:stCondLst>
                                            <p:cond delay="0"/>
                                          </p:stCondLst>
                                        </p:cTn>
                                        <p:tgtEl>
                                          <p:spTgt spid="65">
                                            <p:txEl>
                                              <p:pRg st="0" end="0"/>
                                            </p:txEl>
                                          </p:spTgt>
                                        </p:tgtEl>
                                        <p:attrNameLst>
                                          <p:attrName>style.visibility</p:attrName>
                                        </p:attrNameLst>
                                      </p:cBhvr>
                                      <p:to>
                                        <p:strVal val="visible"/>
                                      </p:to>
                                    </p:set>
                                    <p:anim calcmode="lin" valueType="num">
                                      <p:cBhvr additive="base">
                                        <p:cTn id="129"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130"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par>
                          <p:cTn id="131" fill="hold">
                            <p:stCondLst>
                              <p:cond delay="8725"/>
                            </p:stCondLst>
                            <p:childTnLst>
                              <p:par>
                                <p:cTn id="132" presetID="22" presetClass="entr" presetSubtype="2" fill="hold" grpId="0" nodeType="afterEffect">
                                  <p:stCondLst>
                                    <p:cond delay="0"/>
                                  </p:stCondLst>
                                  <p:childTnLst>
                                    <p:set>
                                      <p:cBhvr>
                                        <p:cTn id="133" dur="1" fill="hold">
                                          <p:stCondLst>
                                            <p:cond delay="0"/>
                                          </p:stCondLst>
                                        </p:cTn>
                                        <p:tgtEl>
                                          <p:spTgt spid="66">
                                            <p:txEl>
                                              <p:pRg st="0" end="0"/>
                                            </p:txEl>
                                          </p:spTgt>
                                        </p:tgtEl>
                                        <p:attrNameLst>
                                          <p:attrName>style.visibility</p:attrName>
                                        </p:attrNameLst>
                                      </p:cBhvr>
                                      <p:to>
                                        <p:strVal val="visible"/>
                                      </p:to>
                                    </p:set>
                                    <p:animEffect transition="in" filter="wipe(right)">
                                      <p:cBhvr>
                                        <p:cTn id="134" dur="500"/>
                                        <p:tgtEl>
                                          <p:spTgt spid="66">
                                            <p:txEl>
                                              <p:pRg st="0" end="0"/>
                                            </p:txEl>
                                          </p:spTgt>
                                        </p:tgtEl>
                                      </p:cBhvr>
                                    </p:animEffect>
                                  </p:childTnLst>
                                </p:cTn>
                              </p:par>
                            </p:childTnLst>
                          </p:cTn>
                        </p:par>
                        <p:par>
                          <p:cTn id="135" fill="hold">
                            <p:stCondLst>
                              <p:cond delay="9225"/>
                            </p:stCondLst>
                            <p:childTnLst>
                              <p:par>
                                <p:cTn id="136" presetID="22" presetClass="entr" presetSubtype="2" fill="hold" nodeType="after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wipe(right)">
                                      <p:cBhvr>
                                        <p:cTn id="138" dur="500"/>
                                        <p:tgtEl>
                                          <p:spTgt spid="88"/>
                                        </p:tgtEl>
                                      </p:cBhvr>
                                    </p:animEffect>
                                  </p:childTnLst>
                                </p:cTn>
                              </p:par>
                            </p:childTnLst>
                          </p:cTn>
                        </p:par>
                        <p:par>
                          <p:cTn id="139" fill="hold">
                            <p:stCondLst>
                              <p:cond delay="9725"/>
                            </p:stCondLst>
                            <p:childTnLst>
                              <p:par>
                                <p:cTn id="140" presetID="2" presetClass="entr" presetSubtype="8" decel="100000" fill="hold" grpId="0" nodeType="afterEffect">
                                  <p:stCondLst>
                                    <p:cond delay="0"/>
                                  </p:stCondLst>
                                  <p:childTnLst>
                                    <p:set>
                                      <p:cBhvr>
                                        <p:cTn id="141" dur="1" fill="hold">
                                          <p:stCondLst>
                                            <p:cond delay="0"/>
                                          </p:stCondLst>
                                        </p:cTn>
                                        <p:tgtEl>
                                          <p:spTgt spid="63">
                                            <p:txEl>
                                              <p:pRg st="0" end="0"/>
                                            </p:txEl>
                                          </p:spTgt>
                                        </p:tgtEl>
                                        <p:attrNameLst>
                                          <p:attrName>style.visibility</p:attrName>
                                        </p:attrNameLst>
                                      </p:cBhvr>
                                      <p:to>
                                        <p:strVal val="visible"/>
                                      </p:to>
                                    </p:set>
                                    <p:anim calcmode="lin" valueType="num">
                                      <p:cBhvr additive="base">
                                        <p:cTn id="142"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143"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225"/>
                            </p:stCondLst>
                            <p:childTnLst>
                              <p:par>
                                <p:cTn id="145" presetID="22" presetClass="entr" presetSubtype="2" fill="hold" grpId="0" nodeType="afterEffect">
                                  <p:stCondLst>
                                    <p:cond delay="0"/>
                                  </p:stCondLst>
                                  <p:childTnLst>
                                    <p:set>
                                      <p:cBhvr>
                                        <p:cTn id="146" dur="1" fill="hold">
                                          <p:stCondLst>
                                            <p:cond delay="0"/>
                                          </p:stCondLst>
                                        </p:cTn>
                                        <p:tgtEl>
                                          <p:spTgt spid="64">
                                            <p:txEl>
                                              <p:pRg st="0" end="0"/>
                                            </p:txEl>
                                          </p:spTgt>
                                        </p:tgtEl>
                                        <p:attrNameLst>
                                          <p:attrName>style.visibility</p:attrName>
                                        </p:attrNameLst>
                                      </p:cBhvr>
                                      <p:to>
                                        <p:strVal val="visible"/>
                                      </p:to>
                                    </p:set>
                                    <p:animEffect transition="in" filter="wipe(right)">
                                      <p:cBhvr>
                                        <p:cTn id="147"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build="p">
        <p:tmplLst>
          <p:tmpl lvl="1">
            <p:tnLst>
              <p:par>
                <p:cTn presetID="2" presetClass="entr" presetSubtype="2"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2" presetClass="entr" presetSubtype="2"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 presetClass="entr" presetSubtype="2"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1+#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 presetClass="entr" presetSubtype="8"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0-#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2" presetClass="entr" presetSubtype="2"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right)">
                      <p:cBhvr>
                        <p:cTn dur="500"/>
                        <p:tgtEl>
                          <p:spTgt spid="66"/>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build="p">
        <p:tmplLst>
          <p:tmpl lvl="1">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26" name="Group 25"/>
          <p:cNvGrpSpPr/>
          <p:nvPr userDrawn="1"/>
        </p:nvGrpSpPr>
        <p:grpSpPr>
          <a:xfrm>
            <a:off x="9174414" y="3239873"/>
            <a:ext cx="2492554" cy="2704071"/>
            <a:chOff x="9261873" y="2748729"/>
            <a:chExt cx="2492554" cy="2704071"/>
          </a:xfrm>
        </p:grpSpPr>
        <p:sp>
          <p:nvSpPr>
            <p:cNvPr id="18" name="Freeform: Shape 17"/>
            <p:cNvSpPr/>
            <p:nvPr userDrawn="1"/>
          </p:nvSpPr>
          <p:spPr>
            <a:xfrm rot="5400000">
              <a:off x="9156114" y="2854488"/>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userDrawn="1"/>
          </p:nvSpPr>
          <p:spPr>
            <a:xfrm>
              <a:off x="10607494" y="342882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27" name="Group 26"/>
          <p:cNvGrpSpPr/>
          <p:nvPr userDrawn="1"/>
        </p:nvGrpSpPr>
        <p:grpSpPr>
          <a:xfrm>
            <a:off x="8961453" y="5775765"/>
            <a:ext cx="2704071" cy="2492554"/>
            <a:chOff x="9058438" y="5277001"/>
            <a:chExt cx="2704071" cy="2492554"/>
          </a:xfrm>
        </p:grpSpPr>
        <p:sp>
          <p:nvSpPr>
            <p:cNvPr id="19" name="Freeform: Shape 18"/>
            <p:cNvSpPr/>
            <p:nvPr userDrawn="1"/>
          </p:nvSpPr>
          <p:spPr>
            <a:xfrm rot="10800000">
              <a:off x="9058438" y="5277001"/>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TextBox 22"/>
            <p:cNvSpPr txBox="1"/>
            <p:nvPr userDrawn="1"/>
          </p:nvSpPr>
          <p:spPr>
            <a:xfrm>
              <a:off x="10607494" y="6523277"/>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28" name="Group 27"/>
          <p:cNvGrpSpPr/>
          <p:nvPr userDrawn="1"/>
        </p:nvGrpSpPr>
        <p:grpSpPr>
          <a:xfrm>
            <a:off x="6638852" y="5564249"/>
            <a:ext cx="2492554" cy="2704071"/>
            <a:chOff x="6735837" y="5065485"/>
            <a:chExt cx="2492554" cy="2704071"/>
          </a:xfrm>
        </p:grpSpPr>
        <p:sp>
          <p:nvSpPr>
            <p:cNvPr id="20" name="Freeform: Shape 19"/>
            <p:cNvSpPr/>
            <p:nvPr userDrawn="1"/>
          </p:nvSpPr>
          <p:spPr>
            <a:xfrm rot="16200000">
              <a:off x="6630078" y="5171244"/>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userDrawn="1"/>
          </p:nvSpPr>
          <p:spPr>
            <a:xfrm>
              <a:off x="7245394" y="6523278"/>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29" name="Group 28"/>
          <p:cNvGrpSpPr/>
          <p:nvPr userDrawn="1"/>
        </p:nvGrpSpPr>
        <p:grpSpPr>
          <a:xfrm>
            <a:off x="6638851" y="3245110"/>
            <a:ext cx="2704071" cy="2492554"/>
            <a:chOff x="6735836" y="2746346"/>
            <a:chExt cx="2704071" cy="2492554"/>
          </a:xfrm>
        </p:grpSpPr>
        <p:sp>
          <p:nvSpPr>
            <p:cNvPr id="21" name="Freeform: Shape 20"/>
            <p:cNvSpPr/>
            <p:nvPr userDrawn="1"/>
          </p:nvSpPr>
          <p:spPr>
            <a:xfrm>
              <a:off x="6735836" y="2746346"/>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24"/>
            <p:cNvSpPr txBox="1"/>
            <p:nvPr userDrawn="1"/>
          </p:nvSpPr>
          <p:spPr>
            <a:xfrm>
              <a:off x="7245393" y="3428824"/>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sp>
        <p:nvSpPr>
          <p:cNvPr id="30" name="テキスト プレースホルダー 5"/>
          <p:cNvSpPr>
            <a:spLocks noGrp="1"/>
          </p:cNvSpPr>
          <p:nvPr>
            <p:ph type="body" sz="quarter" idx="18" hasCustomPrompt="1"/>
          </p:nvPr>
        </p:nvSpPr>
        <p:spPr>
          <a:xfrm>
            <a:off x="12052224" y="307883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1" name="テキスト プレースホルダー 5"/>
          <p:cNvSpPr>
            <a:spLocks noGrp="1"/>
          </p:cNvSpPr>
          <p:nvPr>
            <p:ph type="body" sz="quarter" idx="19" hasCustomPrompt="1"/>
          </p:nvPr>
        </p:nvSpPr>
        <p:spPr>
          <a:xfrm>
            <a:off x="12052224" y="3601351"/>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22" hasCustomPrompt="1"/>
          </p:nvPr>
        </p:nvSpPr>
        <p:spPr>
          <a:xfrm>
            <a:off x="12052224" y="6535230"/>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3" name="テキスト プレースホルダー 5"/>
          <p:cNvSpPr>
            <a:spLocks noGrp="1"/>
          </p:cNvSpPr>
          <p:nvPr>
            <p:ph type="body" sz="quarter" idx="23" hasCustomPrompt="1"/>
          </p:nvPr>
        </p:nvSpPr>
        <p:spPr>
          <a:xfrm>
            <a:off x="12052224" y="7057750"/>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4" hasCustomPrompt="1"/>
          </p:nvPr>
        </p:nvSpPr>
        <p:spPr>
          <a:xfrm>
            <a:off x="897639" y="3078831"/>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5" hasCustomPrompt="1"/>
          </p:nvPr>
        </p:nvSpPr>
        <p:spPr>
          <a:xfrm>
            <a:off x="897639" y="3601351"/>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28" hasCustomPrompt="1"/>
          </p:nvPr>
        </p:nvSpPr>
        <p:spPr>
          <a:xfrm>
            <a:off x="897639" y="653523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7" name="テキスト プレースホルダー 5"/>
          <p:cNvSpPr>
            <a:spLocks noGrp="1"/>
          </p:cNvSpPr>
          <p:nvPr>
            <p:ph type="body" sz="quarter" idx="29" hasCustomPrompt="1"/>
          </p:nvPr>
        </p:nvSpPr>
        <p:spPr>
          <a:xfrm>
            <a:off x="897639" y="7057750"/>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8" name="Straight Connector 69"/>
          <p:cNvCxnSpPr>
            <a:stCxn id="22" idx="0"/>
            <a:endCxn id="30" idx="1"/>
          </p:cNvCxnSpPr>
          <p:nvPr userDrawn="1"/>
        </p:nvCxnSpPr>
        <p:spPr>
          <a:xfrm rot="5400000" flipH="1" flipV="1">
            <a:off x="11175827" y="3043573"/>
            <a:ext cx="572624" cy="1180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69"/>
          <p:cNvCxnSpPr>
            <a:stCxn id="23" idx="3"/>
            <a:endCxn id="32" idx="1"/>
          </p:cNvCxnSpPr>
          <p:nvPr userDrawn="1"/>
        </p:nvCxnSpPr>
        <p:spPr>
          <a:xfrm flipV="1">
            <a:off x="11201724" y="6803744"/>
            <a:ext cx="850500" cy="5414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69"/>
          <p:cNvCxnSpPr>
            <a:stCxn id="34" idx="3"/>
            <a:endCxn id="25" idx="0"/>
          </p:cNvCxnSpPr>
          <p:nvPr userDrawn="1"/>
        </p:nvCxnSpPr>
        <p:spPr>
          <a:xfrm>
            <a:off x="6243585" y="3347345"/>
            <a:ext cx="1250431" cy="580243"/>
          </a:xfrm>
          <a:prstGeom prst="bentConnector2">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36" idx="3"/>
            <a:endCxn id="24" idx="1"/>
          </p:cNvCxnSpPr>
          <p:nvPr userDrawn="1"/>
        </p:nvCxnSpPr>
        <p:spPr>
          <a:xfrm>
            <a:off x="6243585" y="6803744"/>
            <a:ext cx="904824" cy="54146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0" name="テキスト プレースホルダー 5"/>
          <p:cNvSpPr>
            <a:spLocks noGrp="1"/>
          </p:cNvSpPr>
          <p:nvPr>
            <p:ph type="body" sz="quarter" idx="27" hasCustomPrompt="1"/>
          </p:nvPr>
        </p:nvSpPr>
        <p:spPr>
          <a:xfrm>
            <a:off x="7339358" y="5357594"/>
            <a:ext cx="3609285"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407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9"/>
                                        </p:tgtEl>
                                        <p:attrNameLst>
                                          <p:attrName>style.visibility</p:attrName>
                                        </p:attrNameLst>
                                      </p:cBhvr>
                                      <p:to>
                                        <p:strVal val="visible"/>
                                      </p:to>
                                    </p:set>
                                    <p:anim calcmode="lin" valueType="num">
                                      <p:cBhvr additive="base">
                                        <p:cTn id="7" dur="750" fill="hold"/>
                                        <p:tgtEl>
                                          <p:spTgt spid="49"/>
                                        </p:tgtEl>
                                        <p:attrNameLst>
                                          <p:attrName>ppt_x</p:attrName>
                                        </p:attrNameLst>
                                      </p:cBhvr>
                                      <p:tavLst>
                                        <p:tav tm="0">
                                          <p:val>
                                            <p:strVal val="#ppt_x"/>
                                          </p:val>
                                        </p:tav>
                                        <p:tav tm="100000">
                                          <p:val>
                                            <p:strVal val="#ppt_x"/>
                                          </p:val>
                                        </p:tav>
                                      </p:tavLst>
                                    </p:anim>
                                    <p:anim calcmode="lin" valueType="num">
                                      <p:cBhvr additive="base">
                                        <p:cTn id="8" dur="75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2" presetClass="entr" presetSubtype="1"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1475"/>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975"/>
                            </p:stCondLst>
                            <p:childTnLst>
                              <p:par>
                                <p:cTn id="18" presetID="2" presetClass="entr" presetSubtype="2" decel="100000"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475"/>
                            </p:stCondLst>
                            <p:childTnLst>
                              <p:par>
                                <p:cTn id="23" presetID="22" presetClass="entr" presetSubtype="8" fill="hold" grpId="0" nodeType="after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wipe(left)">
                                      <p:cBhvr>
                                        <p:cTn id="25" dur="500"/>
                                        <p:tgtEl>
                                          <p:spTgt spid="31">
                                            <p:txEl>
                                              <p:pRg st="0" end="0"/>
                                            </p:txEl>
                                          </p:spTgt>
                                        </p:tgtEl>
                                      </p:cBhvr>
                                    </p:animEffect>
                                  </p:childTnLst>
                                </p:cTn>
                              </p:par>
                            </p:childTnLst>
                          </p:cTn>
                        </p:par>
                        <p:par>
                          <p:cTn id="26" fill="hold">
                            <p:stCondLst>
                              <p:cond delay="2975"/>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childTnLst>
                          </p:cTn>
                        </p:par>
                        <p:par>
                          <p:cTn id="30" fill="hold">
                            <p:stCondLst>
                              <p:cond delay="3475"/>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3975"/>
                            </p:stCondLst>
                            <p:childTnLst>
                              <p:par>
                                <p:cTn id="35" presetID="2" presetClass="entr" presetSubtype="2" decel="100000"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additive="base">
                                        <p:cTn id="37"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475"/>
                            </p:stCondLst>
                            <p:childTnLst>
                              <p:par>
                                <p:cTn id="40" presetID="22" presetClass="entr" presetSubtype="8" fill="hold" grpId="0" nodeType="after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wipe(left)">
                                      <p:cBhvr>
                                        <p:cTn id="42" dur="500"/>
                                        <p:tgtEl>
                                          <p:spTgt spid="33">
                                            <p:txEl>
                                              <p:pRg st="0" end="0"/>
                                            </p:txEl>
                                          </p:spTgt>
                                        </p:tgtEl>
                                      </p:cBhvr>
                                    </p:animEffect>
                                  </p:childTnLst>
                                </p:cTn>
                              </p:par>
                            </p:childTnLst>
                          </p:cTn>
                        </p:par>
                        <p:par>
                          <p:cTn id="43" fill="hold">
                            <p:stCondLst>
                              <p:cond delay="4975"/>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5475"/>
                            </p:stCondLst>
                            <p:childTnLst>
                              <p:par>
                                <p:cTn id="48" presetID="22" presetClass="entr" presetSubtype="2"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right)">
                                      <p:cBhvr>
                                        <p:cTn id="50" dur="500"/>
                                        <p:tgtEl>
                                          <p:spTgt spid="41"/>
                                        </p:tgtEl>
                                      </p:cBhvr>
                                    </p:animEffect>
                                  </p:childTnLst>
                                </p:cTn>
                              </p:par>
                            </p:childTnLst>
                          </p:cTn>
                        </p:par>
                        <p:par>
                          <p:cTn id="51" fill="hold">
                            <p:stCondLst>
                              <p:cond delay="5975"/>
                            </p:stCondLst>
                            <p:childTnLst>
                              <p:par>
                                <p:cTn id="52" presetID="2" presetClass="entr" presetSubtype="8" decel="100000" fill="hold" grpId="0" nodeType="afterEffect">
                                  <p:stCondLst>
                                    <p:cond delay="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6475"/>
                            </p:stCondLst>
                            <p:childTnLst>
                              <p:par>
                                <p:cTn id="57" presetID="22" presetClass="entr" presetSubtype="2" fill="hold" grpId="0" nodeType="afterEffect">
                                  <p:stCondLst>
                                    <p:cond delay="0"/>
                                  </p:stCondLst>
                                  <p:childTnLst>
                                    <p:set>
                                      <p:cBhvr>
                                        <p:cTn id="58" dur="1" fill="hold">
                                          <p:stCondLst>
                                            <p:cond delay="0"/>
                                          </p:stCondLst>
                                        </p:cTn>
                                        <p:tgtEl>
                                          <p:spTgt spid="37">
                                            <p:txEl>
                                              <p:pRg st="0" end="0"/>
                                            </p:txEl>
                                          </p:spTgt>
                                        </p:tgtEl>
                                        <p:attrNameLst>
                                          <p:attrName>style.visibility</p:attrName>
                                        </p:attrNameLst>
                                      </p:cBhvr>
                                      <p:to>
                                        <p:strVal val="visible"/>
                                      </p:to>
                                    </p:set>
                                    <p:animEffect transition="in" filter="wipe(right)">
                                      <p:cBhvr>
                                        <p:cTn id="59" dur="500"/>
                                        <p:tgtEl>
                                          <p:spTgt spid="37">
                                            <p:txEl>
                                              <p:pRg st="0" end="0"/>
                                            </p:txEl>
                                          </p:spTgt>
                                        </p:tgtEl>
                                      </p:cBhvr>
                                    </p:animEffect>
                                  </p:childTnLst>
                                </p:cTn>
                              </p:par>
                            </p:childTnLst>
                          </p:cTn>
                        </p:par>
                        <p:par>
                          <p:cTn id="60" fill="hold">
                            <p:stCondLst>
                              <p:cond delay="6975"/>
                            </p:stCondLst>
                            <p:childTnLst>
                              <p:par>
                                <p:cTn id="61" presetID="22" presetClass="entr" presetSubtype="8"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7475"/>
                            </p:stCondLst>
                            <p:childTnLst>
                              <p:par>
                                <p:cTn id="65" presetID="22" presetClass="entr" presetSubtype="2"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right)">
                                      <p:cBhvr>
                                        <p:cTn id="67" dur="500"/>
                                        <p:tgtEl>
                                          <p:spTgt spid="40"/>
                                        </p:tgtEl>
                                      </p:cBhvr>
                                    </p:animEffect>
                                  </p:childTnLst>
                                </p:cTn>
                              </p:par>
                            </p:childTnLst>
                          </p:cTn>
                        </p:par>
                        <p:par>
                          <p:cTn id="68" fill="hold">
                            <p:stCondLst>
                              <p:cond delay="7975"/>
                            </p:stCondLst>
                            <p:childTnLst>
                              <p:par>
                                <p:cTn id="69" presetID="2" presetClass="entr" presetSubtype="8" decel="100000" fill="hold" grpId="0" nodeType="after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 calcmode="lin" valueType="num">
                                      <p:cBhvr additive="base">
                                        <p:cTn id="7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8475"/>
                            </p:stCondLst>
                            <p:childTnLst>
                              <p:par>
                                <p:cTn id="74" presetID="22" presetClass="entr" presetSubtype="2" fill="hold" grpId="0" nodeType="afterEffect">
                                  <p:stCondLst>
                                    <p:cond delay="0"/>
                                  </p:stCondLst>
                                  <p:childTnLst>
                                    <p:set>
                                      <p:cBhvr>
                                        <p:cTn id="75" dur="1" fill="hold">
                                          <p:stCondLst>
                                            <p:cond delay="0"/>
                                          </p:stCondLst>
                                        </p:cTn>
                                        <p:tgtEl>
                                          <p:spTgt spid="35">
                                            <p:txEl>
                                              <p:pRg st="0" end="0"/>
                                            </p:txEl>
                                          </p:spTgt>
                                        </p:tgtEl>
                                        <p:attrNameLst>
                                          <p:attrName>style.visibility</p:attrName>
                                        </p:attrNameLst>
                                      </p:cBhvr>
                                      <p:to>
                                        <p:strVal val="visible"/>
                                      </p:to>
                                    </p:set>
                                    <p:animEffect transition="in" filter="wipe(right)">
                                      <p:cBhvr>
                                        <p:cTn id="76" dur="500"/>
                                        <p:tgtEl>
                                          <p:spTgt spid="35">
                                            <p:txEl>
                                              <p:pRg st="0" end="0"/>
                                            </p:txEl>
                                          </p:spTgt>
                                        </p:tgtEl>
                                      </p:cBhvr>
                                    </p:animEffect>
                                  </p:childTnLst>
                                </p:cTn>
                              </p:par>
                            </p:childTnLst>
                          </p:cTn>
                        </p:par>
                        <p:par>
                          <p:cTn id="77" fill="hold">
                            <p:stCondLst>
                              <p:cond delay="8975"/>
                            </p:stCondLst>
                            <p:childTnLst>
                              <p:par>
                                <p:cTn id="78" presetID="10" presetClass="entr" presetSubtype="0" fill="hold" grpId="0" nodeType="afterEffect">
                                  <p:stCondLst>
                                    <p:cond delay="500"/>
                                  </p:stCondLst>
                                  <p:childTnLst>
                                    <p:set>
                                      <p:cBhvr>
                                        <p:cTn id="79" dur="1" fill="hold">
                                          <p:stCondLst>
                                            <p:cond delay="0"/>
                                          </p:stCondLst>
                                        </p:cTn>
                                        <p:tgtEl>
                                          <p:spTgt spid="50">
                                            <p:txEl>
                                              <p:pRg st="0" end="0"/>
                                            </p:txEl>
                                          </p:spTgt>
                                        </p:tgtEl>
                                        <p:attrNameLst>
                                          <p:attrName>style.visibility</p:attrName>
                                        </p:attrNameLst>
                                      </p:cBhvr>
                                      <p:to>
                                        <p:strVal val="visible"/>
                                      </p:to>
                                    </p:set>
                                    <p:animEffect transition="in" filter="fade">
                                      <p:cBhvr>
                                        <p:cTn id="80"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 presetClass="entr" presetSubtype="2"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49" grpId="0"/>
      <p:bldP spid="50" grpId="0" build="p">
        <p:tmplLst>
          <p:tmpl lvl="1">
            <p:tnLst>
              <p:par>
                <p:cTn presetID="10" presetClass="entr" presetSubtype="0" fill="hold" nodeType="after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7" name="グループ化 4"/>
          <p:cNvGrpSpPr/>
          <p:nvPr userDrawn="1"/>
        </p:nvGrpSpPr>
        <p:grpSpPr>
          <a:xfrm>
            <a:off x="725872" y="2982872"/>
            <a:ext cx="17560541" cy="2475756"/>
            <a:chOff x="725872" y="2982872"/>
            <a:chExt cx="17560541" cy="2475756"/>
          </a:xfrm>
        </p:grpSpPr>
        <p:sp>
          <p:nvSpPr>
            <p:cNvPr id="48"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9"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0"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1" name="グループ化 5"/>
          <p:cNvGrpSpPr/>
          <p:nvPr userDrawn="1"/>
        </p:nvGrpSpPr>
        <p:grpSpPr>
          <a:xfrm>
            <a:off x="487876" y="4364335"/>
            <a:ext cx="17798537" cy="1332290"/>
            <a:chOff x="487876" y="4364335"/>
            <a:chExt cx="17798537" cy="1332290"/>
          </a:xfrm>
        </p:grpSpPr>
        <p:sp>
          <p:nvSpPr>
            <p:cNvPr id="52"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3"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5" name="グループ化 36"/>
          <p:cNvGrpSpPr/>
          <p:nvPr userDrawn="1"/>
        </p:nvGrpSpPr>
        <p:grpSpPr>
          <a:xfrm>
            <a:off x="725872" y="5984782"/>
            <a:ext cx="17560541" cy="2475756"/>
            <a:chOff x="725872" y="5984782"/>
            <a:chExt cx="17560541" cy="2475756"/>
          </a:xfrm>
          <a:solidFill>
            <a:schemeClr val="accent4"/>
          </a:solidFill>
        </p:grpSpPr>
        <p:sp>
          <p:nvSpPr>
            <p:cNvPr id="56" name="正方形/長方形 30"/>
            <p:cNvSpPr/>
            <p:nvPr userDrawn="1"/>
          </p:nvSpPr>
          <p:spPr>
            <a:xfrm flipV="1">
              <a:off x="10548745" y="7128248"/>
              <a:ext cx="7737668" cy="1332289"/>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4">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8"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9" name="グループ化 35"/>
          <p:cNvGrpSpPr/>
          <p:nvPr userDrawn="1"/>
        </p:nvGrpSpPr>
        <p:grpSpPr>
          <a:xfrm>
            <a:off x="487876" y="5746786"/>
            <a:ext cx="17798537" cy="1332289"/>
            <a:chOff x="487876" y="5746786"/>
            <a:chExt cx="17798537" cy="1332289"/>
          </a:xfrm>
        </p:grpSpPr>
        <p:sp>
          <p:nvSpPr>
            <p:cNvPr id="6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1"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2"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63" name="タイトル 1"/>
          <p:cNvSpPr>
            <a:spLocks noGrp="1"/>
          </p:cNvSpPr>
          <p:nvPr>
            <p:ph type="title" hasCustomPrompt="1"/>
          </p:nvPr>
        </p:nvSpPr>
        <p:spPr>
          <a:xfrm>
            <a:off x="900545" y="531190"/>
            <a:ext cx="7317336" cy="454812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4" name="テキスト プレースホルダー 5"/>
          <p:cNvSpPr>
            <a:spLocks noGrp="1"/>
          </p:cNvSpPr>
          <p:nvPr>
            <p:ph type="body" sz="quarter" idx="25" hasCustomPrompt="1"/>
          </p:nvPr>
        </p:nvSpPr>
        <p:spPr>
          <a:xfrm>
            <a:off x="900545" y="6289803"/>
            <a:ext cx="7317336" cy="2696893"/>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10784668" y="319715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6" name="テキスト プレースホルダー 5"/>
          <p:cNvSpPr>
            <a:spLocks noGrp="1"/>
          </p:cNvSpPr>
          <p:nvPr>
            <p:ph type="body" sz="quarter" idx="27" hasCustomPrompt="1"/>
          </p:nvPr>
        </p:nvSpPr>
        <p:spPr>
          <a:xfrm>
            <a:off x="10784668" y="460332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0784668" y="5992229"/>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8" name="テキスト プレースホルダー 5"/>
          <p:cNvSpPr>
            <a:spLocks noGrp="1"/>
          </p:cNvSpPr>
          <p:nvPr>
            <p:ph type="body" sz="quarter" idx="29" hasCustomPrompt="1"/>
          </p:nvPr>
        </p:nvSpPr>
        <p:spPr>
          <a:xfrm>
            <a:off x="10784667" y="7367235"/>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0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5">
                                            <p:txEl>
                                              <p:pRg st="0" end="0"/>
                                            </p:txEl>
                                          </p:spTgt>
                                        </p:tgtEl>
                                        <p:attrNameLst>
                                          <p:attrName>style.visibility</p:attrName>
                                        </p:attrNameLst>
                                      </p:cBhvr>
                                      <p:to>
                                        <p:strVal val="visible"/>
                                      </p:to>
                                    </p:set>
                                    <p:animEffect transition="in" filter="wipe(left)">
                                      <p:cBhvr>
                                        <p:cTn id="10" dur="500"/>
                                        <p:tgtEl>
                                          <p:spTgt spid="65">
                                            <p:txEl>
                                              <p:pRg st="0" end="0"/>
                                            </p:txEl>
                                          </p:spTgt>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wipe(left)">
                                      <p:cBhvr>
                                        <p:cTn id="17" dur="500"/>
                                        <p:tgtEl>
                                          <p:spTgt spid="66">
                                            <p:txEl>
                                              <p:pRg st="0" end="0"/>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000"/>
                                        <p:tgtEl>
                                          <p:spTgt spid="5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67">
                                            <p:txEl>
                                              <p:pRg st="0" end="0"/>
                                            </p:txEl>
                                          </p:spTgt>
                                        </p:tgtEl>
                                        <p:attrNameLst>
                                          <p:attrName>style.visibility</p:attrName>
                                        </p:attrNameLst>
                                      </p:cBhvr>
                                      <p:to>
                                        <p:strVal val="visible"/>
                                      </p:to>
                                    </p:set>
                                    <p:animEffect transition="in" filter="wipe(left)">
                                      <p:cBhvr>
                                        <p:cTn id="24" dur="500"/>
                                        <p:tgtEl>
                                          <p:spTgt spid="67">
                                            <p:txEl>
                                              <p:pRg st="0" end="0"/>
                                            </p:txEl>
                                          </p:spTgt>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0"/>
                                        <p:tgtEl>
                                          <p:spTgt spid="55"/>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68">
                                            <p:txEl>
                                              <p:pRg st="0" end="0"/>
                                            </p:txEl>
                                          </p:spTgt>
                                        </p:tgtEl>
                                        <p:attrNameLst>
                                          <p:attrName>style.visibility</p:attrName>
                                        </p:attrNameLst>
                                      </p:cBhvr>
                                      <p:to>
                                        <p:strVal val="visible"/>
                                      </p:to>
                                    </p:set>
                                    <p:animEffect transition="in" filter="wipe(left)">
                                      <p:cBhvr>
                                        <p:cTn id="31" dur="500"/>
                                        <p:tgtEl>
                                          <p:spTgt spid="68">
                                            <p:txEl>
                                              <p:pRg st="0" end="0"/>
                                            </p:txEl>
                                          </p:spTgt>
                                        </p:tgtEl>
                                      </p:cBhvr>
                                    </p:animEffect>
                                  </p:childTnLst>
                                </p:cTn>
                              </p:par>
                            </p:childTnLst>
                          </p:cTn>
                        </p:par>
                        <p:par>
                          <p:cTn id="32" fill="hold">
                            <p:stCondLst>
                              <p:cond delay="400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750" fill="hold"/>
                                        <p:tgtEl>
                                          <p:spTgt spid="63"/>
                                        </p:tgtEl>
                                        <p:attrNameLst>
                                          <p:attrName>ppt_x</p:attrName>
                                        </p:attrNameLst>
                                      </p:cBhvr>
                                      <p:tavLst>
                                        <p:tav tm="0">
                                          <p:val>
                                            <p:strVal val="#ppt_x"/>
                                          </p:val>
                                        </p:tav>
                                        <p:tav tm="100000">
                                          <p:val>
                                            <p:strVal val="#ppt_x"/>
                                          </p:val>
                                        </p:tav>
                                      </p:tavLst>
                                    </p:anim>
                                    <p:anim calcmode="lin" valueType="num">
                                      <p:cBhvr additive="base">
                                        <p:cTn id="36" dur="750" fill="hold"/>
                                        <p:tgtEl>
                                          <p:spTgt spid="63"/>
                                        </p:tgtEl>
                                        <p:attrNameLst>
                                          <p:attrName>ppt_y</p:attrName>
                                        </p:attrNameLst>
                                      </p:cBhvr>
                                      <p:tavLst>
                                        <p:tav tm="0">
                                          <p:val>
                                            <p:strVal val="0-#ppt_h/2"/>
                                          </p:val>
                                        </p:tav>
                                        <p:tav tm="100000">
                                          <p:val>
                                            <p:strVal val="#ppt_y"/>
                                          </p:val>
                                        </p:tav>
                                      </p:tavLst>
                                    </p:anim>
                                  </p:childTnLst>
                                </p:cTn>
                              </p:par>
                            </p:childTnLst>
                          </p:cTn>
                        </p:par>
                        <p:par>
                          <p:cTn id="37" fill="hold">
                            <p:stCondLst>
                              <p:cond delay="5225"/>
                            </p:stCondLst>
                            <p:childTnLst>
                              <p:par>
                                <p:cTn id="38" presetID="22" presetClass="entr" presetSubtype="8" fill="hold" grpId="0" nodeType="afterEffect">
                                  <p:stCondLst>
                                    <p:cond delay="0"/>
                                  </p:stCondLst>
                                  <p:childTnLst>
                                    <p:set>
                                      <p:cBhvr>
                                        <p:cTn id="39" dur="1" fill="hold">
                                          <p:stCondLst>
                                            <p:cond delay="0"/>
                                          </p:stCondLst>
                                        </p:cTn>
                                        <p:tgtEl>
                                          <p:spTgt spid="64">
                                            <p:txEl>
                                              <p:pRg st="0" end="0"/>
                                            </p:txEl>
                                          </p:spTgt>
                                        </p:tgtEl>
                                        <p:attrNameLst>
                                          <p:attrName>style.visibility</p:attrName>
                                        </p:attrNameLst>
                                      </p:cBhvr>
                                      <p:to>
                                        <p:strVal val="visible"/>
                                      </p:to>
                                    </p:set>
                                    <p:animEffect transition="in" filter="wipe(left)">
                                      <p:cBhvr>
                                        <p:cTn id="4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2" presetClass="entr" presetSubtype="8" fill="hold" nodeType="withEffect">
                  <p:stCondLst>
                    <p:cond delay="50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withEffect">
                  <p:stCondLst>
                    <p:cond delay="50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build="p">
        <p:tmplLst>
          <p:tmpl lvl="1">
            <p:tnLst>
              <p:par>
                <p:cTn presetID="22" presetClass="entr" presetSubtype="8" fill="hold" nodeType="withEffect">
                  <p:stCondLst>
                    <p:cond delay="50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2" presetClass="entr" presetSubtype="8" fill="hold" nodeType="with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n A">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TextBox 5"/>
          <p:cNvSpPr txBox="1"/>
          <p:nvPr userDrawn="1"/>
        </p:nvSpPr>
        <p:spPr>
          <a:xfrm>
            <a:off x="419100" y="-1809750"/>
            <a:ext cx="8550739"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A</a:t>
            </a:r>
            <a:endParaRPr kumimoji="1" lang="ja-JP" altLang="en-US" sz="100000" i="1" dirty="0">
              <a:solidFill>
                <a:schemeClr val="tx1">
                  <a:lumMod val="90000"/>
                  <a:lumOff val="10000"/>
                </a:schemeClr>
              </a:solidFill>
            </a:endParaRPr>
          </a:p>
        </p:txBody>
      </p:sp>
      <p:sp>
        <p:nvSpPr>
          <p:cNvPr id="8" name="Picture Placeholder 6"/>
          <p:cNvSpPr>
            <a:spLocks noGrp="1"/>
          </p:cNvSpPr>
          <p:nvPr>
            <p:ph type="pic" sz="quarter" idx="13" hasCustomPrompt="1"/>
          </p:nvPr>
        </p:nvSpPr>
        <p:spPr>
          <a:xfrm>
            <a:off x="91440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91440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707570" y="2017486"/>
            <a:ext cx="10077098" cy="4218144"/>
          </a:xfrm>
        </p:spPr>
        <p:txBody>
          <a:bodyPr anchor="b">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8885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nd text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8286" y="928914"/>
            <a:ext cx="8069943" cy="6139543"/>
          </a:xfrm>
        </p:spPr>
        <p:txBody>
          <a:bodyPr anchor="b">
            <a:normAutofit/>
          </a:bodyPr>
          <a:lstStyle>
            <a:lvl1pPr algn="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3" hasCustomPrompt="1"/>
          </p:nvPr>
        </p:nvSpPr>
        <p:spPr>
          <a:xfrm>
            <a:off x="798286" y="7068457"/>
            <a:ext cx="8069942" cy="2104571"/>
          </a:xfrm>
        </p:spPr>
        <p:txBody>
          <a:bodyPr numCol="1" spcCol="360000" anchor="t">
            <a:normAutofit/>
          </a:bodyPr>
          <a:lstStyle>
            <a:lvl1pPr marL="0" indent="0" algn="r">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9326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n B">
    <p:spTree>
      <p:nvGrpSpPr>
        <p:cNvPr id="1" name=""/>
        <p:cNvGrpSpPr/>
        <p:nvPr/>
      </p:nvGrpSpPr>
      <p:grpSpPr>
        <a:xfrm>
          <a:off x="0" y="0"/>
          <a:ext cx="0" cy="0"/>
          <a:chOff x="0" y="0"/>
          <a:chExt cx="0" cy="0"/>
        </a:xfrm>
      </p:grpSpPr>
      <p:sp>
        <p:nvSpPr>
          <p:cNvPr id="6" name="TextBox 5"/>
          <p:cNvSpPr txBox="1"/>
          <p:nvPr userDrawn="1"/>
        </p:nvSpPr>
        <p:spPr>
          <a:xfrm>
            <a:off x="10662640" y="-1809750"/>
            <a:ext cx="7992894"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B</a:t>
            </a:r>
            <a:endParaRPr kumimoji="1" lang="ja-JP" altLang="en-US" sz="100000" i="1" dirty="0">
              <a:solidFill>
                <a:schemeClr val="tx1">
                  <a:lumMod val="90000"/>
                  <a:lumOff val="10000"/>
                </a:schemeClr>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Picture Placeholder 6"/>
          <p:cNvSpPr>
            <a:spLocks noGrp="1"/>
          </p:cNvSpPr>
          <p:nvPr>
            <p:ph type="pic" sz="quarter" idx="13" hasCustomPrompt="1"/>
          </p:nvPr>
        </p:nvSpPr>
        <p:spPr>
          <a:xfrm>
            <a:off x="6096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6096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6995877" y="2017486"/>
            <a:ext cx="10077098" cy="421814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2866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551543" y="1499621"/>
            <a:ext cx="7358743"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8" hasCustomPrompt="1"/>
          </p:nvPr>
        </p:nvSpPr>
        <p:spPr>
          <a:xfrm>
            <a:off x="8080872" y="1645273"/>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6" hasCustomPrompt="1"/>
          </p:nvPr>
        </p:nvSpPr>
        <p:spPr>
          <a:xfrm>
            <a:off x="11634389" y="1275513"/>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0" name="Straight Connector 9"/>
          <p:cNvCxnSpPr/>
          <p:nvPr userDrawn="1"/>
        </p:nvCxnSpPr>
        <p:spPr>
          <a:xfrm>
            <a:off x="11433672" y="1236830"/>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7" hasCustomPrompt="1"/>
          </p:nvPr>
        </p:nvSpPr>
        <p:spPr>
          <a:xfrm>
            <a:off x="8080872" y="3225194"/>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6" name="テキスト プレースホルダー 5"/>
          <p:cNvSpPr>
            <a:spLocks noGrp="1"/>
          </p:cNvSpPr>
          <p:nvPr>
            <p:ph type="body" sz="quarter" idx="28" hasCustomPrompt="1"/>
          </p:nvPr>
        </p:nvSpPr>
        <p:spPr>
          <a:xfrm>
            <a:off x="11634389" y="2855434"/>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7" name="Straight Connector 16"/>
          <p:cNvCxnSpPr/>
          <p:nvPr userDrawn="1"/>
        </p:nvCxnSpPr>
        <p:spPr>
          <a:xfrm>
            <a:off x="11433672" y="2816751"/>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29" hasCustomPrompt="1"/>
          </p:nvPr>
        </p:nvSpPr>
        <p:spPr>
          <a:xfrm>
            <a:off x="8080872" y="4805115"/>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9" name="テキスト プレースホルダー 5"/>
          <p:cNvSpPr>
            <a:spLocks noGrp="1"/>
          </p:cNvSpPr>
          <p:nvPr>
            <p:ph type="body" sz="quarter" idx="30" hasCustomPrompt="1"/>
          </p:nvPr>
        </p:nvSpPr>
        <p:spPr>
          <a:xfrm>
            <a:off x="11634389" y="4435355"/>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0" name="Straight Connector 19"/>
          <p:cNvCxnSpPr/>
          <p:nvPr userDrawn="1"/>
        </p:nvCxnSpPr>
        <p:spPr>
          <a:xfrm>
            <a:off x="11433672" y="4396672"/>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31" hasCustomPrompt="1"/>
          </p:nvPr>
        </p:nvSpPr>
        <p:spPr>
          <a:xfrm>
            <a:off x="8080872" y="6385036"/>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2" name="テキスト プレースホルダー 5"/>
          <p:cNvSpPr>
            <a:spLocks noGrp="1"/>
          </p:cNvSpPr>
          <p:nvPr>
            <p:ph type="body" sz="quarter" idx="32" hasCustomPrompt="1"/>
          </p:nvPr>
        </p:nvSpPr>
        <p:spPr>
          <a:xfrm>
            <a:off x="11634389" y="6015276"/>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3" name="Straight Connector 22"/>
          <p:cNvCxnSpPr/>
          <p:nvPr userDrawn="1"/>
        </p:nvCxnSpPr>
        <p:spPr>
          <a:xfrm>
            <a:off x="11433672" y="5976593"/>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33" hasCustomPrompt="1"/>
          </p:nvPr>
        </p:nvSpPr>
        <p:spPr>
          <a:xfrm>
            <a:off x="8080872" y="7964958"/>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5" name="テキスト プレースホルダー 5"/>
          <p:cNvSpPr>
            <a:spLocks noGrp="1"/>
          </p:cNvSpPr>
          <p:nvPr>
            <p:ph type="body" sz="quarter" idx="34" hasCustomPrompt="1"/>
          </p:nvPr>
        </p:nvSpPr>
        <p:spPr>
          <a:xfrm>
            <a:off x="11634389" y="7595198"/>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6" name="Straight Connector 25"/>
          <p:cNvCxnSpPr/>
          <p:nvPr userDrawn="1"/>
        </p:nvCxnSpPr>
        <p:spPr>
          <a:xfrm>
            <a:off x="11433672" y="7556515"/>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9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1" decel="10000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3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8" decel="100000"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75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35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8" decel="10000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 calcmode="lin" valueType="num">
                                      <p:cBhvr additive="base">
                                        <p:cTn id="38"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8">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1" decel="10000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0-#ppt_h/2"/>
                                          </p:val>
                                        </p:tav>
                                        <p:tav tm="100000">
                                          <p:val>
                                            <p:strVal val="#ppt_y"/>
                                          </p:val>
                                        </p:tav>
                                      </p:tavLst>
                                    </p:anim>
                                  </p:childTnLst>
                                </p:cTn>
                              </p:par>
                              <p:par>
                                <p:cTn id="44" presetID="2" presetClass="entr" presetSubtype="2" decel="100000" fill="hold" grpId="0" nodeType="withEffect">
                                  <p:stCondLst>
                                    <p:cond delay="35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8" decel="100000" fill="hold" grpId="0" nodeType="after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1">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1" decel="10000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2" presetClass="entr" presetSubtype="2" decel="100000" fill="hold" grpId="0" nodeType="withEffect">
                                  <p:stCondLst>
                                    <p:cond delay="350"/>
                                  </p:stCondLst>
                                  <p:childTnLst>
                                    <p:set>
                                      <p:cBhvr>
                                        <p:cTn id="58" dur="1" fill="hold">
                                          <p:stCondLst>
                                            <p:cond delay="0"/>
                                          </p:stCondLst>
                                        </p:cTn>
                                        <p:tgtEl>
                                          <p:spTgt spid="22">
                                            <p:txEl>
                                              <p:pRg st="0" end="0"/>
                                            </p:txEl>
                                          </p:spTgt>
                                        </p:tgtEl>
                                        <p:attrNameLst>
                                          <p:attrName>style.visibility</p:attrName>
                                        </p:attrNameLst>
                                      </p:cBhvr>
                                      <p:to>
                                        <p:strVal val="visible"/>
                                      </p:to>
                                    </p:set>
                                    <p:anim calcmode="lin" valueType="num">
                                      <p:cBhvr additive="base">
                                        <p:cTn id="59"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8" decel="100000" fill="hold" grpId="0" nodeType="after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anim calcmode="lin" valueType="num">
                                      <p:cBhvr additive="base">
                                        <p:cTn id="6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5" dur="750" fill="hold"/>
                                        <p:tgtEl>
                                          <p:spTgt spid="2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1" decel="10000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0-#ppt_h/2"/>
                                          </p:val>
                                        </p:tav>
                                        <p:tav tm="100000">
                                          <p:val>
                                            <p:strVal val="#ppt_y"/>
                                          </p:val>
                                        </p:tav>
                                      </p:tavLst>
                                    </p:anim>
                                  </p:childTnLst>
                                </p:cTn>
                              </p:par>
                              <p:par>
                                <p:cTn id="70" presetID="2" presetClass="entr" presetSubtype="2" decel="100000" fill="hold" grpId="0" nodeType="withEffect">
                                  <p:stCondLst>
                                    <p:cond delay="350"/>
                                  </p:stCondLst>
                                  <p:childTnLst>
                                    <p:set>
                                      <p:cBhvr>
                                        <p:cTn id="71" dur="1" fill="hold">
                                          <p:stCondLst>
                                            <p:cond delay="0"/>
                                          </p:stCondLst>
                                        </p:cTn>
                                        <p:tgtEl>
                                          <p:spTgt spid="25">
                                            <p:txEl>
                                              <p:pRg st="0" end="0"/>
                                            </p:txEl>
                                          </p:spTgt>
                                        </p:tgtEl>
                                        <p:attrNameLst>
                                          <p:attrName>style.visibility</p:attrName>
                                        </p:attrNameLst>
                                      </p:cBhvr>
                                      <p:to>
                                        <p:strVal val="visible"/>
                                      </p:to>
                                    </p:set>
                                    <p:anim calcmode="lin" valueType="num">
                                      <p:cBhvr additive="base">
                                        <p:cTn id="7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0-#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3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3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3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3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s and co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TextBox 4"/>
          <p:cNvSpPr txBox="1"/>
          <p:nvPr userDrawn="1"/>
        </p:nvSpPr>
        <p:spPr>
          <a:xfrm>
            <a:off x="332014" y="-474435"/>
            <a:ext cx="9692077" cy="4708981"/>
          </a:xfrm>
          <a:prstGeom prst="rect">
            <a:avLst/>
          </a:prstGeom>
          <a:noFill/>
        </p:spPr>
        <p:txBody>
          <a:bodyPr wrap="none" rtlCol="0">
            <a:spAutoFit/>
          </a:bodyPr>
          <a:lstStyle/>
          <a:p>
            <a:r>
              <a:rPr kumimoji="1" lang="en-US" altLang="ja-JP" sz="30000" i="1" dirty="0">
                <a:solidFill>
                  <a:schemeClr val="tx1">
                    <a:lumMod val="90000"/>
                    <a:lumOff val="10000"/>
                  </a:schemeClr>
                </a:solidFill>
              </a:rPr>
              <a:t>PROS</a:t>
            </a:r>
            <a:endParaRPr kumimoji="1" lang="ja-JP" altLang="en-US" sz="30000" i="1" dirty="0">
              <a:solidFill>
                <a:schemeClr val="tx1">
                  <a:lumMod val="90000"/>
                  <a:lumOff val="10000"/>
                </a:schemeClr>
              </a:solidFill>
            </a:endParaRPr>
          </a:p>
        </p:txBody>
      </p:sp>
      <p:sp>
        <p:nvSpPr>
          <p:cNvPr id="6" name="TextBox 5"/>
          <p:cNvSpPr txBox="1"/>
          <p:nvPr userDrawn="1"/>
        </p:nvSpPr>
        <p:spPr>
          <a:xfrm>
            <a:off x="7886699" y="5472637"/>
            <a:ext cx="10129696" cy="4708981"/>
          </a:xfrm>
          <a:prstGeom prst="rect">
            <a:avLst/>
          </a:prstGeom>
          <a:noFill/>
        </p:spPr>
        <p:txBody>
          <a:bodyPr wrap="none" rtlCol="0">
            <a:spAutoFit/>
          </a:bodyPr>
          <a:lstStyle/>
          <a:p>
            <a:pPr algn="r"/>
            <a:r>
              <a:rPr kumimoji="1" lang="en-US" altLang="ja-JP" sz="30000" i="1" dirty="0">
                <a:solidFill>
                  <a:schemeClr val="tx1">
                    <a:lumMod val="90000"/>
                    <a:lumOff val="10000"/>
                  </a:schemeClr>
                </a:solidFill>
              </a:rPr>
              <a:t>CONS</a:t>
            </a:r>
            <a:endParaRPr kumimoji="1" lang="ja-JP" altLang="en-US" sz="30000" i="1" dirty="0">
              <a:solidFill>
                <a:schemeClr val="tx1">
                  <a:lumMod val="90000"/>
                  <a:lumOff val="10000"/>
                </a:schemeClr>
              </a:solidFill>
            </a:endParaRPr>
          </a:p>
        </p:txBody>
      </p:sp>
      <p:cxnSp>
        <p:nvCxnSpPr>
          <p:cNvPr id="8" name="Straight Connector 7"/>
          <p:cNvCxnSpPr/>
          <p:nvPr userDrawn="1"/>
        </p:nvCxnSpPr>
        <p:spPr>
          <a:xfrm flipV="1">
            <a:off x="0" y="1479020"/>
            <a:ext cx="18288000" cy="67491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26" hasCustomPrompt="1"/>
          </p:nvPr>
        </p:nvSpPr>
        <p:spPr>
          <a:xfrm>
            <a:off x="1126046" y="1806763"/>
            <a:ext cx="7321268" cy="2651465"/>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27" hasCustomPrompt="1"/>
          </p:nvPr>
        </p:nvSpPr>
        <p:spPr>
          <a:xfrm>
            <a:off x="10490743" y="5219927"/>
            <a:ext cx="7321268" cy="2651465"/>
          </a:xfrm>
        </p:spPr>
        <p:txBody>
          <a:bodyPr numCol="1" spcCol="360000" anchor="b">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838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2" presetClass="entr" presetSubtype="1"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0-#ppt_h/2"/>
                                          </p:val>
                                        </p:tav>
                                        <p:tav tm="100000">
                                          <p:val>
                                            <p:strVal val="#ppt_y"/>
                                          </p:val>
                                        </p:tav>
                                      </p:tavLst>
                                    </p:anim>
                                  </p:childTnLst>
                                </p:cTn>
                              </p:par>
                              <p:par>
                                <p:cTn id="18" presetID="53" presetClass="entr" presetSubtype="16" fill="hold" grpId="1"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par>
                          <p:cTn id="23" fill="hold">
                            <p:stCondLst>
                              <p:cond delay="1250"/>
                            </p:stCondLst>
                            <p:childTnLst>
                              <p:par>
                                <p:cTn id="24" presetID="2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175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2250"/>
                            </p:stCondLst>
                            <p:childTnLst>
                              <p:par>
                                <p:cTn id="32" presetID="22" presetClass="entr" presetSubtype="8" fill="hold" grpId="0" nodeType="after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Picture Placeholder 6"/>
          <p:cNvSpPr>
            <a:spLocks noGrp="1"/>
          </p:cNvSpPr>
          <p:nvPr>
            <p:ph type="pic" sz="quarter" idx="13" hasCustomPrompt="1"/>
          </p:nvPr>
        </p:nvSpPr>
        <p:spPr>
          <a:xfrm>
            <a:off x="1660069" y="2537509"/>
            <a:ext cx="7072087" cy="521039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タイトル 1"/>
          <p:cNvSpPr>
            <a:spLocks noGrp="1"/>
          </p:cNvSpPr>
          <p:nvPr>
            <p:ph type="title" hasCustomPrompt="1"/>
          </p:nvPr>
        </p:nvSpPr>
        <p:spPr>
          <a:xfrm>
            <a:off x="8977745" y="2537509"/>
            <a:ext cx="8612593" cy="2657945"/>
          </a:xfrm>
        </p:spPr>
        <p:txBody>
          <a:bodyPr anchor="t">
            <a:normAutofit/>
          </a:bodyPr>
          <a:lstStyle>
            <a:lvl1pPr algn="l">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30" hasCustomPrompt="1"/>
          </p:nvPr>
        </p:nvSpPr>
        <p:spPr>
          <a:xfrm>
            <a:off x="8977744" y="4946074"/>
            <a:ext cx="8612593" cy="1219199"/>
          </a:xfrm>
        </p:spPr>
        <p:txBody>
          <a:bodyPr numCol="1" spcCol="360000" anchor="t">
            <a:normAutofit/>
          </a:bodyPr>
          <a:lstStyle>
            <a:lvl1pPr marL="285750" indent="-285750" algn="l">
              <a:lnSpc>
                <a:spcPct val="130000"/>
              </a:lnSpc>
              <a:spcBef>
                <a:spcPts val="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31" hasCustomPrompt="1"/>
          </p:nvPr>
        </p:nvSpPr>
        <p:spPr>
          <a:xfrm>
            <a:off x="8977744" y="6414656"/>
            <a:ext cx="8612593" cy="1333248"/>
          </a:xfrm>
        </p:spPr>
        <p:txBody>
          <a:bodyPr numCol="1" spcCol="360000" anchor="b">
            <a:normAutofit/>
          </a:bodyPr>
          <a:lstStyle>
            <a:lvl1pPr marL="285750" indent="-285750" algn="l">
              <a:lnSpc>
                <a:spcPct val="130000"/>
              </a:lnSpc>
              <a:spcBef>
                <a:spcPts val="0"/>
              </a:spcBef>
              <a:buClr>
                <a:schemeClr val="tx1">
                  <a:lumMod val="75000"/>
                  <a:lumOff val="25000"/>
                </a:schemeClr>
              </a:buClr>
              <a:buFont typeface="Wingdings" panose="05000000000000000000" pitchFamily="2" charset="2"/>
              <a:buChar char="n"/>
              <a:defRPr sz="1800">
                <a:solidFill>
                  <a:schemeClr val="tx1">
                    <a:lumMod val="50000"/>
                    <a:lumOff val="5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11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2" decel="100000" fill="hold" grpId="0" nodeType="withEffect">
                                  <p:stCondLst>
                                    <p:cond delay="35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9" dur="750" fill="hold"/>
                                        <p:tgtEl>
                                          <p:spTgt spid="8">
                                            <p:txEl>
                                              <p:pRg st="0" end="0"/>
                                            </p:txEl>
                                          </p:spTgt>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7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withEffect">
                  <p:stCondLst>
                    <p:cond delay="750"/>
                  </p:stCondLst>
                  <p:childTnLst>
                    <p:set>
                      <p:cBhvr>
                        <p:cTn dur="1" fill="hold">
                          <p:stCondLst>
                            <p:cond delay="0"/>
                          </p:stCondLst>
                        </p:cTn>
                        <p:tgtEl>
                          <p:spTgt spid="9"/>
                        </p:tgtEl>
                        <p:attrNameLst>
                          <p:attrName>style.visibility</p:attrName>
                        </p:attrNameLst>
                      </p:cBhvr>
                      <p:to>
                        <p:strVal val="visible"/>
                      </p:to>
                    </p:set>
                    <p:animEffect transition="in" filter="wipe(left)">
                      <p:cBhvr>
                        <p:cTn dur="75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57564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858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ctr">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463307"/>
            <a:ext cx="15679611" cy="769258"/>
          </a:xfrm>
        </p:spPr>
        <p:txBody>
          <a:bodyPr numCol="1" spcCol="360000" anchor="t">
            <a:normAutofit/>
          </a:bodyPr>
          <a:lstStyle>
            <a:lvl1pPr algn="ctr">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5114925" y="7675418"/>
            <a:ext cx="8058150" cy="1993074"/>
          </a:xfrm>
        </p:spPr>
        <p:txBody>
          <a:bodyPr anchor="b">
            <a:normAutofit/>
          </a:bodyPr>
          <a:lstStyle>
            <a:lvl1pPr marL="0" indent="0" algn="ctr">
              <a:spcBef>
                <a:spcPts val="0"/>
              </a:spcBef>
              <a:buClr>
                <a:schemeClr val="accent1"/>
              </a:buClr>
              <a:buFontTx/>
              <a:buNone/>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708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2309" y="3817256"/>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912309" y="8554850"/>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8805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06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19827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text 4">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98286" y="928914"/>
            <a:ext cx="8069943" cy="8244115"/>
          </a:xfrm>
        </p:spPr>
        <p:txBody>
          <a:bodyPr anchor="ctr">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8"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501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471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ight big image">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7576452" y="490877"/>
            <a:ext cx="10218618" cy="930365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タイトル 1"/>
          <p:cNvSpPr>
            <a:spLocks noGrp="1"/>
          </p:cNvSpPr>
          <p:nvPr>
            <p:ph type="title" hasCustomPrompt="1"/>
          </p:nvPr>
        </p:nvSpPr>
        <p:spPr>
          <a:xfrm>
            <a:off x="591457" y="833994"/>
            <a:ext cx="10308772" cy="3099378"/>
          </a:xfrm>
        </p:spPr>
        <p:txBody>
          <a:bodyPr anchor="ctr">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 name="テキスト プレースホルダー 5"/>
          <p:cNvSpPr>
            <a:spLocks noGrp="1"/>
          </p:cNvSpPr>
          <p:nvPr>
            <p:ph type="body" sz="quarter" idx="14" hasCustomPrompt="1"/>
          </p:nvPr>
        </p:nvSpPr>
        <p:spPr>
          <a:xfrm>
            <a:off x="591457" y="3916250"/>
            <a:ext cx="6767286" cy="1933008"/>
          </a:xfrm>
        </p:spPr>
        <p:txBody>
          <a:bodyPr numCol="1" spcCol="360000" anchor="b">
            <a:normAutofit/>
          </a:bodyPr>
          <a:lstStyle>
            <a:lvl1pPr marL="0" indent="0" algn="l">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20" hasCustomPrompt="1"/>
          </p:nvPr>
        </p:nvSpPr>
        <p:spPr>
          <a:xfrm>
            <a:off x="591457" y="6020820"/>
            <a:ext cx="6767286" cy="3494314"/>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5832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 decel="100000"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975"/>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ull screen image and year">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bg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テキスト プレースホルダー 5"/>
          <p:cNvSpPr>
            <a:spLocks noGrp="1"/>
          </p:cNvSpPr>
          <p:nvPr>
            <p:ph type="body" sz="quarter" idx="15" hasCustomPrompt="1"/>
          </p:nvPr>
        </p:nvSpPr>
        <p:spPr>
          <a:xfrm>
            <a:off x="763705" y="990316"/>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8" name="タイトル 1"/>
          <p:cNvSpPr>
            <a:spLocks noGrp="1"/>
          </p:cNvSpPr>
          <p:nvPr>
            <p:ph type="title" hasCustomPrompt="1"/>
          </p:nvPr>
        </p:nvSpPr>
        <p:spPr>
          <a:xfrm>
            <a:off x="9383137" y="615268"/>
            <a:ext cx="8198047" cy="3715657"/>
          </a:xfrm>
        </p:spPr>
        <p:txBody>
          <a:bodyPr anchor="b">
            <a:normAutofit/>
          </a:bodyPr>
          <a:lstStyle>
            <a:lvl1pPr algn="l">
              <a:lnSpc>
                <a:spcPct val="80000"/>
              </a:lnSpc>
              <a:defRPr sz="8000" baseline="0">
                <a:solidFill>
                  <a:schemeClr val="tx1"/>
                </a:solidFill>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9" name="テキスト プレースホルダー 5"/>
          <p:cNvSpPr>
            <a:spLocks noGrp="1"/>
          </p:cNvSpPr>
          <p:nvPr>
            <p:ph type="body" sz="quarter" idx="16" hasCustomPrompt="1"/>
          </p:nvPr>
        </p:nvSpPr>
        <p:spPr>
          <a:xfrm>
            <a:off x="2604325" y="1344326"/>
            <a:ext cx="2333866" cy="5178199"/>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0" name="テキスト プレースホルダー 5"/>
          <p:cNvSpPr>
            <a:spLocks noGrp="1"/>
          </p:cNvSpPr>
          <p:nvPr>
            <p:ph type="body" sz="quarter" idx="17" hasCustomPrompt="1"/>
          </p:nvPr>
        </p:nvSpPr>
        <p:spPr>
          <a:xfrm>
            <a:off x="4444945" y="615268"/>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1" name="テキスト プレースホルダー 5"/>
          <p:cNvSpPr>
            <a:spLocks noGrp="1"/>
          </p:cNvSpPr>
          <p:nvPr>
            <p:ph type="body" sz="quarter" idx="18" hasCustomPrompt="1"/>
          </p:nvPr>
        </p:nvSpPr>
        <p:spPr>
          <a:xfrm>
            <a:off x="6285565" y="1747070"/>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2" name="テキスト プレースホルダー 5"/>
          <p:cNvSpPr>
            <a:spLocks noGrp="1"/>
          </p:cNvSpPr>
          <p:nvPr>
            <p:ph type="body" sz="quarter" idx="20" hasCustomPrompt="1"/>
          </p:nvPr>
        </p:nvSpPr>
        <p:spPr>
          <a:xfrm>
            <a:off x="9383138" y="4367721"/>
            <a:ext cx="8198047" cy="1549969"/>
          </a:xfrm>
        </p:spPr>
        <p:txBody>
          <a:bodyPr numCol="1" spcCol="360000" anchor="t">
            <a:normAutofit/>
          </a:bodyPr>
          <a:lstStyle>
            <a:lvl1pPr marL="0" indent="0" algn="l">
              <a:lnSpc>
                <a:spcPct val="130000"/>
              </a:lnSpc>
              <a:spcBef>
                <a:spcPts val="1200"/>
              </a:spcBef>
              <a:buClr>
                <a:schemeClr val="accent1"/>
              </a:buClr>
              <a:buFontTx/>
              <a:buNone/>
              <a:defRPr sz="1800">
                <a:solidFill>
                  <a:schemeClr val="tx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462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9" decel="10000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25" presetID="49" presetClass="entr" presetSubtype="0" decel="100000" fill="hold" grpId="1"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p:cTn id="27"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28" dur="750" fill="hold"/>
                                        <p:tgtEl>
                                          <p:spTgt spid="5">
                                            <p:txEl>
                                              <p:pRg st="0" end="0"/>
                                            </p:txEl>
                                          </p:spTgt>
                                        </p:tgtEl>
                                        <p:attrNameLst>
                                          <p:attrName>ppt_h</p:attrName>
                                        </p:attrNameLst>
                                      </p:cBhvr>
                                      <p:tavLst>
                                        <p:tav tm="0">
                                          <p:val>
                                            <p:fltVal val="0"/>
                                          </p:val>
                                        </p:tav>
                                        <p:tav tm="100000">
                                          <p:val>
                                            <p:strVal val="#ppt_h"/>
                                          </p:val>
                                        </p:tav>
                                      </p:tavLst>
                                    </p:anim>
                                    <p:anim calcmode="lin" valueType="num">
                                      <p:cBhvr>
                                        <p:cTn id="29" dur="75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30" dur="750"/>
                                        <p:tgtEl>
                                          <p:spTgt spid="5">
                                            <p:txEl>
                                              <p:pRg st="0" end="0"/>
                                            </p:txEl>
                                          </p:spTgt>
                                        </p:tgtEl>
                                      </p:cBhvr>
                                    </p:animEffect>
                                  </p:childTnLst>
                                </p:cTn>
                              </p:par>
                              <p:par>
                                <p:cTn id="31" presetID="49" presetClass="entr" presetSubtype="0" decel="100000" fill="hold" grpId="1"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p:cTn id="33" dur="750" fill="hold"/>
                                        <p:tgtEl>
                                          <p:spTgt spid="9">
                                            <p:txEl>
                                              <p:pRg st="0" end="0"/>
                                            </p:txEl>
                                          </p:spTgt>
                                        </p:tgtEl>
                                        <p:attrNameLst>
                                          <p:attrName>ppt_w</p:attrName>
                                        </p:attrNameLst>
                                      </p:cBhvr>
                                      <p:tavLst>
                                        <p:tav tm="0">
                                          <p:val>
                                            <p:fltVal val="0"/>
                                          </p:val>
                                        </p:tav>
                                        <p:tav tm="100000">
                                          <p:val>
                                            <p:strVal val="#ppt_w"/>
                                          </p:val>
                                        </p:tav>
                                      </p:tavLst>
                                    </p:anim>
                                    <p:anim calcmode="lin" valueType="num">
                                      <p:cBhvr>
                                        <p:cTn id="34" dur="750" fill="hold"/>
                                        <p:tgtEl>
                                          <p:spTgt spid="9">
                                            <p:txEl>
                                              <p:pRg st="0" end="0"/>
                                            </p:txEl>
                                          </p:spTgt>
                                        </p:tgtEl>
                                        <p:attrNameLst>
                                          <p:attrName>ppt_h</p:attrName>
                                        </p:attrNameLst>
                                      </p:cBhvr>
                                      <p:tavLst>
                                        <p:tav tm="0">
                                          <p:val>
                                            <p:fltVal val="0"/>
                                          </p:val>
                                        </p:tav>
                                        <p:tav tm="100000">
                                          <p:val>
                                            <p:strVal val="#ppt_h"/>
                                          </p:val>
                                        </p:tav>
                                      </p:tavLst>
                                    </p:anim>
                                    <p:anim calcmode="lin" valueType="num">
                                      <p:cBhvr>
                                        <p:cTn id="35" dur="75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36" dur="750"/>
                                        <p:tgtEl>
                                          <p:spTgt spid="9">
                                            <p:txEl>
                                              <p:pRg st="0" end="0"/>
                                            </p:txEl>
                                          </p:spTgt>
                                        </p:tgtEl>
                                      </p:cBhvr>
                                    </p:animEffect>
                                  </p:childTnLst>
                                </p:cTn>
                              </p:par>
                              <p:par>
                                <p:cTn id="37" presetID="49" presetClass="entr" presetSubtype="0" decel="100000" fill="hold" grpId="1"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750" fill="hold"/>
                                        <p:tgtEl>
                                          <p:spTgt spid="10">
                                            <p:txEl>
                                              <p:pRg st="0" end="0"/>
                                            </p:txEl>
                                          </p:spTgt>
                                        </p:tgtEl>
                                        <p:attrNameLst>
                                          <p:attrName>ppt_h</p:attrName>
                                        </p:attrNameLst>
                                      </p:cBhvr>
                                      <p:tavLst>
                                        <p:tav tm="0">
                                          <p:val>
                                            <p:fltVal val="0"/>
                                          </p:val>
                                        </p:tav>
                                        <p:tav tm="100000">
                                          <p:val>
                                            <p:strVal val="#ppt_h"/>
                                          </p:val>
                                        </p:tav>
                                      </p:tavLst>
                                    </p:anim>
                                    <p:anim calcmode="lin" valueType="num">
                                      <p:cBhvr>
                                        <p:cTn id="41" dur="75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42" dur="750"/>
                                        <p:tgtEl>
                                          <p:spTgt spid="10">
                                            <p:txEl>
                                              <p:pRg st="0" end="0"/>
                                            </p:txEl>
                                          </p:spTgt>
                                        </p:tgtEl>
                                      </p:cBhvr>
                                    </p:animEffect>
                                  </p:childTnLst>
                                </p:cTn>
                              </p:par>
                              <p:par>
                                <p:cTn id="43" presetID="49" presetClass="entr" presetSubtype="0" decel="100000" fill="hold" grpId="1" nodeType="with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p:cTn id="45" dur="75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6" dur="750" fill="hold"/>
                                        <p:tgtEl>
                                          <p:spTgt spid="11">
                                            <p:txEl>
                                              <p:pRg st="0" end="0"/>
                                            </p:txEl>
                                          </p:spTgt>
                                        </p:tgtEl>
                                        <p:attrNameLst>
                                          <p:attrName>ppt_h</p:attrName>
                                        </p:attrNameLst>
                                      </p:cBhvr>
                                      <p:tavLst>
                                        <p:tav tm="0">
                                          <p:val>
                                            <p:fltVal val="0"/>
                                          </p:val>
                                        </p:tav>
                                        <p:tav tm="100000">
                                          <p:val>
                                            <p:strVal val="#ppt_h"/>
                                          </p:val>
                                        </p:tav>
                                      </p:tavLst>
                                    </p:anim>
                                    <p:anim calcmode="lin" valueType="num">
                                      <p:cBhvr>
                                        <p:cTn id="47" dur="750" fill="hold"/>
                                        <p:tgtEl>
                                          <p:spTgt spid="11">
                                            <p:txEl>
                                              <p:pRg st="0" end="0"/>
                                            </p:txEl>
                                          </p:spTgt>
                                        </p:tgtEl>
                                        <p:attrNameLst>
                                          <p:attrName>style.rotation</p:attrName>
                                        </p:attrNameLst>
                                      </p:cBhvr>
                                      <p:tavLst>
                                        <p:tav tm="0">
                                          <p:val>
                                            <p:fltVal val="360"/>
                                          </p:val>
                                        </p:tav>
                                        <p:tav tm="100000">
                                          <p:val>
                                            <p:fltVal val="0"/>
                                          </p:val>
                                        </p:tav>
                                      </p:tavLst>
                                    </p:anim>
                                    <p:animEffect transition="in" filter="fade">
                                      <p:cBhvr>
                                        <p:cTn id="48" dur="750"/>
                                        <p:tgtEl>
                                          <p:spTgt spid="11">
                                            <p:txEl>
                                              <p:pRg st="0" end="0"/>
                                            </p:txEl>
                                          </p:spTgt>
                                        </p:tgtEl>
                                      </p:cBhvr>
                                    </p:animEffect>
                                  </p:childTnLst>
                                </p:cTn>
                              </p:par>
                            </p:childTnLst>
                          </p:cTn>
                        </p:par>
                        <p:par>
                          <p:cTn id="49" fill="hold">
                            <p:stCondLst>
                              <p:cond delay="1250"/>
                            </p:stCondLst>
                            <p:childTnLst>
                              <p:par>
                                <p:cTn id="50" presetID="2" presetClass="entr" presetSubtype="4" decel="100000" fill="hold" grpId="0" nodeType="afterEffect">
                                  <p:stCondLst>
                                    <p:cond delay="250"/>
                                  </p:stCondLst>
                                  <p:iterate type="wd">
                                    <p:tmPct val="10000"/>
                                  </p:iterate>
                                  <p:childTnLst>
                                    <p:set>
                                      <p:cBhvr>
                                        <p:cTn id="51" dur="1" fill="hold">
                                          <p:stCondLst>
                                            <p:cond delay="0"/>
                                          </p:stCondLst>
                                        </p:cTn>
                                        <p:tgtEl>
                                          <p:spTgt spid="8"/>
                                        </p:tgtEl>
                                        <p:attrNameLst>
                                          <p:attrName>style.visibility</p:attrName>
                                        </p:attrNameLst>
                                      </p:cBhvr>
                                      <p:to>
                                        <p:strVal val="visible"/>
                                      </p:to>
                                    </p:set>
                                    <p:anim calcmode="lin" valueType="num">
                                      <p:cBhvr additive="base">
                                        <p:cTn id="52" dur="750" fill="hold"/>
                                        <p:tgtEl>
                                          <p:spTgt spid="8"/>
                                        </p:tgtEl>
                                        <p:attrNameLst>
                                          <p:attrName>ppt_x</p:attrName>
                                        </p:attrNameLst>
                                      </p:cBhvr>
                                      <p:tavLst>
                                        <p:tav tm="0">
                                          <p:val>
                                            <p:strVal val="#ppt_x"/>
                                          </p:val>
                                        </p:tav>
                                        <p:tav tm="100000">
                                          <p:val>
                                            <p:strVal val="#ppt_x"/>
                                          </p:val>
                                        </p:tav>
                                      </p:tavLst>
                                    </p:anim>
                                    <p:anim calcmode="lin" valueType="num">
                                      <p:cBhvr additive="base">
                                        <p:cTn id="53" dur="75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2475"/>
                            </p:stCondLst>
                            <p:childTnLst>
                              <p:par>
                                <p:cTn id="55" presetID="22" presetClass="entr" presetSubtype="8" fill="hold" grpId="0"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tmplLst>
          <p:tmpl lvl="1">
            <p:tnLst>
              <p:par>
                <p:cTn presetID="2" presetClass="entr" presetSubtype="6"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9" presetClass="entr" presetSubtype="0"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 calcmode="lin" valueType="num">
                      <p:cBhvr>
                        <p:cTn dur="750" fill="hold"/>
                        <p:tgtEl>
                          <p:spTgt spid="5"/>
                        </p:tgtEl>
                        <p:attrNameLst>
                          <p:attrName>style.rotation</p:attrName>
                        </p:attrNameLst>
                      </p:cBhvr>
                      <p:tavLst>
                        <p:tav tm="0">
                          <p:val>
                            <p:fltVal val="360"/>
                          </p:val>
                        </p:tav>
                        <p:tav tm="100000">
                          <p:val>
                            <p:fltVal val="0"/>
                          </p:val>
                        </p:tav>
                      </p:tavLst>
                    </p:anim>
                    <p:animEffect transition="in" filter="fade">
                      <p:cBhvr>
                        <p:cTn dur="750"/>
                        <p:tgtEl>
                          <p:spTgt spid="5"/>
                        </p:tgtEl>
                      </p:cBhvr>
                    </p:animEffect>
                  </p:childTnLst>
                </p:cTn>
              </p:par>
            </p:tnLst>
          </p:tmpl>
        </p:tmplLst>
      </p:bldP>
      <p:bldP spid="8" grpId="0"/>
      <p:bldP spid="9" grpId="0" build="p">
        <p:tmplLst>
          <p:tmpl lvl="1">
            <p:tnLst>
              <p:par>
                <p:cTn presetID="2" presetClass="entr" presetSubtype="3"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750" fill="hold"/>
                        <p:tgtEl>
                          <p:spTgt spid="9"/>
                        </p:tgtEl>
                        <p:attrNameLst>
                          <p:attrName>ppt_w</p:attrName>
                        </p:attrNameLst>
                      </p:cBhvr>
                      <p:tavLst>
                        <p:tav tm="0">
                          <p:val>
                            <p:fltVal val="0"/>
                          </p:val>
                        </p:tav>
                        <p:tav tm="100000">
                          <p:val>
                            <p:strVal val="#ppt_w"/>
                          </p:val>
                        </p:tav>
                      </p:tavLst>
                    </p:anim>
                    <p:anim calcmode="lin" valueType="num">
                      <p:cBhvr>
                        <p:cTn dur="750" fill="hold"/>
                        <p:tgtEl>
                          <p:spTgt spid="9"/>
                        </p:tgtEl>
                        <p:attrNameLst>
                          <p:attrName>ppt_h</p:attrName>
                        </p:attrNameLst>
                      </p:cBhvr>
                      <p:tavLst>
                        <p:tav tm="0">
                          <p:val>
                            <p:fltVal val="0"/>
                          </p:val>
                        </p:tav>
                        <p:tav tm="100000">
                          <p:val>
                            <p:strVal val="#ppt_h"/>
                          </p:val>
                        </p:tav>
                      </p:tavLst>
                    </p:anim>
                    <p:anim calcmode="lin" valueType="num">
                      <p:cBhvr>
                        <p:cTn dur="750" fill="hold"/>
                        <p:tgtEl>
                          <p:spTgt spid="9"/>
                        </p:tgtEl>
                        <p:attrNameLst>
                          <p:attrName>style.rotation</p:attrName>
                        </p:attrNameLst>
                      </p:cBhvr>
                      <p:tavLst>
                        <p:tav tm="0">
                          <p:val>
                            <p:fltVal val="360"/>
                          </p:val>
                        </p:tav>
                        <p:tav tm="100000">
                          <p:val>
                            <p:fltVal val="0"/>
                          </p:val>
                        </p:tav>
                      </p:tavLst>
                    </p:anim>
                    <p:animEffect transition="in" filter="fade">
                      <p:cBhvr>
                        <p:cTn dur="750"/>
                        <p:tgtEl>
                          <p:spTgt spid="9"/>
                        </p:tgtEl>
                      </p:cBhvr>
                    </p:animEffect>
                  </p:childTnLst>
                </p:cTn>
              </p:par>
            </p:tnLst>
          </p:tmpl>
        </p:tmplLst>
      </p:bldP>
      <p:bldP spid="10" grpId="0" build="p">
        <p:tmplLst>
          <p:tmpl lvl="1">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750" fill="hold"/>
                        <p:tgtEl>
                          <p:spTgt spid="10"/>
                        </p:tgtEl>
                        <p:attrNameLst>
                          <p:attrName>ppt_w</p:attrName>
                        </p:attrNameLst>
                      </p:cBhvr>
                      <p:tavLst>
                        <p:tav tm="0">
                          <p:val>
                            <p:fltVal val="0"/>
                          </p:val>
                        </p:tav>
                        <p:tav tm="100000">
                          <p:val>
                            <p:strVal val="#ppt_w"/>
                          </p:val>
                        </p:tav>
                      </p:tavLst>
                    </p:anim>
                    <p:anim calcmode="lin" valueType="num">
                      <p:cBhvr>
                        <p:cTn dur="750" fill="hold"/>
                        <p:tgtEl>
                          <p:spTgt spid="10"/>
                        </p:tgtEl>
                        <p:attrNameLst>
                          <p:attrName>ppt_h</p:attrName>
                        </p:attrNameLst>
                      </p:cBhvr>
                      <p:tavLst>
                        <p:tav tm="0">
                          <p:val>
                            <p:fltVal val="0"/>
                          </p:val>
                        </p:tav>
                        <p:tav tm="100000">
                          <p:val>
                            <p:strVal val="#ppt_h"/>
                          </p:val>
                        </p:tav>
                      </p:tavLst>
                    </p:anim>
                    <p:anim calcmode="lin" valueType="num">
                      <p:cBhvr>
                        <p:cTn dur="750" fill="hold"/>
                        <p:tgtEl>
                          <p:spTgt spid="10"/>
                        </p:tgtEl>
                        <p:attrNameLst>
                          <p:attrName>style.rotation</p:attrName>
                        </p:attrNameLst>
                      </p:cBhvr>
                      <p:tavLst>
                        <p:tav tm="0">
                          <p:val>
                            <p:fltVal val="360"/>
                          </p:val>
                        </p:tav>
                        <p:tav tm="100000">
                          <p:val>
                            <p:fltVal val="0"/>
                          </p:val>
                        </p:tav>
                      </p:tavLst>
                    </p:anim>
                    <p:animEffect transition="in" filter="fade">
                      <p:cBhvr>
                        <p:cTn dur="750"/>
                        <p:tgtEl>
                          <p:spTgt spid="10"/>
                        </p:tgtEl>
                      </p:cBhvr>
                    </p:animEffect>
                  </p:childTnLst>
                </p:cTn>
              </p:par>
            </p:tnLst>
          </p:tmpl>
        </p:tmplLst>
      </p:bldP>
      <p:bldP spid="11" grpId="0" build="p">
        <p:tmplLst>
          <p:tmpl lvl="1">
            <p:tnLst>
              <p:par>
                <p:cTn presetID="2" presetClass="entr" presetSubtype="9"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1" grpId="1" build="p">
        <p:tmplLst>
          <p:tmpl lvl="1">
            <p:tnLst>
              <p:par>
                <p:cTn presetID="49" presetClass="entr" presetSubtype="0"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750" fill="hold"/>
                        <p:tgtEl>
                          <p:spTgt spid="11"/>
                        </p:tgtEl>
                        <p:attrNameLst>
                          <p:attrName>ppt_w</p:attrName>
                        </p:attrNameLst>
                      </p:cBhvr>
                      <p:tavLst>
                        <p:tav tm="0">
                          <p:val>
                            <p:fltVal val="0"/>
                          </p:val>
                        </p:tav>
                        <p:tav tm="100000">
                          <p:val>
                            <p:strVal val="#ppt_w"/>
                          </p:val>
                        </p:tav>
                      </p:tavLst>
                    </p:anim>
                    <p:anim calcmode="lin" valueType="num">
                      <p:cBhvr>
                        <p:cTn dur="750" fill="hold"/>
                        <p:tgtEl>
                          <p:spTgt spid="11"/>
                        </p:tgtEl>
                        <p:attrNameLst>
                          <p:attrName>ppt_h</p:attrName>
                        </p:attrNameLst>
                      </p:cBhvr>
                      <p:tavLst>
                        <p:tav tm="0">
                          <p:val>
                            <p:fltVal val="0"/>
                          </p:val>
                        </p:tav>
                        <p:tav tm="100000">
                          <p:val>
                            <p:strVal val="#ppt_h"/>
                          </p:val>
                        </p:tav>
                      </p:tavLst>
                    </p:anim>
                    <p:anim calcmode="lin" valueType="num">
                      <p:cBhvr>
                        <p:cTn dur="750" fill="hold"/>
                        <p:tgtEl>
                          <p:spTgt spid="11"/>
                        </p:tgtEl>
                        <p:attrNameLst>
                          <p:attrName>style.rotation</p:attrName>
                        </p:attrNameLst>
                      </p:cBhvr>
                      <p:tavLst>
                        <p:tav tm="0">
                          <p:val>
                            <p:fltVal val="360"/>
                          </p:val>
                        </p:tav>
                        <p:tav tm="100000">
                          <p:val>
                            <p:fltVal val="0"/>
                          </p:val>
                        </p:tav>
                      </p:tavLst>
                    </p:anim>
                    <p:animEffect transition="in" filter="fade">
                      <p:cBhvr>
                        <p:cTn dur="75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2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screen image and text ">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タイトル 1"/>
          <p:cNvSpPr>
            <a:spLocks noGrp="1"/>
          </p:cNvSpPr>
          <p:nvPr>
            <p:ph type="title" hasCustomPrompt="1"/>
          </p:nvPr>
        </p:nvSpPr>
        <p:spPr>
          <a:xfrm>
            <a:off x="1776845" y="7135091"/>
            <a:ext cx="14734309" cy="2895600"/>
          </a:xfrm>
        </p:spPr>
        <p:txBody>
          <a:bodyPr anchor="ctr">
            <a:normAutofit/>
          </a:bodyPr>
          <a:lstStyle>
            <a:lvl1pPr algn="ctr">
              <a:lnSpc>
                <a:spcPct val="80000"/>
              </a:lnSpc>
              <a:defRPr sz="80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08634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ppt_x"/>
                                          </p:val>
                                        </p:tav>
                                        <p:tav tm="100000">
                                          <p:val>
                                            <p:strVal val="#ppt_x"/>
                                          </p:val>
                                        </p:tav>
                                      </p:tavLst>
                                    </p:anim>
                                    <p:anim calcmode="lin" valueType="num">
                                      <p:cBhvr additive="base">
                                        <p:cTn id="11"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079789" y="2642332"/>
            <a:ext cx="16128423" cy="5000749"/>
          </a:xfrm>
        </p:spPr>
        <p:txBody>
          <a:bodyPr anchor="ctr">
            <a:normAutofit/>
          </a:bodyPr>
          <a:lstStyle>
            <a:lvl1pPr algn="ctr">
              <a:lnSpc>
                <a:spcPct val="80000"/>
              </a:lnSpc>
              <a:defRPr sz="8000" baseline="0">
                <a:latin typeface="Roboto Bold" pitchFamily="2" charset="0"/>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5447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2675278"/>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3197798"/>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5225146"/>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5747666"/>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285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1543163"/>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2065683"/>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4093031"/>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4615551"/>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1" name="テキスト プレースホルダー 5"/>
          <p:cNvSpPr>
            <a:spLocks noGrp="1"/>
          </p:cNvSpPr>
          <p:nvPr>
            <p:ph type="body" sz="quarter" idx="17" hasCustomPrompt="1"/>
          </p:nvPr>
        </p:nvSpPr>
        <p:spPr>
          <a:xfrm>
            <a:off x="10130971" y="6669057"/>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2" name="テキスト プレースホルダー 5"/>
          <p:cNvSpPr>
            <a:spLocks noGrp="1"/>
          </p:cNvSpPr>
          <p:nvPr>
            <p:ph type="body" sz="quarter" idx="18" hasCustomPrompt="1"/>
          </p:nvPr>
        </p:nvSpPr>
        <p:spPr>
          <a:xfrm>
            <a:off x="10130971" y="7191577"/>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70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par>
                          <p:cTn id="31" fill="hold">
                            <p:stCondLst>
                              <p:cond delay="3975"/>
                            </p:stCondLst>
                            <p:childTnLst>
                              <p:par>
                                <p:cTn id="32" presetID="2" presetClass="entr" presetSubtype="2" decel="100000" fill="hold" grpId="0" nodeType="after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725"/>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962594"/>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831966"/>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1456082"/>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2415361"/>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2284733"/>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2908849"/>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386812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373750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436161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532089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519026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581438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677366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664303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726715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27" hasCustomPrompt="1"/>
          </p:nvPr>
        </p:nvSpPr>
        <p:spPr>
          <a:xfrm>
            <a:off x="10175068" y="8226430"/>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41" name="テキスト プレースホルダー 5"/>
          <p:cNvSpPr>
            <a:spLocks noGrp="1"/>
          </p:cNvSpPr>
          <p:nvPr>
            <p:ph type="body" sz="quarter" idx="28" hasCustomPrompt="1"/>
          </p:nvPr>
        </p:nvSpPr>
        <p:spPr>
          <a:xfrm>
            <a:off x="8774441" y="8095802"/>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42" name="テキスト プレースホルダー 5"/>
          <p:cNvSpPr>
            <a:spLocks noGrp="1"/>
          </p:cNvSpPr>
          <p:nvPr>
            <p:ph type="body" sz="quarter" idx="29" hasCustomPrompt="1"/>
          </p:nvPr>
        </p:nvSpPr>
        <p:spPr>
          <a:xfrm>
            <a:off x="10175068" y="8719918"/>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09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5225"/>
                            </p:stCondLst>
                            <p:childTnLst>
                              <p:par>
                                <p:cTn id="75" presetID="2" presetClass="entr" presetSubtype="1" decel="100000" fill="hold" grpId="0" nodeType="afterEffect">
                                  <p:stCondLst>
                                    <p:cond delay="0"/>
                                  </p:stCondLst>
                                  <p:iterate type="lt">
                                    <p:tmPct val="10000"/>
                                  </p:iterate>
                                  <p:childTnLst>
                                    <p:set>
                                      <p:cBhvr>
                                        <p:cTn id="76" dur="1" fill="hold">
                                          <p:stCondLst>
                                            <p:cond delay="0"/>
                                          </p:stCondLst>
                                        </p:cTn>
                                        <p:tgtEl>
                                          <p:spTgt spid="41">
                                            <p:txEl>
                                              <p:pRg st="0" end="0"/>
                                            </p:txEl>
                                          </p:spTgt>
                                        </p:tgtEl>
                                        <p:attrNameLst>
                                          <p:attrName>style.visibility</p:attrName>
                                        </p:attrNameLst>
                                      </p:cBhvr>
                                      <p:to>
                                        <p:strVal val="visible"/>
                                      </p:to>
                                    </p:set>
                                    <p:anim calcmode="lin" valueType="num">
                                      <p:cBhvr additive="base">
                                        <p:cTn id="77"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8"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79" presetID="2" presetClass="entr" presetSubtype="2" decel="100000" fill="hold" grpId="0" nodeType="withEffect">
                                  <p:stCondLst>
                                    <p:cond delay="0"/>
                                  </p:stCondLst>
                                  <p:childTnLst>
                                    <p:set>
                                      <p:cBhvr>
                                        <p:cTn id="80" dur="1" fill="hold">
                                          <p:stCondLst>
                                            <p:cond delay="0"/>
                                          </p:stCondLst>
                                        </p:cTn>
                                        <p:tgtEl>
                                          <p:spTgt spid="40">
                                            <p:txEl>
                                              <p:pRg st="0" end="0"/>
                                            </p:txEl>
                                          </p:spTgt>
                                        </p:tgtEl>
                                        <p:attrNameLst>
                                          <p:attrName>style.visibility</p:attrName>
                                        </p:attrNameLst>
                                      </p:cBhvr>
                                      <p:to>
                                        <p:strVal val="visible"/>
                                      </p:to>
                                    </p:set>
                                    <p:anim calcmode="lin" valueType="num">
                                      <p:cBhvr additive="base">
                                        <p:cTn id="81" dur="7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2" dur="750" fill="hold"/>
                                        <p:tgtEl>
                                          <p:spTgt spid="40">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100"/>
                                  </p:stCondLst>
                                  <p:childTnLst>
                                    <p:set>
                                      <p:cBhvr>
                                        <p:cTn id="84" dur="1" fill="hold">
                                          <p:stCondLst>
                                            <p:cond delay="0"/>
                                          </p:stCondLst>
                                        </p:cTn>
                                        <p:tgtEl>
                                          <p:spTgt spid="42">
                                            <p:txEl>
                                              <p:pRg st="0" end="0"/>
                                            </p:txEl>
                                          </p:spTgt>
                                        </p:tgtEl>
                                        <p:attrNameLst>
                                          <p:attrName>style.visibility</p:attrName>
                                        </p:attrNameLst>
                                      </p:cBhvr>
                                      <p:to>
                                        <p:strVal val="visible"/>
                                      </p:to>
                                    </p:set>
                                    <p:anim calcmode="lin" valueType="num">
                                      <p:cBhvr additive="base">
                                        <p:cTn id="85" dur="7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6" dur="7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1+#ppt_w/2"/>
                          </p:val>
                        </p:tav>
                        <p:tav tm="100000">
                          <p:val>
                            <p:strVal val="#ppt_x"/>
                          </p:val>
                        </p:tav>
                      </p:tavLst>
                    </p:anim>
                    <p:anim calcmode="lin" valueType="num">
                      <p:cBhvr additive="base">
                        <p:cTn dur="750" fill="hold"/>
                        <p:tgtEl>
                          <p:spTgt spid="40"/>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2" decel="100000" fill="hold" nodeType="withEffect">
                  <p:stCondLst>
                    <p:cond delay="1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1+#ppt_w/2"/>
                          </p:val>
                        </p:tav>
                        <p:tav tm="100000">
                          <p:val>
                            <p:strVal val="#ppt_x"/>
                          </p:val>
                        </p:tav>
                      </p:tavLst>
                    </p:anim>
                    <p:anim calcmode="lin" valueType="num">
                      <p:cBhvr additive="base">
                        <p:cTn dur="750" fill="hold"/>
                        <p:tgtEl>
                          <p:spTgt spid="42"/>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heme" Target="../theme/theme2.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7079238" y="9557359"/>
            <a:ext cx="726510" cy="728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Title Placeholder 1"/>
          <p:cNvSpPr>
            <a:spLocks noGrp="1"/>
          </p:cNvSpPr>
          <p:nvPr>
            <p:ph type="title"/>
          </p:nvPr>
        </p:nvSpPr>
        <p:spPr>
          <a:xfrm>
            <a:off x="475989" y="431799"/>
            <a:ext cx="17259909" cy="2166257"/>
          </a:xfrm>
          <a:prstGeom prst="rect">
            <a:avLst/>
          </a:prstGeom>
        </p:spPr>
        <p:txBody>
          <a:bodyPr vert="horz" lIns="91440" tIns="45720" rIns="91440" bIns="45720" rtlCol="0" anchor="ctr">
            <a:no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2674712"/>
            <a:ext cx="17336022" cy="658930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10784668" y="9634015"/>
            <a:ext cx="6172200" cy="547603"/>
          </a:xfrm>
          <a:prstGeom prst="rect">
            <a:avLst/>
          </a:prstGeom>
        </p:spPr>
        <p:txBody>
          <a:bodyPr vert="horz" lIns="91440" tIns="45720" rIns="91440" bIns="45720" rtlCol="0" anchor="ctr"/>
          <a:lstStyle>
            <a:lvl1pPr algn="r">
              <a:defRPr sz="1600">
                <a:solidFill>
                  <a:schemeClr val="bg2">
                    <a:lumMod val="75000"/>
                  </a:schemeClr>
                </a:solidFill>
              </a:defRPr>
            </a:lvl1pPr>
          </a:lstStyle>
          <a:p>
            <a:r>
              <a:rPr lang="en-US" smtClean="0"/>
              <a:t>@praveenraghuvan</a:t>
            </a:r>
            <a:endParaRPr lang="en-US" dirty="0"/>
          </a:p>
        </p:txBody>
      </p:sp>
      <p:sp>
        <p:nvSpPr>
          <p:cNvPr id="6" name="Slide Number Placeholder 5"/>
          <p:cNvSpPr>
            <a:spLocks noGrp="1"/>
          </p:cNvSpPr>
          <p:nvPr>
            <p:ph type="sldNum" sz="quarter" idx="4"/>
          </p:nvPr>
        </p:nvSpPr>
        <p:spPr>
          <a:xfrm>
            <a:off x="17072975" y="9634015"/>
            <a:ext cx="739036" cy="547603"/>
          </a:xfrm>
          <a:prstGeom prst="rect">
            <a:avLst/>
          </a:prstGeom>
        </p:spPr>
        <p:txBody>
          <a:bodyPr vert="horz" lIns="91440" tIns="45720" rIns="91440" bIns="45720" rtlCol="0" anchor="ctr"/>
          <a:lstStyle>
            <a:lvl1pPr algn="ctr">
              <a:defRPr sz="2400">
                <a:solidFill>
                  <a:schemeClr val="bg1"/>
                </a:solidFill>
              </a:defRPr>
            </a:lvl1p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6450806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06" r:id="rId3"/>
    <p:sldLayoutId id="2147483713" r:id="rId4"/>
    <p:sldLayoutId id="2147483721" r:id="rId5"/>
    <p:sldLayoutId id="2147483730" r:id="rId6"/>
    <p:sldLayoutId id="2147483744" r:id="rId7"/>
    <p:sldLayoutId id="2147483719" r:id="rId8"/>
    <p:sldLayoutId id="2147483712" r:id="rId9"/>
    <p:sldLayoutId id="2147483765" r:id="rId10"/>
    <p:sldLayoutId id="2147483773" r:id="rId11"/>
    <p:sldLayoutId id="2147483705" r:id="rId12"/>
    <p:sldLayoutId id="2147483766" r:id="rId13"/>
    <p:sldLayoutId id="2147483714" r:id="rId14"/>
    <p:sldLayoutId id="2147483725" r:id="rId15"/>
    <p:sldLayoutId id="2147483745" r:id="rId16"/>
    <p:sldLayoutId id="2147483717" r:id="rId17"/>
    <p:sldLayoutId id="2147483718" r:id="rId18"/>
    <p:sldLayoutId id="2147483726" r:id="rId19"/>
    <p:sldLayoutId id="2147483720" r:id="rId20"/>
    <p:sldLayoutId id="2147483722" r:id="rId21"/>
    <p:sldLayoutId id="2147483768" r:id="rId22"/>
    <p:sldLayoutId id="2147483723" r:id="rId23"/>
    <p:sldLayoutId id="2147483724" r:id="rId24"/>
    <p:sldLayoutId id="2147483732" r:id="rId25"/>
    <p:sldLayoutId id="2147483738" r:id="rId26"/>
    <p:sldLayoutId id="2147483727" r:id="rId27"/>
    <p:sldLayoutId id="2147483728" r:id="rId28"/>
    <p:sldLayoutId id="2147483729" r:id="rId29"/>
    <p:sldLayoutId id="2147483731" r:id="rId30"/>
    <p:sldLayoutId id="2147483734" r:id="rId31"/>
    <p:sldLayoutId id="2147483735" r:id="rId32"/>
    <p:sldLayoutId id="2147483737" r:id="rId33"/>
    <p:sldLayoutId id="2147483741" r:id="rId34"/>
    <p:sldLayoutId id="2147483742" r:id="rId35"/>
    <p:sldLayoutId id="2147483746" r:id="rId36"/>
    <p:sldLayoutId id="2147483747" r:id="rId37"/>
    <p:sldLayoutId id="2147483749" r:id="rId38"/>
    <p:sldLayoutId id="2147483750" r:id="rId39"/>
    <p:sldLayoutId id="2147483751" r:id="rId40"/>
    <p:sldLayoutId id="2147483752" r:id="rId41"/>
    <p:sldLayoutId id="2147483753" r:id="rId42"/>
    <p:sldLayoutId id="2147483754" r:id="rId43"/>
    <p:sldLayoutId id="2147483755" r:id="rId44"/>
    <p:sldLayoutId id="2147483757" r:id="rId45"/>
    <p:sldLayoutId id="2147483756" r:id="rId46"/>
    <p:sldLayoutId id="2147483758" r:id="rId47"/>
    <p:sldLayoutId id="2147483759" r:id="rId48"/>
    <p:sldLayoutId id="2147483760" r:id="rId49"/>
    <p:sldLayoutId id="2147483761" r:id="rId50"/>
    <p:sldLayoutId id="2147483764" r:id="rId51"/>
    <p:sldLayoutId id="2147483767" r:id="rId52"/>
    <p:sldLayoutId id="2147483769" r:id="rId53"/>
    <p:sldLayoutId id="2147483774" r:id="rId54"/>
    <p:sldLayoutId id="2147483775" r:id="rId5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p:bldLst>
  </p:timing>
  <p:hf hdr="0" dt="0"/>
  <p:txStyles>
    <p:titleStyle>
      <a:lvl1pPr algn="l" defTabSz="1371417" rtl="0" eaLnBrk="1" latinLnBrk="0" hangingPunct="1">
        <a:lnSpc>
          <a:spcPct val="90000"/>
        </a:lnSpc>
        <a:spcBef>
          <a:spcPct val="0"/>
        </a:spcBef>
        <a:buNone/>
        <a:defRPr sz="96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89" y="431800"/>
            <a:ext cx="17259909" cy="878164"/>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1758330"/>
            <a:ext cx="17336022" cy="7505685"/>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2107295787"/>
      </p:ext>
    </p:extLst>
  </p:cSld>
  <p:clrMap bg1="lt1" tx1="dk1" bg2="lt2" tx2="dk2" accent1="accent1" accent2="accent2" accent3="accent3" accent4="accent4" accent5="accent5" accent6="accent6" hlink="hlink" folHlink="folHlink"/>
  <p:sldLayoutIdLst>
    <p:sldLayoutId id="2147483708" r:id="rId1"/>
    <p:sldLayoutId id="2147483772" r:id="rId2"/>
    <p:sldLayoutId id="2147483771" r:id="rId3"/>
    <p:sldLayoutId id="2147483716" r:id="rId4"/>
    <p:sldLayoutId id="2147483733" r:id="rId5"/>
    <p:sldLayoutId id="2147483736" r:id="rId6"/>
    <p:sldLayoutId id="2147483739" r:id="rId7"/>
    <p:sldLayoutId id="2147483740" r:id="rId8"/>
    <p:sldLayoutId id="2147483770" r:id="rId9"/>
    <p:sldLayoutId id="2147483743" r:id="rId10"/>
  </p:sldLayoutIdLst>
  <p:hf hdr="0" dt="0"/>
  <p:txStyles>
    <p:titleStyle>
      <a:lvl1pPr algn="l" defTabSz="1371417" rtl="0" eaLnBrk="1" latinLnBrk="0" hangingPunct="1">
        <a:lnSpc>
          <a:spcPct val="90000"/>
        </a:lnSpc>
        <a:spcBef>
          <a:spcPct val="0"/>
        </a:spcBef>
        <a:buNone/>
        <a:defRPr sz="44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s://fonts.google.com/specimen/Roboto" TargetMode="Externa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ags" Target="../tags/tag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chart" Target="../charts/char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1.xml.rels><?xml version="1.0" encoding="UTF-8" standalone="yes"?>
<Relationships xmlns="http://schemas.openxmlformats.org/package/2006/relationships"><Relationship Id="rId3" Type="http://schemas.openxmlformats.org/officeDocument/2006/relationships/hyperlink" Target="https://fonts.google.com/specimen/Roboto" TargetMode="External"/><Relationship Id="rId2" Type="http://schemas.openxmlformats.org/officeDocument/2006/relationships/hyperlink" Target="http://thepopp.com/" TargetMode="External"/><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smtClean="0"/>
              <a:t>Building Distributed Applications using </a:t>
            </a:r>
            <a:br>
              <a:rPr lang="en-US" altLang="ja-JP" dirty="0" smtClean="0"/>
            </a:br>
            <a:r>
              <a:rPr kumimoji="1" lang="en-US" altLang="ja-JP" dirty="0">
                <a:solidFill>
                  <a:schemeClr val="accent1"/>
                </a:solidFill>
                <a:latin typeface="+mj-lt"/>
              </a:rPr>
              <a:t>Microsoft Orleans</a:t>
            </a:r>
            <a:endParaRPr kumimoji="1" lang="ja-JP" altLang="en-US" dirty="0">
              <a:solidFill>
                <a:schemeClr val="accent1"/>
              </a:solidFill>
              <a:latin typeface="+mj-lt"/>
            </a:endParaRPr>
          </a:p>
        </p:txBody>
      </p:sp>
      <p:sp>
        <p:nvSpPr>
          <p:cNvPr id="8" name="Text Placeholder 7"/>
          <p:cNvSpPr>
            <a:spLocks noGrp="1"/>
          </p:cNvSpPr>
          <p:nvPr>
            <p:ph type="body" sz="quarter" idx="12"/>
          </p:nvPr>
        </p:nvSpPr>
        <p:spPr/>
        <p:txBody>
          <a:bodyPr/>
          <a:lstStyle/>
          <a:p>
            <a:endParaRPr kumimoji="1" lang="ja-JP" altLang="en-US" dirty="0"/>
          </a:p>
        </p:txBody>
      </p:sp>
      <p:sp>
        <p:nvSpPr>
          <p:cNvPr id="2" name="Text Placeholder 1"/>
          <p:cNvSpPr>
            <a:spLocks noGrp="1"/>
          </p:cNvSpPr>
          <p:nvPr>
            <p:ph type="body" sz="quarter" idx="27"/>
          </p:nvPr>
        </p:nvSpPr>
        <p:spPr/>
        <p:txBody>
          <a:bodyPr>
            <a:normAutofit/>
          </a:bodyPr>
          <a:lstStyle/>
          <a:p>
            <a:r>
              <a:rPr kumimoji="1" lang="en-US" altLang="ja-JP" sz="3600" dirty="0" smtClean="0"/>
              <a:t>Praveen Raghuvanshi</a:t>
            </a:r>
          </a:p>
          <a:p>
            <a:r>
              <a:rPr kumimoji="1" lang="en-US" altLang="ja-JP" sz="3600" dirty="0" smtClean="0"/>
              <a:t>@</a:t>
            </a:r>
            <a:r>
              <a:rPr kumimoji="1" lang="en-US" altLang="ja-JP" sz="3600" dirty="0" err="1" smtClean="0"/>
              <a:t>praveenraghuvan</a:t>
            </a:r>
            <a:endParaRPr kumimoji="1" lang="en-US" altLang="ja-JP" sz="3600" dirty="0"/>
          </a:p>
        </p:txBody>
      </p:sp>
    </p:spTree>
    <p:extLst>
      <p:ext uri="{BB962C8B-B14F-4D97-AF65-F5344CB8AC3E}">
        <p14:creationId xmlns:p14="http://schemas.microsoft.com/office/powerpoint/2010/main" val="948634693"/>
      </p:ext>
    </p:extLst>
  </p:cSld>
  <p:clrMapOvr>
    <a:masterClrMapping/>
  </p:clrMapOvr>
  <mc:AlternateContent xmlns:mc="http://schemas.openxmlformats.org/markup-compatibility/2006" xmlns:p14="http://schemas.microsoft.com/office/powerpoint/2010/main">
    <mc:Choice Requires="p14">
      <p:transition spd="med" p14:dur="700" advTm="3587">
        <p:fade/>
      </p:transition>
    </mc:Choice>
    <mc:Fallback xmlns="">
      <p:transition spd="med" advTm="3587">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266"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10</a:t>
            </a:fld>
            <a:endParaRPr lang="en-US" dirty="0"/>
          </a:p>
        </p:txBody>
      </p:sp>
      <p:sp>
        <p:nvSpPr>
          <p:cNvPr id="4" name="Rectangle 3"/>
          <p:cNvSpPr/>
          <p:nvPr/>
        </p:nvSpPr>
        <p:spPr>
          <a:xfrm>
            <a:off x="4045133" y="182880"/>
            <a:ext cx="1528354" cy="19594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dirty="0" smtClean="0"/>
              <a:t>Vending Machine</a:t>
            </a:r>
            <a:endParaRPr kumimoji="1" lang="en-US" dirty="0"/>
          </a:p>
        </p:txBody>
      </p:sp>
      <p:sp>
        <p:nvSpPr>
          <p:cNvPr id="8" name="Oval 7"/>
          <p:cNvSpPr/>
          <p:nvPr/>
        </p:nvSpPr>
        <p:spPr>
          <a:xfrm>
            <a:off x="185058" y="914395"/>
            <a:ext cx="457200" cy="4310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9" name="Oval 8"/>
          <p:cNvSpPr/>
          <p:nvPr/>
        </p:nvSpPr>
        <p:spPr>
          <a:xfrm>
            <a:off x="951411" y="914395"/>
            <a:ext cx="457200" cy="4310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0" name="Oval 9"/>
          <p:cNvSpPr/>
          <p:nvPr/>
        </p:nvSpPr>
        <p:spPr>
          <a:xfrm>
            <a:off x="1691640" y="914395"/>
            <a:ext cx="457200" cy="4310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1" name="Oval 10"/>
          <p:cNvSpPr/>
          <p:nvPr/>
        </p:nvSpPr>
        <p:spPr>
          <a:xfrm>
            <a:off x="2394858" y="914395"/>
            <a:ext cx="457200" cy="4310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2" name="Oval 11"/>
          <p:cNvSpPr/>
          <p:nvPr/>
        </p:nvSpPr>
        <p:spPr>
          <a:xfrm>
            <a:off x="3135087" y="914395"/>
            <a:ext cx="457200" cy="4310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18" name="Rectangle 17"/>
          <p:cNvSpPr/>
          <p:nvPr/>
        </p:nvSpPr>
        <p:spPr>
          <a:xfrm>
            <a:off x="4045133" y="2294709"/>
            <a:ext cx="1528354" cy="19594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dirty="0" smtClean="0"/>
              <a:t>Vending Machine</a:t>
            </a:r>
            <a:endParaRPr kumimoji="1" lang="en-US" dirty="0"/>
          </a:p>
        </p:txBody>
      </p:sp>
      <p:sp>
        <p:nvSpPr>
          <p:cNvPr id="19" name="Oval 18"/>
          <p:cNvSpPr/>
          <p:nvPr/>
        </p:nvSpPr>
        <p:spPr>
          <a:xfrm>
            <a:off x="185058" y="3026224"/>
            <a:ext cx="457200" cy="4310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0" name="Oval 19"/>
          <p:cNvSpPr/>
          <p:nvPr/>
        </p:nvSpPr>
        <p:spPr>
          <a:xfrm>
            <a:off x="951411" y="3026224"/>
            <a:ext cx="457200" cy="4310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1" name="Oval 20"/>
          <p:cNvSpPr/>
          <p:nvPr/>
        </p:nvSpPr>
        <p:spPr>
          <a:xfrm>
            <a:off x="1691640" y="3026224"/>
            <a:ext cx="457200" cy="4310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2" name="Oval 21"/>
          <p:cNvSpPr/>
          <p:nvPr/>
        </p:nvSpPr>
        <p:spPr>
          <a:xfrm>
            <a:off x="2394858" y="3026224"/>
            <a:ext cx="457200" cy="4310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
        <p:nvSpPr>
          <p:cNvPr id="23" name="Oval 22"/>
          <p:cNvSpPr/>
          <p:nvPr/>
        </p:nvSpPr>
        <p:spPr>
          <a:xfrm>
            <a:off x="3135087" y="3026224"/>
            <a:ext cx="457200" cy="4310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p>
        </p:txBody>
      </p:sp>
    </p:spTree>
    <p:extLst>
      <p:ext uri="{BB962C8B-B14F-4D97-AF65-F5344CB8AC3E}">
        <p14:creationId xmlns:p14="http://schemas.microsoft.com/office/powerpoint/2010/main" val="780908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11</a:t>
            </a:fld>
            <a:endParaRPr lang="en-US" dirty="0"/>
          </a:p>
        </p:txBody>
      </p:sp>
    </p:spTree>
    <p:extLst>
      <p:ext uri="{BB962C8B-B14F-4D97-AF65-F5344CB8AC3E}">
        <p14:creationId xmlns:p14="http://schemas.microsoft.com/office/powerpoint/2010/main" val="690162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86853" y="0"/>
            <a:ext cx="17236850" cy="7920112"/>
          </a:xfrm>
          <a:prstGeom prst="rect">
            <a:avLst/>
          </a:prstGeom>
        </p:spPr>
      </p:pic>
      <p:sp>
        <p:nvSpPr>
          <p:cNvPr id="14" name="Text Placeholder 13"/>
          <p:cNvSpPr>
            <a:spLocks noGrp="1"/>
          </p:cNvSpPr>
          <p:nvPr>
            <p:ph type="body" sz="quarter" idx="12"/>
          </p:nvPr>
        </p:nvSpPr>
        <p:spPr>
          <a:xfrm>
            <a:off x="0" y="7920112"/>
            <a:ext cx="15613039" cy="2014136"/>
          </a:xfrm>
        </p:spPr>
        <p:txBody>
          <a:bodyPr/>
          <a:lstStyle/>
          <a:p>
            <a:endParaRPr kumimoji="1" lang="ja-JP" altLang="en-US" dirty="0"/>
          </a:p>
        </p:txBody>
      </p:sp>
      <p:sp>
        <p:nvSpPr>
          <p:cNvPr id="13" name="Title 12"/>
          <p:cNvSpPr>
            <a:spLocks noGrp="1"/>
          </p:cNvSpPr>
          <p:nvPr>
            <p:ph type="title"/>
          </p:nvPr>
        </p:nvSpPr>
        <p:spPr>
          <a:xfrm>
            <a:off x="172663" y="8385617"/>
            <a:ext cx="15440376" cy="1083126"/>
          </a:xfrm>
        </p:spPr>
        <p:txBody>
          <a:bodyPr/>
          <a:lstStyle/>
          <a:p>
            <a:r>
              <a:rPr kumimoji="1" lang="en-US" altLang="ja-JP" dirty="0">
                <a:solidFill>
                  <a:schemeClr val="accent1"/>
                </a:solidFill>
              </a:rPr>
              <a:t>02</a:t>
            </a:r>
            <a:r>
              <a:rPr kumimoji="1" lang="en-US" altLang="ja-JP" dirty="0" smtClean="0"/>
              <a:t> MICROSOFT ORLEANS</a:t>
            </a:r>
            <a:endParaRPr kumimoji="1" lang="ja-JP" altLang="en-US" dirty="0"/>
          </a:p>
        </p:txBody>
      </p:sp>
    </p:spTree>
    <p:extLst>
      <p:ext uri="{BB962C8B-B14F-4D97-AF65-F5344CB8AC3E}">
        <p14:creationId xmlns:p14="http://schemas.microsoft.com/office/powerpoint/2010/main" val="325874959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smtClean="0"/>
              <a:t>GOAL</a:t>
            </a:r>
            <a:r>
              <a:rPr kumimoji="1" lang="en-US" altLang="ja-JP" dirty="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smtClean="0"/>
              <a:t>SIMPLE</a:t>
            </a:r>
            <a:endParaRPr kumimoji="1" lang="ja-JP" altLang="en-US" dirty="0"/>
          </a:p>
        </p:txBody>
      </p:sp>
      <p:sp>
        <p:nvSpPr>
          <p:cNvPr id="10" name="Text Placeholder 9"/>
          <p:cNvSpPr>
            <a:spLocks noGrp="1"/>
          </p:cNvSpPr>
          <p:nvPr>
            <p:ph type="body" sz="quarter" idx="15"/>
          </p:nvPr>
        </p:nvSpPr>
        <p:spPr>
          <a:xfrm>
            <a:off x="1015999" y="7118367"/>
            <a:ext cx="5080002" cy="2122108"/>
          </a:xfrm>
        </p:spPr>
        <p:txBody>
          <a:bodyPr>
            <a:normAutofit/>
          </a:bodyPr>
          <a:lstStyle/>
          <a:p>
            <a:r>
              <a:rPr kumimoji="1" lang="en-US" altLang="ja-JP" dirty="0" smtClean="0"/>
              <a:t>Simple for developers, widely accessible programming model. </a:t>
            </a:r>
            <a:endParaRPr kumimoji="1" lang="ja-JP" altLang="en-US" dirty="0"/>
          </a:p>
        </p:txBody>
      </p:sp>
      <p:sp>
        <p:nvSpPr>
          <p:cNvPr id="11" name="Text Placeholder 10"/>
          <p:cNvSpPr>
            <a:spLocks noGrp="1"/>
          </p:cNvSpPr>
          <p:nvPr>
            <p:ph type="body" sz="quarter" idx="16"/>
          </p:nvPr>
        </p:nvSpPr>
        <p:spPr/>
        <p:txBody>
          <a:bodyPr>
            <a:normAutofit lnSpcReduction="10000"/>
          </a:bodyPr>
          <a:lstStyle/>
          <a:p>
            <a:r>
              <a:rPr kumimoji="1" lang="en-US" altLang="ja-JP" dirty="0" smtClean="0"/>
              <a:t>SCALABLE</a:t>
            </a:r>
            <a:endParaRPr kumimoji="1" lang="ja-JP" altLang="en-US" dirty="0"/>
          </a:p>
        </p:txBody>
      </p:sp>
      <p:sp>
        <p:nvSpPr>
          <p:cNvPr id="12" name="Text Placeholder 11"/>
          <p:cNvSpPr>
            <a:spLocks noGrp="1"/>
          </p:cNvSpPr>
          <p:nvPr>
            <p:ph type="body" sz="quarter" idx="17"/>
          </p:nvPr>
        </p:nvSpPr>
        <p:spPr>
          <a:xfrm>
            <a:off x="6603999" y="7118367"/>
            <a:ext cx="5080002" cy="2122108"/>
          </a:xfrm>
        </p:spPr>
        <p:txBody>
          <a:bodyPr/>
          <a:lstStyle/>
          <a:p>
            <a:r>
              <a:rPr kumimoji="1" lang="en-US" altLang="ja-JP" dirty="0" smtClean="0"/>
              <a:t>Scalable, something that can be deployed to single or multiple node.</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smtClean="0"/>
              <a:t>ABSTRACTED</a:t>
            </a:r>
            <a:endParaRPr kumimoji="1" lang="ja-JP" altLang="en-US" dirty="0"/>
          </a:p>
        </p:txBody>
      </p:sp>
      <p:sp>
        <p:nvSpPr>
          <p:cNvPr id="14" name="Text Placeholder 13"/>
          <p:cNvSpPr>
            <a:spLocks noGrp="1"/>
          </p:cNvSpPr>
          <p:nvPr>
            <p:ph type="body" sz="quarter" idx="19"/>
          </p:nvPr>
        </p:nvSpPr>
        <p:spPr>
          <a:xfrm>
            <a:off x="12191999" y="7118322"/>
            <a:ext cx="5080002" cy="2122108"/>
          </a:xfrm>
        </p:spPr>
        <p:txBody>
          <a:bodyPr/>
          <a:lstStyle/>
          <a:p>
            <a:r>
              <a:rPr kumimoji="1" lang="en-US" altLang="ja-JP" dirty="0" smtClean="0"/>
              <a:t>Abstract the underlying intricacies of distributed computing/programming.</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13</a:t>
            </a:fld>
            <a:endParaRPr lang="en-US" dirty="0"/>
          </a:p>
        </p:txBody>
      </p:sp>
    </p:spTree>
    <p:extLst>
      <p:ext uri="{BB962C8B-B14F-4D97-AF65-F5344CB8AC3E}">
        <p14:creationId xmlns:p14="http://schemas.microsoft.com/office/powerpoint/2010/main" val="2427175642"/>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2"/>
          </p:nvPr>
        </p:nvSpPr>
        <p:spPr>
          <a:xfrm>
            <a:off x="-1" y="7920112"/>
            <a:ext cx="17151531" cy="2014136"/>
          </a:xfrm>
        </p:spPr>
        <p:txBody>
          <a:bodyPr/>
          <a:lstStyle/>
          <a:p>
            <a:endParaRPr kumimoji="1" lang="ja-JP" altLang="en-US" dirty="0"/>
          </a:p>
        </p:txBody>
      </p:sp>
      <p:sp>
        <p:nvSpPr>
          <p:cNvPr id="13" name="Title 12"/>
          <p:cNvSpPr>
            <a:spLocks noGrp="1"/>
          </p:cNvSpPr>
          <p:nvPr>
            <p:ph type="title"/>
          </p:nvPr>
        </p:nvSpPr>
        <p:spPr>
          <a:xfrm>
            <a:off x="363731" y="8385617"/>
            <a:ext cx="16905366" cy="1083126"/>
          </a:xfrm>
        </p:spPr>
        <p:txBody>
          <a:bodyPr/>
          <a:lstStyle/>
          <a:p>
            <a:r>
              <a:rPr kumimoji="1" lang="en-US" altLang="ja-JP" dirty="0">
                <a:solidFill>
                  <a:schemeClr val="accent1"/>
                </a:solidFill>
              </a:rPr>
              <a:t>03</a:t>
            </a:r>
            <a:r>
              <a:rPr kumimoji="1" lang="en-US" altLang="ja-JP" dirty="0" smtClean="0"/>
              <a:t> ORLEANS COMPONENTS</a:t>
            </a:r>
            <a:endParaRPr kumimoji="1" lang="ja-JP" altLang="en-US" dirty="0"/>
          </a:p>
        </p:txBody>
      </p:sp>
    </p:spTree>
    <p:extLst>
      <p:ext uri="{BB962C8B-B14F-4D97-AF65-F5344CB8AC3E}">
        <p14:creationId xmlns:p14="http://schemas.microsoft.com/office/powerpoint/2010/main" val="419162455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lstStyle/>
          <a:p>
            <a:pPr marL="0" indent="0">
              <a:buNone/>
            </a:pPr>
            <a:r>
              <a:rPr kumimoji="1" lang="en-US" altLang="ja-JP" dirty="0" smtClean="0"/>
              <a:t>@</a:t>
            </a:r>
            <a:r>
              <a:rPr kumimoji="1" lang="en-US" altLang="ja-JP" dirty="0" err="1" smtClean="0"/>
              <a:t>praveenraghuvan</a:t>
            </a:r>
            <a:endParaRPr kumimoji="1" lang="ja-JP" altLang="en-US" dirty="0"/>
          </a:p>
        </p:txBody>
      </p:sp>
    </p:spTree>
    <p:extLst>
      <p:ext uri="{BB962C8B-B14F-4D97-AF65-F5344CB8AC3E}">
        <p14:creationId xmlns:p14="http://schemas.microsoft.com/office/powerpoint/2010/main" val="733474583"/>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16</a:t>
            </a:fld>
            <a:endParaRPr lang="en-US" dirty="0"/>
          </a:p>
        </p:txBody>
      </p:sp>
    </p:spTree>
    <p:extLst>
      <p:ext uri="{BB962C8B-B14F-4D97-AF65-F5344CB8AC3E}">
        <p14:creationId xmlns:p14="http://schemas.microsoft.com/office/powerpoint/2010/main" val="1759650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a:t>Introduction</a:t>
            </a:r>
            <a:endParaRPr kumimoji="1" lang="ja-JP" altLang="en-US" dirty="0"/>
          </a:p>
        </p:txBody>
      </p:sp>
      <p:sp>
        <p:nvSpPr>
          <p:cNvPr id="5" name="Title 4"/>
          <p:cNvSpPr>
            <a:spLocks noGrp="1"/>
          </p:cNvSpPr>
          <p:nvPr>
            <p:ph type="title"/>
          </p:nvPr>
        </p:nvSpPr>
        <p:spPr/>
        <p:txBody>
          <a:bodyPr/>
          <a:lstStyle/>
          <a:p>
            <a:r>
              <a:rPr kumimoji="1" lang="en-US" altLang="ja-JP" dirty="0"/>
              <a:t>TABLE OF </a:t>
            </a:r>
            <a:r>
              <a:rPr kumimoji="1" lang="en-US" altLang="ja-JP" dirty="0">
                <a:solidFill>
                  <a:schemeClr val="accent1"/>
                </a:solidFill>
              </a:rPr>
              <a:t>CONTENTS</a:t>
            </a:r>
            <a:endParaRPr kumimoji="1" lang="ja-JP" altLang="en-US" dirty="0">
              <a:solidFill>
                <a:schemeClr val="accent1"/>
              </a:solidFill>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p:txBody>
          <a:bodyPr/>
          <a:lstStyle/>
          <a:p>
            <a:r>
              <a:rPr kumimoji="1" lang="en-US" altLang="ja-JP" dirty="0"/>
              <a:t>Before starting the presentation</a:t>
            </a:r>
            <a:endParaRPr kumimoji="1" lang="ja-JP" altLang="en-US" dirty="0"/>
          </a:p>
        </p:txBody>
      </p:sp>
      <p:sp>
        <p:nvSpPr>
          <p:cNvPr id="8" name="Text Placeholder 7"/>
          <p:cNvSpPr>
            <a:spLocks noGrp="1"/>
          </p:cNvSpPr>
          <p:nvPr>
            <p:ph type="body" sz="quarter" idx="15"/>
          </p:nvPr>
        </p:nvSpPr>
        <p:spPr/>
        <p:txBody>
          <a:bodyPr>
            <a:normAutofit lnSpcReduction="10000"/>
          </a:bodyPr>
          <a:lstStyle/>
          <a:p>
            <a:r>
              <a:rPr kumimoji="1" lang="en-US" altLang="ja-JP" dirty="0"/>
              <a:t>About Us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0" name="Text Placeholder 9"/>
          <p:cNvSpPr>
            <a:spLocks noGrp="1"/>
          </p:cNvSpPr>
          <p:nvPr>
            <p:ph type="body" sz="quarter" idx="17"/>
          </p:nvPr>
        </p:nvSpPr>
        <p:spPr/>
        <p:txBody>
          <a:bodyPr/>
          <a:lstStyle/>
          <a:p>
            <a:r>
              <a:rPr kumimoji="1" lang="en-US" altLang="ja-JP" dirty="0"/>
              <a:t>What we did, what we do</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a:t>Portfolio</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a:t>Our amazing products</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a:t>Proposal</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a:t>Our awesome ideas</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a:t>Analysis</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r>
              <a:rPr kumimoji="1" lang="en-US" altLang="ja-JP" dirty="0"/>
              <a:t>Marketing data and estimation</a:t>
            </a:r>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a:t>Contact Us</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r>
              <a:rPr kumimoji="1" lang="en-US" altLang="ja-JP" dirty="0"/>
              <a:t>Get in touch with us</a:t>
            </a:r>
            <a:endParaRPr kumimoji="1" lang="ja-JP" altLang="en-US" dirty="0"/>
          </a:p>
        </p:txBody>
      </p:sp>
      <p:sp>
        <p:nvSpPr>
          <p:cNvPr id="23" name="Slide Number Placeholder 22"/>
          <p:cNvSpPr>
            <a:spLocks noGrp="1"/>
          </p:cNvSpPr>
          <p:nvPr>
            <p:ph type="sldNum" sz="quarter" idx="11"/>
          </p:nvPr>
        </p:nvSpPr>
        <p:spPr/>
        <p:txBody>
          <a:bodyPr/>
          <a:lstStyle/>
          <a:p>
            <a:fld id="{03EB59E2-90B9-4CD3-AC74-D672227E13C3}" type="slidenum">
              <a:rPr lang="en-US" smtClean="0"/>
              <a:pPr/>
              <a:t>17</a:t>
            </a:fld>
            <a:endParaRPr lang="en-US" dirty="0"/>
          </a:p>
        </p:txBody>
      </p:sp>
    </p:spTree>
    <p:extLst>
      <p:ext uri="{BB962C8B-B14F-4D97-AF65-F5344CB8AC3E}">
        <p14:creationId xmlns:p14="http://schemas.microsoft.com/office/powerpoint/2010/main" val="3914529915"/>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p:txBody>
          <a:bodyPr/>
          <a:lstStyle/>
          <a:p>
            <a:r>
              <a:rPr kumimoji="1" lang="en-US" altLang="ja-JP" dirty="0"/>
              <a:t>READ </a:t>
            </a:r>
            <a:r>
              <a:rPr kumimoji="1" lang="en-US" altLang="ja-JP" dirty="0">
                <a:solidFill>
                  <a:schemeClr val="accent1"/>
                </a:solidFill>
              </a:rPr>
              <a:t>ME</a:t>
            </a:r>
            <a:endParaRPr kumimoji="1" lang="ja-JP" altLang="en-US" dirty="0">
              <a:solidFill>
                <a:schemeClr val="accent1"/>
              </a:solidFill>
            </a:endParaRPr>
          </a:p>
        </p:txBody>
      </p:sp>
      <p:sp>
        <p:nvSpPr>
          <p:cNvPr id="21" name="Text Placeholder 20"/>
          <p:cNvSpPr>
            <a:spLocks noGrp="1"/>
          </p:cNvSpPr>
          <p:nvPr>
            <p:ph type="body" sz="quarter" idx="13"/>
          </p:nvPr>
        </p:nvSpPr>
        <p:spPr/>
        <p:txBody>
          <a:bodyPr/>
          <a:lstStyle/>
          <a:p>
            <a:r>
              <a:rPr kumimoji="1" lang="en-US" altLang="ja-JP" dirty="0"/>
              <a:t>01</a:t>
            </a:r>
            <a:endParaRPr kumimoji="1" lang="ja-JP" altLang="en-US" dirty="0"/>
          </a:p>
        </p:txBody>
      </p:sp>
      <p:sp>
        <p:nvSpPr>
          <p:cNvPr id="22" name="Text Placeholder 21"/>
          <p:cNvSpPr>
            <a:spLocks noGrp="1"/>
          </p:cNvSpPr>
          <p:nvPr>
            <p:ph type="body" sz="quarter" idx="14"/>
          </p:nvPr>
        </p:nvSpPr>
        <p:spPr/>
        <p:txBody>
          <a:bodyPr/>
          <a:lstStyle/>
          <a:p>
            <a:r>
              <a:rPr kumimoji="1" lang="en-US" altLang="ja-JP" dirty="0"/>
              <a:t>Download and install </a:t>
            </a:r>
            <a:r>
              <a:rPr kumimoji="1" lang="en-US" altLang="ja-JP" dirty="0">
                <a:hlinkClick r:id="rId2"/>
              </a:rPr>
              <a:t>Roboto font family</a:t>
            </a:r>
            <a:r>
              <a:rPr kumimoji="1" lang="en-US" altLang="ja-JP" dirty="0"/>
              <a:t> before editing this template (need to restart PowerPoint after installing them). </a:t>
            </a:r>
          </a:p>
        </p:txBody>
      </p:sp>
      <p:sp>
        <p:nvSpPr>
          <p:cNvPr id="23" name="Text Placeholder 22"/>
          <p:cNvSpPr>
            <a:spLocks noGrp="1"/>
          </p:cNvSpPr>
          <p:nvPr>
            <p:ph type="body" sz="quarter" idx="16"/>
          </p:nvPr>
        </p:nvSpPr>
        <p:spPr/>
        <p:txBody>
          <a:bodyPr/>
          <a:lstStyle/>
          <a:p>
            <a:r>
              <a:rPr kumimoji="1" lang="en-US" altLang="ja-JP" dirty="0"/>
              <a:t>02</a:t>
            </a:r>
            <a:endParaRPr kumimoji="1" lang="ja-JP" altLang="en-US" dirty="0"/>
          </a:p>
        </p:txBody>
      </p:sp>
      <p:sp>
        <p:nvSpPr>
          <p:cNvPr id="24" name="Text Placeholder 23"/>
          <p:cNvSpPr>
            <a:spLocks noGrp="1"/>
          </p:cNvSpPr>
          <p:nvPr>
            <p:ph type="body" sz="quarter" idx="17"/>
          </p:nvPr>
        </p:nvSpPr>
        <p:spPr/>
        <p:txBody>
          <a:bodyPr/>
          <a:lstStyle/>
          <a:p>
            <a:r>
              <a:rPr kumimoji="1" lang="en-US" altLang="ja-JP" dirty="0"/>
              <a:t>Do not sell or distribute this template.</a:t>
            </a:r>
          </a:p>
        </p:txBody>
      </p:sp>
      <p:sp>
        <p:nvSpPr>
          <p:cNvPr id="25" name="Text Placeholder 24"/>
          <p:cNvSpPr>
            <a:spLocks noGrp="1"/>
          </p:cNvSpPr>
          <p:nvPr>
            <p:ph type="body" sz="quarter" idx="19"/>
          </p:nvPr>
        </p:nvSpPr>
        <p:spPr/>
        <p:txBody>
          <a:bodyPr/>
          <a:lstStyle/>
          <a:p>
            <a:r>
              <a:rPr kumimoji="1" lang="en-US" altLang="ja-JP" dirty="0"/>
              <a:t>03</a:t>
            </a:r>
            <a:endParaRPr kumimoji="1" lang="ja-JP" altLang="en-US" dirty="0"/>
          </a:p>
        </p:txBody>
      </p:sp>
      <p:sp>
        <p:nvSpPr>
          <p:cNvPr id="26" name="Text Placeholder 25"/>
          <p:cNvSpPr>
            <a:spLocks noGrp="1"/>
          </p:cNvSpPr>
          <p:nvPr>
            <p:ph type="body" sz="quarter" idx="20"/>
          </p:nvPr>
        </p:nvSpPr>
        <p:spPr/>
        <p:txBody>
          <a:bodyPr>
            <a:normAutofit lnSpcReduction="10000"/>
          </a:bodyPr>
          <a:lstStyle/>
          <a:p>
            <a:r>
              <a:rPr kumimoji="1" lang="en-US" altLang="ja-JP" dirty="0"/>
              <a:t>There are 2 types of slides. One has a Layout(defined by Slide Master) and another doesn’t. To customize slides defined by Layout, open Slide Master from “View” tab.</a:t>
            </a:r>
            <a:endParaRPr kumimoji="1" lang="ja-JP" altLang="en-US" dirty="0"/>
          </a:p>
        </p:txBody>
      </p:sp>
      <p:sp>
        <p:nvSpPr>
          <p:cNvPr id="27" name="Text Placeholder 26"/>
          <p:cNvSpPr>
            <a:spLocks noGrp="1"/>
          </p:cNvSpPr>
          <p:nvPr>
            <p:ph type="body" sz="quarter" idx="22"/>
          </p:nvPr>
        </p:nvSpPr>
        <p:spPr/>
        <p:txBody>
          <a:bodyPr/>
          <a:lstStyle/>
          <a:p>
            <a:r>
              <a:rPr kumimoji="1" lang="en-US" altLang="ja-JP" dirty="0"/>
              <a:t>04</a:t>
            </a:r>
            <a:endParaRPr kumimoji="1" lang="ja-JP" altLang="en-US" dirty="0"/>
          </a:p>
        </p:txBody>
      </p:sp>
      <p:sp>
        <p:nvSpPr>
          <p:cNvPr id="28" name="Text Placeholder 27"/>
          <p:cNvSpPr>
            <a:spLocks noGrp="1"/>
          </p:cNvSpPr>
          <p:nvPr>
            <p:ph type="body" sz="quarter" idx="23"/>
          </p:nvPr>
        </p:nvSpPr>
        <p:spPr>
          <a:xfrm>
            <a:off x="9464230" y="6017581"/>
            <a:ext cx="7846233" cy="1161141"/>
          </a:xfrm>
        </p:spPr>
        <p:txBody>
          <a:bodyPr/>
          <a:lstStyle/>
          <a:p>
            <a:r>
              <a:rPr kumimoji="1" lang="en-US" altLang="ja-JP" dirty="0"/>
              <a:t>About the slides defined by Layout, select a slide and hit Enter, and you don’t have to delete all texts and icons. </a:t>
            </a:r>
          </a:p>
        </p:txBody>
      </p:sp>
      <p:sp>
        <p:nvSpPr>
          <p:cNvPr id="29" name="Text Placeholder 28"/>
          <p:cNvSpPr>
            <a:spLocks noGrp="1"/>
          </p:cNvSpPr>
          <p:nvPr>
            <p:ph type="body" sz="quarter" idx="25"/>
          </p:nvPr>
        </p:nvSpPr>
        <p:spPr/>
        <p:txBody>
          <a:bodyPr/>
          <a:lstStyle/>
          <a:p>
            <a:r>
              <a:rPr kumimoji="1" lang="en-US" altLang="ja-JP" dirty="0"/>
              <a:t>05</a:t>
            </a:r>
            <a:endParaRPr kumimoji="1" lang="ja-JP" altLang="en-US" dirty="0"/>
          </a:p>
        </p:txBody>
      </p:sp>
      <p:sp>
        <p:nvSpPr>
          <p:cNvPr id="30" name="Text Placeholder 29"/>
          <p:cNvSpPr>
            <a:spLocks noGrp="1"/>
          </p:cNvSpPr>
          <p:nvPr>
            <p:ph type="body" sz="quarter" idx="26"/>
          </p:nvPr>
        </p:nvSpPr>
        <p:spPr/>
        <p:txBody>
          <a:bodyPr/>
          <a:lstStyle/>
          <a:p>
            <a:r>
              <a:rPr kumimoji="1" lang="en-US" altLang="ja-JP" dirty="0"/>
              <a:t>Enjoy it! :)</a:t>
            </a:r>
            <a:endParaRPr kumimoji="1" lang="ja-JP" altLang="en-US" dirty="0"/>
          </a:p>
        </p:txBody>
      </p:sp>
      <p:sp>
        <p:nvSpPr>
          <p:cNvPr id="31" name="Footer Placeholder 30"/>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18</a:t>
            </a:fld>
            <a:endParaRPr lang="en-US" dirty="0"/>
          </a:p>
        </p:txBody>
      </p:sp>
    </p:spTree>
    <p:extLst>
      <p:ext uri="{BB962C8B-B14F-4D97-AF65-F5344CB8AC3E}">
        <p14:creationId xmlns:p14="http://schemas.microsoft.com/office/powerpoint/2010/main" val="3733920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2"/>
          </p:nvPr>
        </p:nvSpPr>
        <p:spPr/>
        <p:txBody>
          <a:bodyPr/>
          <a:lstStyle/>
          <a:p>
            <a:endParaRPr kumimoji="1" lang="ja-JP" altLang="en-US"/>
          </a:p>
        </p:txBody>
      </p:sp>
      <p:sp>
        <p:nvSpPr>
          <p:cNvPr id="13" name="Title 12"/>
          <p:cNvSpPr>
            <a:spLocks noGrp="1"/>
          </p:cNvSpPr>
          <p:nvPr>
            <p:ph type="title"/>
          </p:nvPr>
        </p:nvSpPr>
        <p:spPr/>
        <p:txBody>
          <a:bodyPr/>
          <a:lstStyle/>
          <a:p>
            <a:r>
              <a:rPr kumimoji="1" lang="en-US" altLang="ja-JP" dirty="0"/>
              <a:t>I</a:t>
            </a:r>
            <a:r>
              <a:rPr kumimoji="1" lang="en-US" altLang="ja-JP" dirty="0">
                <a:solidFill>
                  <a:schemeClr val="accent1"/>
                </a:solidFill>
              </a:rPr>
              <a:t>N</a:t>
            </a:r>
            <a:r>
              <a:rPr kumimoji="1" lang="en-US" altLang="ja-JP" dirty="0"/>
              <a:t>TRODUCTION</a:t>
            </a:r>
            <a:endParaRPr kumimoji="1" lang="ja-JP" altLang="en-US" dirty="0"/>
          </a:p>
        </p:txBody>
      </p:sp>
    </p:spTree>
    <p:extLst>
      <p:ext uri="{BB962C8B-B14F-4D97-AF65-F5344CB8AC3E}">
        <p14:creationId xmlns:p14="http://schemas.microsoft.com/office/powerpoint/2010/main" val="2980410294"/>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LET’S BEGIN </a:t>
            </a:r>
            <a:r>
              <a:rPr kumimoji="1" lang="en-US" altLang="ja-JP" dirty="0">
                <a:solidFill>
                  <a:schemeClr val="accent1"/>
                </a:solidFill>
              </a:rPr>
              <a:t>NOW!</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endParaRPr kumimoji="1" lang="ja-JP" altLang="en-US" dirty="0"/>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18849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05">
        <p15:prstTrans prst="prestige"/>
      </p:transition>
    </mc:Choice>
    <mc:Fallback xmlns="">
      <p:transition spd="slow" advTm="250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2"/>
          </p:nvPr>
        </p:nvSpPr>
        <p:spPr/>
        <p:txBody>
          <a:bodyPr/>
          <a:lstStyle/>
          <a:p>
            <a:endParaRPr kumimoji="1" lang="ja-JP" altLang="en-US"/>
          </a:p>
        </p:txBody>
      </p:sp>
      <p:sp>
        <p:nvSpPr>
          <p:cNvPr id="7" name="Title 6"/>
          <p:cNvSpPr>
            <a:spLocks noGrp="1"/>
          </p:cNvSpPr>
          <p:nvPr>
            <p:ph type="title"/>
          </p:nvPr>
        </p:nvSpPr>
        <p:spPr/>
        <p:txBody>
          <a:bodyPr>
            <a:normAutofit/>
          </a:bodyPr>
          <a:lstStyle/>
          <a:p>
            <a:r>
              <a:rPr kumimoji="1" lang="en-US" altLang="ja-JP" dirty="0"/>
              <a:t>MAGAZINE</a:t>
            </a:r>
            <a:br>
              <a:rPr kumimoji="1" lang="en-US" altLang="ja-JP" dirty="0"/>
            </a:br>
            <a:r>
              <a:rPr kumimoji="1" lang="en-US" altLang="ja-JP" dirty="0"/>
              <a:t>STYLE OF</a:t>
            </a:r>
            <a:br>
              <a:rPr kumimoji="1" lang="en-US" altLang="ja-JP" dirty="0"/>
            </a:br>
            <a:r>
              <a:rPr kumimoji="1" lang="en-US" altLang="ja-JP" dirty="0">
                <a:solidFill>
                  <a:schemeClr val="accent1"/>
                </a:solidFill>
              </a:rPr>
              <a:t>POWERPOINT</a:t>
            </a:r>
            <a:endParaRPr kumimoji="1" lang="ja-JP" altLang="en-US" dirty="0">
              <a:solidFill>
                <a:schemeClr val="accent1"/>
              </a:solidFill>
            </a:endParaRPr>
          </a:p>
        </p:txBody>
      </p:sp>
      <p:sp>
        <p:nvSpPr>
          <p:cNvPr id="10" name="Text Placeholder 9"/>
          <p:cNvSpPr>
            <a:spLocks noGrp="1"/>
          </p:cNvSpPr>
          <p:nvPr>
            <p:ph type="body" sz="quarter" idx="14"/>
          </p:nvPr>
        </p:nvSpPr>
        <p:spPr/>
        <p:txBody>
          <a:bodyPr/>
          <a:lstStyle/>
          <a:p>
            <a:endParaRPr kumimoji="1" lang="ja-JP" altLang="en-US"/>
          </a:p>
        </p:txBody>
      </p:sp>
      <p:sp>
        <p:nvSpPr>
          <p:cNvPr id="11" name="Text Placeholder 10"/>
          <p:cNvSpPr>
            <a:spLocks noGrp="1"/>
          </p:cNvSpPr>
          <p:nvPr>
            <p:ph type="body" sz="quarter" idx="15"/>
          </p:nvPr>
        </p:nvSpPr>
        <p:spPr>
          <a:xfrm>
            <a:off x="9492343" y="7402286"/>
            <a:ext cx="8534400" cy="1836646"/>
          </a:xfrm>
        </p:spPr>
        <p:txBody>
          <a:bodyPr/>
          <a:lstStyle/>
          <a:p>
            <a:r>
              <a:rPr kumimoji="1" lang="en-US" altLang="ja-JP" dirty="0"/>
              <a:t>Vim id </a:t>
            </a:r>
            <a:r>
              <a:rPr kumimoji="1" lang="en-US" altLang="ja-JP" dirty="0" err="1"/>
              <a:t>munere</a:t>
            </a:r>
            <a:r>
              <a:rPr kumimoji="1" lang="en-US" altLang="ja-JP" dirty="0"/>
              <a:t> </a:t>
            </a:r>
            <a:r>
              <a:rPr kumimoji="1" lang="en-US" altLang="ja-JP" dirty="0" err="1"/>
              <a:t>ignota</a:t>
            </a:r>
            <a:r>
              <a:rPr kumimoji="1" lang="en-US" altLang="ja-JP" dirty="0"/>
              <a:t> </a:t>
            </a:r>
            <a:r>
              <a:rPr kumimoji="1" lang="en-US" altLang="ja-JP" dirty="0" err="1"/>
              <a:t>suavitate</a:t>
            </a:r>
            <a:r>
              <a:rPr kumimoji="1" lang="en-US" altLang="ja-JP" dirty="0"/>
              <a:t>, </a:t>
            </a:r>
            <a:r>
              <a:rPr kumimoji="1" lang="en-US" altLang="ja-JP" dirty="0" err="1"/>
              <a:t>nam</a:t>
            </a:r>
            <a:r>
              <a:rPr kumimoji="1" lang="en-US" altLang="ja-JP" dirty="0"/>
              <a:t> </a:t>
            </a:r>
            <a:r>
              <a:rPr kumimoji="1" lang="en-US" altLang="ja-JP" dirty="0" err="1"/>
              <a:t>ut</a:t>
            </a:r>
            <a:r>
              <a:rPr kumimoji="1" lang="en-US" altLang="ja-JP" dirty="0"/>
              <a:t> ipsum </a:t>
            </a:r>
            <a:r>
              <a:rPr kumimoji="1" lang="en-US" altLang="ja-JP" dirty="0" err="1"/>
              <a:t>liberavisse</a:t>
            </a:r>
            <a:r>
              <a:rPr kumimoji="1" lang="en-US" altLang="ja-JP" dirty="0"/>
              <a:t>. </a:t>
            </a:r>
            <a:r>
              <a:rPr kumimoji="1" lang="en-US" altLang="ja-JP" dirty="0" err="1"/>
              <a:t>Mea</a:t>
            </a:r>
            <a:r>
              <a:rPr kumimoji="1" lang="en-US" altLang="ja-JP" dirty="0"/>
              <a:t> </a:t>
            </a:r>
            <a:r>
              <a:rPr kumimoji="1" lang="en-US" altLang="ja-JP" dirty="0" err="1"/>
              <a:t>fastidii</a:t>
            </a:r>
            <a:r>
              <a:rPr kumimoji="1" lang="en-US" altLang="ja-JP" dirty="0"/>
              <a:t> </a:t>
            </a:r>
            <a:r>
              <a:rPr kumimoji="1" lang="en-US" altLang="ja-JP" dirty="0" err="1"/>
              <a:t>recteque</a:t>
            </a:r>
            <a:r>
              <a:rPr kumimoji="1" lang="en-US" altLang="ja-JP" dirty="0"/>
              <a:t> </a:t>
            </a:r>
            <a:r>
              <a:rPr kumimoji="1" lang="en-US" altLang="ja-JP" dirty="0" err="1"/>
              <a:t>te</a:t>
            </a:r>
            <a:r>
              <a:rPr kumimoji="1" lang="en-US" altLang="ja-JP" dirty="0"/>
              <a:t>, </a:t>
            </a:r>
            <a:r>
              <a:rPr kumimoji="1" lang="en-US" altLang="ja-JP" dirty="0" err="1"/>
              <a:t>falli</a:t>
            </a:r>
            <a:r>
              <a:rPr kumimoji="1" lang="en-US" altLang="ja-JP" dirty="0"/>
              <a:t> </a:t>
            </a:r>
            <a:r>
              <a:rPr kumimoji="1" lang="en-US" altLang="ja-JP" dirty="0" err="1"/>
              <a:t>aperiam</a:t>
            </a:r>
            <a:r>
              <a:rPr kumimoji="1" lang="en-US" altLang="ja-JP" dirty="0"/>
              <a:t> </a:t>
            </a:r>
            <a:r>
              <a:rPr kumimoji="1" lang="en-US" altLang="ja-JP" dirty="0" err="1"/>
              <a:t>necessitatibus</a:t>
            </a:r>
            <a:r>
              <a:rPr kumimoji="1" lang="en-US" altLang="ja-JP" dirty="0"/>
              <a:t> in per.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elit</a:t>
            </a:r>
            <a:r>
              <a:rPr kumimoji="1" lang="en-US" altLang="ja-JP" dirty="0">
                <a:solidFill>
                  <a:schemeClr val="accent1"/>
                </a:solidFill>
              </a:rPr>
              <a:t> </a:t>
            </a:r>
            <a:r>
              <a:rPr kumimoji="1" lang="en-US" altLang="ja-JP" dirty="0" err="1">
                <a:solidFill>
                  <a:schemeClr val="accent1"/>
                </a:solidFill>
              </a:rPr>
              <a:t>insolens</a:t>
            </a:r>
            <a:r>
              <a:rPr kumimoji="1" lang="en-US" altLang="ja-JP" dirty="0">
                <a:solidFill>
                  <a:schemeClr val="accent1"/>
                </a:solidFill>
              </a:rPr>
              <a:t> est</a:t>
            </a:r>
            <a:r>
              <a:rPr kumimoji="1" lang="en-US" altLang="ja-JP" dirty="0"/>
              <a:t>. Per ex </a:t>
            </a:r>
            <a:r>
              <a:rPr kumimoji="1" lang="en-US" altLang="ja-JP" dirty="0" err="1"/>
              <a:t>putent</a:t>
            </a:r>
            <a:r>
              <a:rPr kumimoji="1" lang="en-US" altLang="ja-JP" dirty="0"/>
              <a:t> </a:t>
            </a:r>
            <a:r>
              <a:rPr kumimoji="1" lang="en-US" altLang="ja-JP" dirty="0" err="1"/>
              <a:t>necessitatibus</a:t>
            </a:r>
            <a:r>
              <a:rPr kumimoji="1" lang="en-US" altLang="ja-JP" dirty="0"/>
              <a:t>, </a:t>
            </a:r>
            <a:r>
              <a:rPr kumimoji="1" lang="en-US" altLang="ja-JP" dirty="0" err="1"/>
              <a:t>discere</a:t>
            </a:r>
            <a:r>
              <a:rPr kumimoji="1" lang="en-US" altLang="ja-JP" dirty="0"/>
              <a:t> </a:t>
            </a:r>
            <a:r>
              <a:rPr kumimoji="1" lang="en-US" altLang="ja-JP" dirty="0" err="1"/>
              <a:t>intellegam</a:t>
            </a:r>
            <a:r>
              <a:rPr kumimoji="1" lang="en-US" altLang="ja-JP" dirty="0"/>
              <a:t> has </a:t>
            </a:r>
            <a:r>
              <a:rPr kumimoji="1" lang="en-US" altLang="ja-JP" dirty="0" err="1"/>
              <a:t>ei</a:t>
            </a:r>
            <a:r>
              <a:rPr kumimoji="1" lang="en-US" altLang="ja-JP" dirty="0"/>
              <a:t>. </a:t>
            </a:r>
            <a:r>
              <a:rPr kumimoji="1" lang="en-US" altLang="ja-JP" dirty="0" err="1"/>
              <a:t>Eu</a:t>
            </a:r>
            <a:r>
              <a:rPr kumimoji="1" lang="en-US" altLang="ja-JP" dirty="0"/>
              <a:t> </a:t>
            </a:r>
            <a:r>
              <a:rPr kumimoji="1" lang="en-US" altLang="ja-JP" dirty="0" err="1"/>
              <a:t>eripuit</a:t>
            </a:r>
            <a:r>
              <a:rPr kumimoji="1" lang="en-US" altLang="ja-JP" dirty="0"/>
              <a:t> </a:t>
            </a:r>
            <a:r>
              <a:rPr kumimoji="1" lang="en-US" altLang="ja-JP" dirty="0" err="1"/>
              <a:t>indoctum</a:t>
            </a:r>
            <a:r>
              <a:rPr kumimoji="1" lang="en-US" altLang="ja-JP" dirty="0"/>
              <a:t> </a:t>
            </a:r>
            <a:r>
              <a:rPr kumimoji="1" lang="en-US" altLang="ja-JP" dirty="0" err="1"/>
              <a:t>concludaturque</a:t>
            </a:r>
            <a:r>
              <a:rPr kumimoji="1" lang="en-US" altLang="ja-JP" dirty="0"/>
              <a:t> per.</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20</a:t>
            </a:fld>
            <a:endParaRPr lang="en-US" dirty="0"/>
          </a:p>
        </p:txBody>
      </p:sp>
    </p:spTree>
    <p:extLst>
      <p:ext uri="{BB962C8B-B14F-4D97-AF65-F5344CB8AC3E}">
        <p14:creationId xmlns:p14="http://schemas.microsoft.com/office/powerpoint/2010/main" val="798342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757">
        <p15:prstTrans prst="prestige"/>
      </p:transition>
    </mc:Choice>
    <mc:Fallback xmlns="">
      <p:transition spd="slow" advTm="4757">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GEORGE </a:t>
            </a:r>
            <a:r>
              <a:rPr kumimoji="1" lang="en-US" altLang="ja-JP" dirty="0">
                <a:solidFill>
                  <a:schemeClr val="accent1"/>
                </a:solidFill>
              </a:rPr>
              <a:t>FITZMAURICE</a:t>
            </a:r>
            <a:endParaRPr kumimoji="1" lang="ja-JP" altLang="en-US" dirty="0">
              <a:solidFill>
                <a:schemeClr val="accent1"/>
              </a:solidFill>
            </a:endParaRPr>
          </a:p>
        </p:txBody>
      </p:sp>
      <p:sp>
        <p:nvSpPr>
          <p:cNvPr id="10" name="Text Placeholder 9"/>
          <p:cNvSpPr>
            <a:spLocks noGrp="1"/>
          </p:cNvSpPr>
          <p:nvPr>
            <p:ph type="body" sz="quarter" idx="12"/>
          </p:nvPr>
        </p:nvSpPr>
        <p:spPr/>
        <p:txBody>
          <a:bodyPr>
            <a:normAutofit/>
          </a:bodyPr>
          <a:lstStyle/>
          <a:p>
            <a:r>
              <a:rPr kumimoji="1" lang="en-US" altLang="ja-JP" dirty="0"/>
              <a:t>Vim id </a:t>
            </a:r>
            <a:r>
              <a:rPr kumimoji="1" lang="en-US" altLang="ja-JP" dirty="0" err="1"/>
              <a:t>munere</a:t>
            </a:r>
            <a:r>
              <a:rPr kumimoji="1" lang="en-US" altLang="ja-JP" dirty="0"/>
              <a:t> </a:t>
            </a:r>
            <a:r>
              <a:rPr kumimoji="1" lang="en-US" altLang="ja-JP" dirty="0" err="1"/>
              <a:t>ignota</a:t>
            </a:r>
            <a:r>
              <a:rPr kumimoji="1" lang="en-US" altLang="ja-JP" dirty="0"/>
              <a:t> </a:t>
            </a:r>
            <a:r>
              <a:rPr kumimoji="1" lang="en-US" altLang="ja-JP" dirty="0" err="1"/>
              <a:t>suavitate</a:t>
            </a:r>
            <a:r>
              <a:rPr kumimoji="1" lang="en-US" altLang="ja-JP" dirty="0"/>
              <a:t>, </a:t>
            </a:r>
            <a:r>
              <a:rPr kumimoji="1" lang="en-US" altLang="ja-JP" dirty="0" err="1"/>
              <a:t>nam</a:t>
            </a:r>
            <a:r>
              <a:rPr kumimoji="1" lang="en-US" altLang="ja-JP" dirty="0"/>
              <a:t> </a:t>
            </a:r>
            <a:r>
              <a:rPr kumimoji="1" lang="en-US" altLang="ja-JP" dirty="0" err="1"/>
              <a:t>ut</a:t>
            </a:r>
            <a:r>
              <a:rPr kumimoji="1" lang="en-US" altLang="ja-JP" dirty="0"/>
              <a:t> ipsum </a:t>
            </a:r>
            <a:r>
              <a:rPr kumimoji="1" lang="en-US" altLang="ja-JP" dirty="0" err="1"/>
              <a:t>liberavisse</a:t>
            </a:r>
            <a:r>
              <a:rPr kumimoji="1" lang="en-US" altLang="ja-JP" dirty="0"/>
              <a:t>. </a:t>
            </a:r>
            <a:r>
              <a:rPr kumimoji="1" lang="en-US" altLang="ja-JP" dirty="0" err="1"/>
              <a:t>Mea</a:t>
            </a:r>
            <a:r>
              <a:rPr kumimoji="1" lang="en-US" altLang="ja-JP" dirty="0"/>
              <a:t> </a:t>
            </a:r>
            <a:r>
              <a:rPr kumimoji="1" lang="en-US" altLang="ja-JP" dirty="0" err="1"/>
              <a:t>fastidii</a:t>
            </a:r>
            <a:r>
              <a:rPr kumimoji="1" lang="en-US" altLang="ja-JP" dirty="0"/>
              <a:t> </a:t>
            </a:r>
            <a:r>
              <a:rPr kumimoji="1" lang="en-US" altLang="ja-JP" dirty="0" err="1"/>
              <a:t>recteque</a:t>
            </a:r>
            <a:r>
              <a:rPr kumimoji="1" lang="en-US" altLang="ja-JP" dirty="0"/>
              <a:t> </a:t>
            </a:r>
            <a:r>
              <a:rPr kumimoji="1" lang="en-US" altLang="ja-JP" dirty="0" err="1"/>
              <a:t>te</a:t>
            </a:r>
            <a:r>
              <a:rPr kumimoji="1" lang="en-US" altLang="ja-JP" dirty="0"/>
              <a:t>, </a:t>
            </a:r>
            <a:r>
              <a:rPr kumimoji="1" lang="en-US" altLang="ja-JP" dirty="0" err="1"/>
              <a:t>falli</a:t>
            </a:r>
            <a:r>
              <a:rPr kumimoji="1" lang="en-US" altLang="ja-JP" dirty="0"/>
              <a:t> </a:t>
            </a:r>
            <a:r>
              <a:rPr kumimoji="1" lang="en-US" altLang="ja-JP" dirty="0" err="1"/>
              <a:t>aperiam</a:t>
            </a:r>
            <a:r>
              <a:rPr kumimoji="1" lang="en-US" altLang="ja-JP" dirty="0"/>
              <a:t> </a:t>
            </a:r>
            <a:r>
              <a:rPr kumimoji="1" lang="en-US" altLang="ja-JP" dirty="0" err="1"/>
              <a:t>necessitatibus</a:t>
            </a:r>
            <a:r>
              <a:rPr kumimoji="1" lang="en-US" altLang="ja-JP" dirty="0"/>
              <a:t> in per. </a:t>
            </a:r>
            <a:r>
              <a:rPr kumimoji="1" lang="en-US" altLang="ja-JP" dirty="0" err="1"/>
              <a:t>Ea</a:t>
            </a:r>
            <a:r>
              <a:rPr kumimoji="1" lang="en-US" altLang="ja-JP" dirty="0"/>
              <a:t> </a:t>
            </a:r>
            <a:r>
              <a:rPr kumimoji="1" lang="en-US" altLang="ja-JP" dirty="0" err="1"/>
              <a:t>elit</a:t>
            </a:r>
            <a:r>
              <a:rPr kumimoji="1" lang="en-US" altLang="ja-JP" dirty="0"/>
              <a:t> </a:t>
            </a:r>
            <a:r>
              <a:rPr kumimoji="1" lang="en-US" altLang="ja-JP" dirty="0" err="1"/>
              <a:t>insolens</a:t>
            </a:r>
            <a:r>
              <a:rPr kumimoji="1" lang="en-US" altLang="ja-JP" dirty="0"/>
              <a:t> est. Per ex </a:t>
            </a:r>
            <a:r>
              <a:rPr kumimoji="1" lang="en-US" altLang="ja-JP" dirty="0" err="1"/>
              <a:t>putent</a:t>
            </a:r>
            <a:r>
              <a:rPr kumimoji="1" lang="en-US" altLang="ja-JP" dirty="0"/>
              <a:t> </a:t>
            </a:r>
            <a:r>
              <a:rPr kumimoji="1" lang="en-US" altLang="ja-JP" dirty="0" err="1"/>
              <a:t>necessitatibus</a:t>
            </a:r>
            <a:r>
              <a:rPr kumimoji="1" lang="en-US" altLang="ja-JP" dirty="0"/>
              <a:t>, </a:t>
            </a:r>
            <a:r>
              <a:rPr kumimoji="1" lang="en-US" altLang="ja-JP" dirty="0" err="1"/>
              <a:t>discere</a:t>
            </a:r>
            <a:r>
              <a:rPr kumimoji="1" lang="en-US" altLang="ja-JP" dirty="0"/>
              <a:t> </a:t>
            </a:r>
            <a:r>
              <a:rPr kumimoji="1" lang="en-US" altLang="ja-JP" dirty="0" err="1"/>
              <a:t>intellegam</a:t>
            </a:r>
            <a:r>
              <a:rPr kumimoji="1" lang="en-US" altLang="ja-JP" dirty="0"/>
              <a:t> has </a:t>
            </a:r>
            <a:r>
              <a:rPr kumimoji="1" lang="en-US" altLang="ja-JP" dirty="0" err="1"/>
              <a:t>ei</a:t>
            </a:r>
            <a:r>
              <a:rPr kumimoji="1" lang="en-US" altLang="ja-JP" dirty="0"/>
              <a:t>. </a:t>
            </a:r>
            <a:r>
              <a:rPr kumimoji="1" lang="en-US" altLang="ja-JP" dirty="0" err="1"/>
              <a:t>Eu</a:t>
            </a:r>
            <a:r>
              <a:rPr kumimoji="1" lang="en-US" altLang="ja-JP" dirty="0"/>
              <a:t> </a:t>
            </a:r>
            <a:r>
              <a:rPr kumimoji="1" lang="en-US" altLang="ja-JP" dirty="0" err="1"/>
              <a:t>eripuit</a:t>
            </a:r>
            <a:r>
              <a:rPr kumimoji="1" lang="en-US" altLang="ja-JP" dirty="0"/>
              <a:t> </a:t>
            </a:r>
            <a:r>
              <a:rPr kumimoji="1" lang="en-US" altLang="ja-JP" dirty="0" err="1"/>
              <a:t>indoctum</a:t>
            </a:r>
            <a:r>
              <a:rPr kumimoji="1" lang="en-US" altLang="ja-JP" dirty="0"/>
              <a:t> </a:t>
            </a:r>
            <a:r>
              <a:rPr kumimoji="1" lang="en-US" altLang="ja-JP" dirty="0" err="1"/>
              <a:t>concludaturque</a:t>
            </a:r>
            <a:r>
              <a:rPr kumimoji="1" lang="en-US" altLang="ja-JP" dirty="0"/>
              <a:t> per.</a:t>
            </a:r>
          </a:p>
          <a:p>
            <a:r>
              <a:rPr kumimoji="1" lang="en-US" altLang="ja-JP" dirty="0" err="1"/>
              <a:t>Aeterno</a:t>
            </a:r>
            <a:r>
              <a:rPr kumimoji="1" lang="en-US" altLang="ja-JP" dirty="0"/>
              <a:t> </a:t>
            </a:r>
            <a:r>
              <a:rPr kumimoji="1" lang="en-US" altLang="ja-JP" dirty="0" err="1"/>
              <a:t>vivendum</a:t>
            </a:r>
            <a:r>
              <a:rPr kumimoji="1" lang="en-US" altLang="ja-JP" dirty="0"/>
              <a:t> </a:t>
            </a:r>
            <a:r>
              <a:rPr kumimoji="1" lang="en-US" altLang="ja-JP" dirty="0" err="1"/>
              <a:t>recusabo</a:t>
            </a:r>
            <a:r>
              <a:rPr kumimoji="1" lang="en-US" altLang="ja-JP" dirty="0"/>
              <a:t> </a:t>
            </a:r>
            <a:r>
              <a:rPr kumimoji="1" lang="en-US" altLang="ja-JP" dirty="0" err="1"/>
              <a:t>ut</a:t>
            </a:r>
            <a:r>
              <a:rPr kumimoji="1" lang="en-US" altLang="ja-JP" dirty="0"/>
              <a:t> </a:t>
            </a:r>
            <a:r>
              <a:rPr kumimoji="1" lang="en-US" altLang="ja-JP" dirty="0" err="1"/>
              <a:t>nec</a:t>
            </a:r>
            <a:r>
              <a:rPr kumimoji="1" lang="en-US" altLang="ja-JP" dirty="0"/>
              <a:t>. Est partem </a:t>
            </a:r>
            <a:r>
              <a:rPr kumimoji="1" lang="en-US" altLang="ja-JP" dirty="0" err="1"/>
              <a:t>ornatus</a:t>
            </a:r>
            <a:r>
              <a:rPr kumimoji="1" lang="en-US" altLang="ja-JP" dirty="0"/>
              <a:t> at, cu </a:t>
            </a:r>
            <a:r>
              <a:rPr kumimoji="1" lang="en-US" altLang="ja-JP" dirty="0" err="1"/>
              <a:t>essent</a:t>
            </a:r>
            <a:r>
              <a:rPr kumimoji="1" lang="en-US" altLang="ja-JP" dirty="0"/>
              <a:t> </a:t>
            </a:r>
            <a:r>
              <a:rPr kumimoji="1" lang="en-US" altLang="ja-JP" dirty="0" err="1"/>
              <a:t>nonumes</a:t>
            </a:r>
            <a:r>
              <a:rPr kumimoji="1" lang="en-US" altLang="ja-JP" dirty="0"/>
              <a:t> cum, </a:t>
            </a:r>
            <a:r>
              <a:rPr kumimoji="1" lang="en-US" altLang="ja-JP" dirty="0" err="1"/>
              <a:t>populo</a:t>
            </a:r>
            <a:r>
              <a:rPr kumimoji="1" lang="en-US" altLang="ja-JP" dirty="0"/>
              <a:t> </a:t>
            </a:r>
            <a:r>
              <a:rPr kumimoji="1" lang="en-US" altLang="ja-JP" dirty="0" err="1"/>
              <a:t>oporteat</a:t>
            </a:r>
            <a:r>
              <a:rPr kumimoji="1" lang="en-US" altLang="ja-JP" dirty="0"/>
              <a:t> in vim. </a:t>
            </a:r>
            <a:r>
              <a:rPr kumimoji="1" lang="en-US" altLang="ja-JP" dirty="0">
                <a:solidFill>
                  <a:schemeClr val="accent1"/>
                </a:solidFill>
              </a:rPr>
              <a:t>His </a:t>
            </a:r>
            <a:r>
              <a:rPr kumimoji="1" lang="en-US" altLang="ja-JP" dirty="0" err="1">
                <a:solidFill>
                  <a:schemeClr val="accent1"/>
                </a:solidFill>
              </a:rPr>
              <a:t>laoreet</a:t>
            </a:r>
            <a:r>
              <a:rPr kumimoji="1" lang="en-US" altLang="ja-JP" dirty="0">
                <a:solidFill>
                  <a:schemeClr val="accent1"/>
                </a:solidFill>
              </a:rPr>
              <a:t> </a:t>
            </a:r>
            <a:r>
              <a:rPr kumimoji="1" lang="en-US" altLang="ja-JP" dirty="0" err="1">
                <a:solidFill>
                  <a:schemeClr val="accent1"/>
                </a:solidFill>
              </a:rPr>
              <a:t>tincidunt</a:t>
            </a:r>
            <a:r>
              <a:rPr kumimoji="1" lang="en-US" altLang="ja-JP" dirty="0">
                <a:solidFill>
                  <a:schemeClr val="accent1"/>
                </a:solidFill>
              </a:rPr>
              <a:t> ea</a:t>
            </a:r>
            <a:r>
              <a:rPr kumimoji="1" lang="en-US" altLang="ja-JP" dirty="0"/>
              <a:t>. </a:t>
            </a:r>
            <a:r>
              <a:rPr kumimoji="1" lang="en-US" altLang="ja-JP" dirty="0" err="1"/>
              <a:t>Eu</a:t>
            </a:r>
            <a:r>
              <a:rPr kumimoji="1" lang="en-US" altLang="ja-JP" dirty="0"/>
              <a:t> has consul </a:t>
            </a:r>
            <a:r>
              <a:rPr kumimoji="1" lang="en-US" altLang="ja-JP" dirty="0" err="1"/>
              <a:t>nominavi</a:t>
            </a:r>
            <a:r>
              <a:rPr kumimoji="1" lang="en-US" altLang="ja-JP" dirty="0"/>
              <a:t> </a:t>
            </a:r>
            <a:r>
              <a:rPr kumimoji="1" lang="en-US" altLang="ja-JP" dirty="0" err="1"/>
              <a:t>posidonium</a:t>
            </a:r>
            <a:r>
              <a:rPr kumimoji="1" lang="en-US" altLang="ja-JP" dirty="0"/>
              <a:t>, omnium </a:t>
            </a:r>
            <a:r>
              <a:rPr kumimoji="1" lang="en-US" altLang="ja-JP" dirty="0" err="1"/>
              <a:t>constituto</a:t>
            </a:r>
            <a:r>
              <a:rPr kumimoji="1" lang="en-US" altLang="ja-JP" dirty="0"/>
              <a:t> </a:t>
            </a:r>
            <a:r>
              <a:rPr kumimoji="1" lang="en-US" altLang="ja-JP" dirty="0" err="1"/>
              <a:t>usu</a:t>
            </a:r>
            <a:r>
              <a:rPr kumimoji="1" lang="en-US" altLang="ja-JP" dirty="0"/>
              <a:t> </a:t>
            </a:r>
            <a:r>
              <a:rPr kumimoji="1" lang="en-US" altLang="ja-JP" dirty="0" err="1"/>
              <a:t>ut</a:t>
            </a:r>
            <a:r>
              <a:rPr kumimoji="1" lang="en-US" altLang="ja-JP" dirty="0"/>
              <a:t>, </a:t>
            </a:r>
            <a:r>
              <a:rPr kumimoji="1" lang="en-US" altLang="ja-JP" dirty="0" err="1"/>
              <a:t>regione</a:t>
            </a:r>
            <a:r>
              <a:rPr kumimoji="1" lang="en-US" altLang="ja-JP" dirty="0"/>
              <a:t> </a:t>
            </a:r>
            <a:r>
              <a:rPr kumimoji="1" lang="en-US" altLang="ja-JP" dirty="0" err="1"/>
              <a:t>detracto</a:t>
            </a:r>
            <a:r>
              <a:rPr kumimoji="1" lang="en-US" altLang="ja-JP" dirty="0"/>
              <a:t> </a:t>
            </a:r>
            <a:r>
              <a:rPr kumimoji="1" lang="en-US" altLang="ja-JP" dirty="0" err="1"/>
              <a:t>scriptorem</a:t>
            </a:r>
            <a:r>
              <a:rPr kumimoji="1" lang="en-US" altLang="ja-JP" dirty="0"/>
              <a:t> </a:t>
            </a:r>
            <a:r>
              <a:rPr kumimoji="1" lang="en-US" altLang="ja-JP" dirty="0" err="1"/>
              <a:t>mea</a:t>
            </a:r>
            <a:r>
              <a:rPr kumimoji="1" lang="en-US" altLang="ja-JP" dirty="0"/>
              <a:t> ex.</a:t>
            </a:r>
            <a:endParaRPr kumimoji="1" lang="ja-JP" altLang="en-US" dirty="0"/>
          </a:p>
        </p:txBody>
      </p:sp>
      <p:sp>
        <p:nvSpPr>
          <p:cNvPr id="13" name="Text Placeholder 12"/>
          <p:cNvSpPr>
            <a:spLocks noGrp="1"/>
          </p:cNvSpPr>
          <p:nvPr>
            <p:ph type="body" sz="quarter" idx="15"/>
          </p:nvPr>
        </p:nvSpPr>
        <p:spPr/>
        <p:txBody>
          <a:bodyPr/>
          <a:lstStyle/>
          <a:p>
            <a:r>
              <a:rPr kumimoji="1" lang="en-US" altLang="ja-JP" dirty="0"/>
              <a:t>facebook.com/</a:t>
            </a:r>
            <a:r>
              <a:rPr kumimoji="1" lang="en-US" altLang="ja-JP" dirty="0" err="1"/>
              <a:t>george.Fitzmaurice</a:t>
            </a:r>
            <a:endParaRPr kumimoji="1" lang="en-US" altLang="ja-JP" dirty="0"/>
          </a:p>
          <a:p>
            <a:r>
              <a:rPr kumimoji="1" lang="en-US" altLang="ja-JP" dirty="0"/>
              <a:t>twitter.com/</a:t>
            </a:r>
            <a:r>
              <a:rPr kumimoji="1" lang="en-US" altLang="ja-JP" dirty="0" err="1"/>
              <a:t>george.fitzmaurice</a:t>
            </a:r>
            <a:endParaRPr kumimoji="1" lang="ja-JP" altLang="en-US" dirty="0"/>
          </a:p>
          <a:p>
            <a:r>
              <a:rPr kumimoji="1" lang="en-US" altLang="ja-JP" dirty="0"/>
              <a:t>george.Fitzmaurice@email.com</a:t>
            </a:r>
            <a:endParaRPr kumimoji="1" lang="ja-JP" altLang="en-US" dirty="0"/>
          </a:p>
          <a:p>
            <a:pPr marL="0" indent="0">
              <a:buNone/>
            </a:pPr>
            <a:endParaRPr kumimoji="1" lang="ja-JP" altLang="en-US" dirty="0"/>
          </a:p>
        </p:txBody>
      </p:sp>
      <p:sp>
        <p:nvSpPr>
          <p:cNvPr id="30" name="Text Placeholder 29"/>
          <p:cNvSpPr>
            <a:spLocks noGrp="1"/>
          </p:cNvSpPr>
          <p:nvPr>
            <p:ph type="body" sz="quarter" idx="20"/>
          </p:nvPr>
        </p:nvSpPr>
        <p:spPr/>
        <p:txBody>
          <a:bodyPr/>
          <a:lstStyle/>
          <a:p>
            <a:r>
              <a:rPr kumimoji="1" lang="en-US" altLang="ja-JP" dirty="0"/>
              <a:t>UX/UI Specialist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21</a:t>
            </a:fld>
            <a:endParaRPr lang="en-US" dirty="0"/>
          </a:p>
        </p:txBody>
      </p:sp>
    </p:spTree>
    <p:extLst>
      <p:ext uri="{BB962C8B-B14F-4D97-AF65-F5344CB8AC3E}">
        <p14:creationId xmlns:p14="http://schemas.microsoft.com/office/powerpoint/2010/main" val="3823663891"/>
      </p:ext>
    </p:extLst>
  </p:cSld>
  <p:clrMapOvr>
    <a:masterClrMapping/>
  </p:clrMapOvr>
  <mc:AlternateContent xmlns:mc="http://schemas.openxmlformats.org/markup-compatibility/2006" xmlns:p14="http://schemas.microsoft.com/office/powerpoint/2010/main">
    <mc:Choice Requires="p14">
      <p:transition spd="slow" p14:dur="1250" advTm="5924">
        <p14:flip dir="r"/>
      </p:transition>
    </mc:Choice>
    <mc:Fallback xmlns="">
      <p:transition spd="slow" advTm="5924">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US" altLang="ja-JP" dirty="0"/>
              <a:t>ANDREW </a:t>
            </a:r>
            <a:r>
              <a:rPr kumimoji="1" lang="en-US" altLang="ja-JP" dirty="0">
                <a:solidFill>
                  <a:schemeClr val="accent1"/>
                </a:solidFill>
              </a:rPr>
              <a:t>ADAMSON</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6" name="Text Placeholder 5"/>
          <p:cNvSpPr>
            <a:spLocks noGrp="1"/>
          </p:cNvSpPr>
          <p:nvPr>
            <p:ph type="body" sz="quarter" idx="12"/>
          </p:nvPr>
        </p:nvSpPr>
        <p:spPr/>
        <p:txBody>
          <a:bodyPr/>
          <a:lstStyle/>
          <a:p>
            <a:r>
              <a:rPr kumimoji="1" lang="en-US" altLang="ja-JP" dirty="0" err="1"/>
              <a:t>Vivendo</a:t>
            </a:r>
            <a:r>
              <a:rPr kumimoji="1" lang="en-US" altLang="ja-JP" dirty="0"/>
              <a:t> </a:t>
            </a:r>
            <a:r>
              <a:rPr kumimoji="1" lang="en-US" altLang="ja-JP" dirty="0" err="1"/>
              <a:t>torquatos</a:t>
            </a:r>
            <a:r>
              <a:rPr kumimoji="1" lang="en-US" altLang="ja-JP" dirty="0"/>
              <a:t> </a:t>
            </a:r>
            <a:r>
              <a:rPr kumimoji="1" lang="en-US" altLang="ja-JP" dirty="0" err="1"/>
              <a:t>omittantur</a:t>
            </a:r>
            <a:r>
              <a:rPr kumimoji="1" lang="en-US" altLang="ja-JP" dirty="0"/>
              <a:t> cu </a:t>
            </a:r>
            <a:r>
              <a:rPr kumimoji="1" lang="en-US" altLang="ja-JP" dirty="0" err="1"/>
              <a:t>pri</a:t>
            </a:r>
            <a:r>
              <a:rPr kumimoji="1" lang="en-US" altLang="ja-JP" dirty="0"/>
              <a:t>, an </a:t>
            </a:r>
            <a:r>
              <a:rPr kumimoji="1" lang="en-US" altLang="ja-JP" dirty="0" err="1"/>
              <a:t>eam</a:t>
            </a:r>
            <a:r>
              <a:rPr kumimoji="1" lang="en-US" altLang="ja-JP" dirty="0"/>
              <a:t> omnium </a:t>
            </a:r>
            <a:r>
              <a:rPr kumimoji="1" lang="en-US" altLang="ja-JP" dirty="0" err="1"/>
              <a:t>docendi</a:t>
            </a:r>
            <a:r>
              <a:rPr kumimoji="1" lang="en-US" altLang="ja-JP" dirty="0"/>
              <a:t>. </a:t>
            </a:r>
            <a:r>
              <a:rPr kumimoji="1" lang="en-US" altLang="ja-JP" dirty="0" err="1"/>
              <a:t>Quis</a:t>
            </a:r>
            <a:r>
              <a:rPr kumimoji="1" lang="en-US" altLang="ja-JP" dirty="0"/>
              <a:t> </a:t>
            </a:r>
            <a:r>
              <a:rPr kumimoji="1" lang="en-US" altLang="ja-JP" dirty="0" err="1"/>
              <a:t>probo</a:t>
            </a:r>
            <a:r>
              <a:rPr kumimoji="1" lang="en-US" altLang="ja-JP" dirty="0"/>
              <a:t> modus cum at, </a:t>
            </a:r>
            <a:r>
              <a:rPr kumimoji="1" lang="en-US" altLang="ja-JP" dirty="0" err="1"/>
              <a:t>tempor</a:t>
            </a:r>
            <a:r>
              <a:rPr kumimoji="1" lang="en-US" altLang="ja-JP" dirty="0"/>
              <a:t> </a:t>
            </a:r>
            <a:r>
              <a:rPr kumimoji="1" lang="en-US" altLang="ja-JP" dirty="0" err="1"/>
              <a:t>platonem</a:t>
            </a:r>
            <a:r>
              <a:rPr kumimoji="1" lang="en-US" altLang="ja-JP" dirty="0"/>
              <a:t> </a:t>
            </a:r>
            <a:r>
              <a:rPr kumimoji="1" lang="en-US" altLang="ja-JP" dirty="0" err="1"/>
              <a:t>eu</a:t>
            </a:r>
            <a:r>
              <a:rPr kumimoji="1" lang="en-US" altLang="ja-JP" dirty="0"/>
              <a:t> pro, cu sea </a:t>
            </a:r>
            <a:r>
              <a:rPr kumimoji="1" lang="en-US" altLang="ja-JP" dirty="0" err="1"/>
              <a:t>unum</a:t>
            </a:r>
            <a:r>
              <a:rPr kumimoji="1" lang="en-US" altLang="ja-JP" dirty="0"/>
              <a:t> </a:t>
            </a:r>
            <a:r>
              <a:rPr kumimoji="1" lang="en-US" altLang="ja-JP" dirty="0" err="1"/>
              <a:t>eirmod</a:t>
            </a:r>
            <a:r>
              <a:rPr kumimoji="1" lang="en-US" altLang="ja-JP" dirty="0"/>
              <a:t> </a:t>
            </a:r>
            <a:r>
              <a:rPr kumimoji="1" lang="en-US" altLang="ja-JP" dirty="0" err="1"/>
              <a:t>qualisque</a:t>
            </a:r>
            <a:r>
              <a:rPr kumimoji="1" lang="en-US" altLang="ja-JP" dirty="0"/>
              <a:t>. </a:t>
            </a:r>
            <a:r>
              <a:rPr kumimoji="1" lang="en-US" altLang="ja-JP" dirty="0" err="1"/>
              <a:t>Graecis</a:t>
            </a:r>
            <a:r>
              <a:rPr kumimoji="1" lang="en-US" altLang="ja-JP" dirty="0"/>
              <a:t> </a:t>
            </a:r>
            <a:r>
              <a:rPr kumimoji="1" lang="en-US" altLang="ja-JP" dirty="0" err="1"/>
              <a:t>eligendi</a:t>
            </a:r>
            <a:r>
              <a:rPr kumimoji="1" lang="en-US" altLang="ja-JP" dirty="0"/>
              <a:t> vim in. </a:t>
            </a:r>
            <a:r>
              <a:rPr kumimoji="1" lang="en-US" altLang="ja-JP" dirty="0" err="1"/>
              <a:t>Ut</a:t>
            </a:r>
            <a:r>
              <a:rPr kumimoji="1" lang="en-US" altLang="ja-JP" dirty="0"/>
              <a:t> consul </a:t>
            </a:r>
            <a:r>
              <a:rPr kumimoji="1" lang="en-US" altLang="ja-JP" dirty="0" err="1"/>
              <a:t>iuvaret</a:t>
            </a:r>
            <a:r>
              <a:rPr kumimoji="1" lang="en-US" altLang="ja-JP" dirty="0"/>
              <a:t> </a:t>
            </a:r>
            <a:r>
              <a:rPr kumimoji="1" lang="en-US" altLang="ja-JP" dirty="0" err="1"/>
              <a:t>adipisci</a:t>
            </a:r>
            <a:r>
              <a:rPr kumimoji="1" lang="en-US" altLang="ja-JP" dirty="0"/>
              <a:t> has. </a:t>
            </a:r>
          </a:p>
          <a:p>
            <a:r>
              <a:rPr kumimoji="1" lang="en-US" altLang="ja-JP" dirty="0"/>
              <a:t>Eos </a:t>
            </a:r>
            <a:r>
              <a:rPr kumimoji="1" lang="en-US" altLang="ja-JP" dirty="0" err="1"/>
              <a:t>habeo</a:t>
            </a:r>
            <a:r>
              <a:rPr kumimoji="1" lang="en-US" altLang="ja-JP" dirty="0"/>
              <a:t> </a:t>
            </a:r>
            <a:r>
              <a:rPr kumimoji="1" lang="en-US" altLang="ja-JP" dirty="0" err="1"/>
              <a:t>rebum</a:t>
            </a:r>
            <a:r>
              <a:rPr kumimoji="1" lang="en-US" altLang="ja-JP" dirty="0"/>
              <a:t> </a:t>
            </a:r>
            <a:r>
              <a:rPr kumimoji="1" lang="en-US" altLang="ja-JP" dirty="0" err="1"/>
              <a:t>alterum</a:t>
            </a:r>
            <a:r>
              <a:rPr kumimoji="1" lang="en-US" altLang="ja-JP" dirty="0"/>
              <a:t> no. </a:t>
            </a:r>
            <a:r>
              <a:rPr kumimoji="1" lang="en-US" altLang="ja-JP" dirty="0">
                <a:solidFill>
                  <a:schemeClr val="accent1"/>
                </a:solidFill>
              </a:rPr>
              <a:t>In </a:t>
            </a:r>
            <a:r>
              <a:rPr kumimoji="1" lang="en-US" altLang="ja-JP" dirty="0" err="1">
                <a:solidFill>
                  <a:schemeClr val="accent1"/>
                </a:solidFill>
              </a:rPr>
              <a:t>possit</a:t>
            </a:r>
            <a:r>
              <a:rPr kumimoji="1" lang="en-US" altLang="ja-JP" dirty="0">
                <a:solidFill>
                  <a:schemeClr val="accent1"/>
                </a:solidFill>
              </a:rPr>
              <a:t> </a:t>
            </a:r>
            <a:r>
              <a:rPr kumimoji="1" lang="en-US" altLang="ja-JP" dirty="0" err="1">
                <a:solidFill>
                  <a:schemeClr val="accent1"/>
                </a:solidFill>
              </a:rPr>
              <a:t>noluisse</a:t>
            </a:r>
            <a:r>
              <a:rPr kumimoji="1" lang="en-US" altLang="ja-JP" dirty="0">
                <a:solidFill>
                  <a:schemeClr val="accent1"/>
                </a:solidFill>
              </a:rPr>
              <a:t> </a:t>
            </a:r>
            <a:r>
              <a:rPr kumimoji="1" lang="en-US" altLang="ja-JP" dirty="0" err="1">
                <a:solidFill>
                  <a:schemeClr val="accent1"/>
                </a:solidFill>
              </a:rPr>
              <a:t>pri</a:t>
            </a:r>
            <a:r>
              <a:rPr kumimoji="1" lang="en-US" altLang="ja-JP" dirty="0"/>
              <a:t>, cu </a:t>
            </a:r>
            <a:r>
              <a:rPr kumimoji="1" lang="en-US" altLang="ja-JP" dirty="0" err="1"/>
              <a:t>mea</a:t>
            </a:r>
            <a:r>
              <a:rPr kumimoji="1" lang="en-US" altLang="ja-JP" dirty="0"/>
              <a:t> </a:t>
            </a:r>
            <a:r>
              <a:rPr kumimoji="1" lang="en-US" altLang="ja-JP" dirty="0" err="1"/>
              <a:t>rebum</a:t>
            </a:r>
            <a:r>
              <a:rPr kumimoji="1" lang="en-US" altLang="ja-JP" dirty="0"/>
              <a:t> </a:t>
            </a:r>
            <a:r>
              <a:rPr kumimoji="1" lang="en-US" altLang="ja-JP" dirty="0" err="1"/>
              <a:t>utamur</a:t>
            </a:r>
            <a:r>
              <a:rPr kumimoji="1" lang="en-US" altLang="ja-JP" dirty="0"/>
              <a:t> </a:t>
            </a:r>
            <a:r>
              <a:rPr kumimoji="1" lang="en-US" altLang="ja-JP" dirty="0" err="1"/>
              <a:t>fabellas</a:t>
            </a:r>
            <a:r>
              <a:rPr kumimoji="1" lang="en-US" altLang="ja-JP" dirty="0"/>
              <a:t>. Quo at </a:t>
            </a:r>
            <a:r>
              <a:rPr kumimoji="1" lang="en-US" altLang="ja-JP" dirty="0" err="1"/>
              <a:t>nostrud</a:t>
            </a:r>
            <a:r>
              <a:rPr kumimoji="1" lang="en-US" altLang="ja-JP" dirty="0"/>
              <a:t> </a:t>
            </a:r>
            <a:r>
              <a:rPr kumimoji="1" lang="en-US" altLang="ja-JP" dirty="0" err="1"/>
              <a:t>fabulas</a:t>
            </a:r>
            <a:r>
              <a:rPr kumimoji="1" lang="en-US" altLang="ja-JP" dirty="0"/>
              <a:t>. Qui </a:t>
            </a:r>
            <a:r>
              <a:rPr kumimoji="1" lang="en-US" altLang="ja-JP" dirty="0" err="1"/>
              <a:t>graece</a:t>
            </a:r>
            <a:r>
              <a:rPr kumimoji="1" lang="en-US" altLang="ja-JP" dirty="0"/>
              <a:t> </a:t>
            </a:r>
            <a:r>
              <a:rPr kumimoji="1" lang="en-US" altLang="ja-JP" dirty="0" err="1"/>
              <a:t>vidisse</a:t>
            </a:r>
            <a:r>
              <a:rPr kumimoji="1" lang="en-US" altLang="ja-JP" dirty="0"/>
              <a:t> </a:t>
            </a:r>
            <a:r>
              <a:rPr kumimoji="1" lang="en-US" altLang="ja-JP" dirty="0" err="1"/>
              <a:t>expetenda</a:t>
            </a:r>
            <a:r>
              <a:rPr kumimoji="1" lang="en-US" altLang="ja-JP" dirty="0"/>
              <a:t> cu,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simul</a:t>
            </a:r>
            <a:r>
              <a:rPr kumimoji="1" lang="en-US" altLang="ja-JP" dirty="0"/>
              <a:t> </a:t>
            </a:r>
            <a:r>
              <a:rPr kumimoji="1" lang="en-US" altLang="ja-JP" dirty="0" err="1"/>
              <a:t>mnesarchum</a:t>
            </a:r>
            <a:r>
              <a:rPr kumimoji="1" lang="en-US" altLang="ja-JP" dirty="0"/>
              <a:t>, </a:t>
            </a:r>
            <a:r>
              <a:rPr kumimoji="1" lang="en-US" altLang="ja-JP" dirty="0" err="1"/>
              <a:t>mei</a:t>
            </a:r>
            <a:r>
              <a:rPr kumimoji="1" lang="en-US" altLang="ja-JP" dirty="0"/>
              <a:t> ex </a:t>
            </a:r>
            <a:r>
              <a:rPr kumimoji="1" lang="en-US" altLang="ja-JP" dirty="0" err="1"/>
              <a:t>graeco</a:t>
            </a:r>
            <a:r>
              <a:rPr kumimoji="1" lang="en-US" altLang="ja-JP" dirty="0"/>
              <a:t> </a:t>
            </a:r>
            <a:r>
              <a:rPr kumimoji="1" lang="en-US" altLang="ja-JP" dirty="0" err="1"/>
              <a:t>facilisis</a:t>
            </a:r>
            <a:r>
              <a:rPr kumimoji="1" lang="en-US" altLang="ja-JP" dirty="0"/>
              <a:t> </a:t>
            </a:r>
            <a:r>
              <a:rPr kumimoji="1" lang="en-US" altLang="ja-JP" dirty="0" err="1"/>
              <a:t>signiferumque</a:t>
            </a:r>
            <a:r>
              <a:rPr kumimoji="1" lang="en-US" altLang="ja-JP" dirty="0"/>
              <a:t>. </a:t>
            </a:r>
            <a:r>
              <a:rPr kumimoji="1" lang="en-US" altLang="ja-JP" dirty="0" err="1"/>
              <a:t>Pri</a:t>
            </a:r>
            <a:r>
              <a:rPr kumimoji="1" lang="en-US" altLang="ja-JP" dirty="0"/>
              <a:t> </a:t>
            </a:r>
            <a:r>
              <a:rPr kumimoji="1" lang="en-US" altLang="ja-JP" dirty="0" err="1"/>
              <a:t>facilisi</a:t>
            </a:r>
            <a:r>
              <a:rPr kumimoji="1" lang="en-US" altLang="ja-JP" dirty="0"/>
              <a:t> </a:t>
            </a:r>
            <a:r>
              <a:rPr kumimoji="1" lang="en-US" altLang="ja-JP" dirty="0" err="1"/>
              <a:t>definiebas</a:t>
            </a:r>
            <a:r>
              <a:rPr kumimoji="1" lang="en-US" altLang="ja-JP" dirty="0"/>
              <a:t> </a:t>
            </a:r>
            <a:r>
              <a:rPr kumimoji="1" lang="en-US" altLang="ja-JP" dirty="0" err="1"/>
              <a:t>te</a:t>
            </a:r>
            <a:r>
              <a:rPr kumimoji="1" lang="en-US" altLang="ja-JP" dirty="0"/>
              <a:t>, </a:t>
            </a:r>
            <a:r>
              <a:rPr kumimoji="1" lang="en-US" altLang="ja-JP" dirty="0" err="1"/>
              <a:t>timeam</a:t>
            </a:r>
            <a:r>
              <a:rPr kumimoji="1" lang="en-US" altLang="ja-JP" dirty="0"/>
              <a:t> </a:t>
            </a:r>
            <a:r>
              <a:rPr kumimoji="1" lang="en-US" altLang="ja-JP" dirty="0" err="1"/>
              <a:t>moderatius</a:t>
            </a:r>
            <a:r>
              <a:rPr kumimoji="1" lang="en-US" altLang="ja-JP" dirty="0"/>
              <a:t> </a:t>
            </a:r>
            <a:r>
              <a:rPr kumimoji="1" lang="en-US" altLang="ja-JP" dirty="0" err="1"/>
              <a:t>accommodare</a:t>
            </a:r>
            <a:r>
              <a:rPr kumimoji="1" lang="en-US" altLang="ja-JP" dirty="0"/>
              <a:t> </a:t>
            </a:r>
            <a:r>
              <a:rPr kumimoji="1" lang="en-US" altLang="ja-JP" dirty="0" err="1"/>
              <a:t>vel</a:t>
            </a:r>
            <a:r>
              <a:rPr kumimoji="1" lang="en-US" altLang="ja-JP" dirty="0"/>
              <a:t> ad.</a:t>
            </a:r>
          </a:p>
        </p:txBody>
      </p:sp>
      <p:sp>
        <p:nvSpPr>
          <p:cNvPr id="7" name="Text Placeholder 6"/>
          <p:cNvSpPr>
            <a:spLocks noGrp="1"/>
          </p:cNvSpPr>
          <p:nvPr>
            <p:ph type="body" sz="quarter" idx="20"/>
          </p:nvPr>
        </p:nvSpPr>
        <p:spPr/>
        <p:txBody>
          <a:bodyPr/>
          <a:lstStyle/>
          <a:p>
            <a:r>
              <a:rPr kumimoji="1" lang="en-US" altLang="ja-JP" dirty="0"/>
              <a:t>Creative Art Director / Model</a:t>
            </a:r>
          </a:p>
        </p:txBody>
      </p:sp>
      <p:sp>
        <p:nvSpPr>
          <p:cNvPr id="5" name="Picture Placeholder 4"/>
          <p:cNvSpPr>
            <a:spLocks noGrp="1"/>
          </p:cNvSpPr>
          <p:nvPr>
            <p:ph type="pic" sz="quarter" idx="13"/>
          </p:nvPr>
        </p:nvSpPr>
        <p:spPr/>
      </p:sp>
      <p:sp>
        <p:nvSpPr>
          <p:cNvPr id="8" name="Slide Number Placeholder 7"/>
          <p:cNvSpPr>
            <a:spLocks noGrp="1"/>
          </p:cNvSpPr>
          <p:nvPr>
            <p:ph type="sldNum" sz="quarter" idx="11"/>
          </p:nvPr>
        </p:nvSpPr>
        <p:spPr/>
        <p:txBody>
          <a:bodyPr/>
          <a:lstStyle/>
          <a:p>
            <a:fld id="{03EB59E2-90B9-4CD3-AC74-D672227E13C3}" type="slidenum">
              <a:rPr lang="en-US" smtClean="0"/>
              <a:pPr/>
              <a:t>22</a:t>
            </a:fld>
            <a:endParaRPr lang="en-US" dirty="0"/>
          </a:p>
        </p:txBody>
      </p:sp>
    </p:spTree>
    <p:extLst>
      <p:ext uri="{BB962C8B-B14F-4D97-AF65-F5344CB8AC3E}">
        <p14:creationId xmlns:p14="http://schemas.microsoft.com/office/powerpoint/2010/main" val="2980070807"/>
      </p:ext>
    </p:extLst>
  </p:cSld>
  <p:clrMapOvr>
    <a:masterClrMapping/>
  </p:clrMapOvr>
  <mc:AlternateContent xmlns:mc="http://schemas.openxmlformats.org/markup-compatibility/2006" xmlns:p14="http://schemas.microsoft.com/office/powerpoint/2010/main">
    <mc:Choice Requires="p14">
      <p:transition spd="slow" p14:dur="1250" advTm="4411">
        <p14:flip dir="r"/>
      </p:transition>
    </mc:Choice>
    <mc:Fallback xmlns="">
      <p:transition spd="slow" advTm="4411">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kumimoji="1" lang="en-US" altLang="ja-JP" dirty="0"/>
              <a:t>WHY SHOULD WE KNOW ABOUT </a:t>
            </a:r>
            <a:r>
              <a:rPr kumimoji="1" lang="en-US" altLang="ja-JP" dirty="0">
                <a:solidFill>
                  <a:schemeClr val="accent1"/>
                </a:solidFill>
              </a:rPr>
              <a:t>USER EXPERIENCE?</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2"/>
          </p:nvPr>
        </p:nvSpPr>
        <p:spPr/>
        <p:txBody>
          <a:bodyPr>
            <a:normAutofit/>
          </a:bodyPr>
          <a:lstStyle/>
          <a:p>
            <a:r>
              <a:rPr kumimoji="1" lang="en-US" altLang="ja-JP" dirty="0"/>
              <a:t>Qui choro </a:t>
            </a:r>
            <a:r>
              <a:rPr kumimoji="1" lang="en-US" altLang="ja-JP" dirty="0" err="1"/>
              <a:t>altera</a:t>
            </a:r>
            <a:r>
              <a:rPr kumimoji="1" lang="en-US" altLang="ja-JP" dirty="0"/>
              <a:t> </a:t>
            </a:r>
            <a:r>
              <a:rPr kumimoji="1" lang="en-US" altLang="ja-JP" dirty="0" err="1"/>
              <a:t>deserunt</a:t>
            </a:r>
            <a:r>
              <a:rPr kumimoji="1" lang="en-US" altLang="ja-JP" dirty="0"/>
              <a:t> cu. Vis id nostrum </a:t>
            </a:r>
            <a:r>
              <a:rPr kumimoji="1" lang="en-US" altLang="ja-JP" dirty="0" err="1"/>
              <a:t>intellegam</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solet</a:t>
            </a:r>
            <a:r>
              <a:rPr kumimoji="1" lang="en-US" altLang="ja-JP" dirty="0"/>
              <a:t> </a:t>
            </a:r>
            <a:r>
              <a:rPr kumimoji="1" lang="en-US" altLang="ja-JP" dirty="0" err="1"/>
              <a:t>dissentiet</a:t>
            </a:r>
            <a:r>
              <a:rPr kumimoji="1" lang="en-US" altLang="ja-JP" dirty="0"/>
              <a:t>, qui </a:t>
            </a:r>
            <a:r>
              <a:rPr kumimoji="1" lang="en-US" altLang="ja-JP" dirty="0" err="1"/>
              <a:t>nibh</a:t>
            </a:r>
            <a:r>
              <a:rPr kumimoji="1" lang="en-US" altLang="ja-JP" dirty="0"/>
              <a:t> </a:t>
            </a:r>
            <a:r>
              <a:rPr kumimoji="1" lang="en-US" altLang="ja-JP" dirty="0" err="1"/>
              <a:t>duis</a:t>
            </a:r>
            <a:r>
              <a:rPr kumimoji="1" lang="en-US" altLang="ja-JP" dirty="0"/>
              <a:t> at. </a:t>
            </a:r>
            <a:r>
              <a:rPr kumimoji="1" lang="en-US" altLang="ja-JP" dirty="0" err="1"/>
              <a:t>Eu</a:t>
            </a:r>
            <a:r>
              <a:rPr kumimoji="1" lang="en-US" altLang="ja-JP" dirty="0"/>
              <a:t> </a:t>
            </a:r>
            <a:r>
              <a:rPr kumimoji="1" lang="en-US" altLang="ja-JP" dirty="0" err="1"/>
              <a:t>dicat</a:t>
            </a:r>
            <a:r>
              <a:rPr kumimoji="1" lang="en-US" altLang="ja-JP" dirty="0"/>
              <a:t> </a:t>
            </a:r>
            <a:r>
              <a:rPr kumimoji="1" lang="en-US" altLang="ja-JP" dirty="0" err="1"/>
              <a:t>munere</a:t>
            </a:r>
            <a:r>
              <a:rPr kumimoji="1" lang="en-US" altLang="ja-JP" dirty="0"/>
              <a:t> partem sit. </a:t>
            </a:r>
            <a:r>
              <a:rPr kumimoji="1" lang="en-US" altLang="ja-JP" dirty="0" err="1"/>
              <a:t>Mea</a:t>
            </a:r>
            <a:r>
              <a:rPr kumimoji="1" lang="en-US" altLang="ja-JP" dirty="0"/>
              <a:t> </a:t>
            </a:r>
            <a:r>
              <a:rPr kumimoji="1" lang="en-US" altLang="ja-JP" dirty="0" err="1"/>
              <a:t>nobis</a:t>
            </a:r>
            <a:r>
              <a:rPr kumimoji="1" lang="en-US" altLang="ja-JP" dirty="0"/>
              <a:t> </a:t>
            </a:r>
            <a:r>
              <a:rPr kumimoji="1" lang="en-US" altLang="ja-JP" dirty="0" err="1"/>
              <a:t>dolore</a:t>
            </a:r>
            <a:r>
              <a:rPr kumimoji="1" lang="en-US" altLang="ja-JP" dirty="0"/>
              <a:t> </a:t>
            </a:r>
            <a:r>
              <a:rPr kumimoji="1" lang="en-US" altLang="ja-JP" dirty="0" err="1"/>
              <a:t>ei</a:t>
            </a:r>
            <a:r>
              <a:rPr kumimoji="1" lang="en-US" altLang="ja-JP" dirty="0"/>
              <a:t>. </a:t>
            </a:r>
            <a:r>
              <a:rPr kumimoji="1" lang="en-US" altLang="ja-JP" dirty="0" err="1"/>
              <a:t>Viris</a:t>
            </a:r>
            <a:r>
              <a:rPr kumimoji="1" lang="en-US" altLang="ja-JP" dirty="0"/>
              <a:t> minimum </a:t>
            </a:r>
            <a:r>
              <a:rPr kumimoji="1" lang="en-US" altLang="ja-JP" dirty="0" err="1"/>
              <a:t>ut</a:t>
            </a:r>
            <a:r>
              <a:rPr kumimoji="1" lang="en-US" altLang="ja-JP" dirty="0"/>
              <a:t> </a:t>
            </a:r>
            <a:r>
              <a:rPr kumimoji="1" lang="en-US" altLang="ja-JP" dirty="0" err="1"/>
              <a:t>est</a:t>
            </a:r>
            <a:r>
              <a:rPr kumimoji="1" lang="en-US" altLang="ja-JP" dirty="0"/>
              <a:t>, </a:t>
            </a:r>
            <a:r>
              <a:rPr kumimoji="1" lang="en-US" altLang="ja-JP" dirty="0" err="1"/>
              <a:t>duis</a:t>
            </a:r>
            <a:r>
              <a:rPr kumimoji="1" lang="en-US" altLang="ja-JP" dirty="0"/>
              <a:t> </a:t>
            </a:r>
            <a:r>
              <a:rPr kumimoji="1" lang="en-US" altLang="ja-JP" dirty="0" err="1"/>
              <a:t>labores</a:t>
            </a:r>
            <a:r>
              <a:rPr kumimoji="1" lang="en-US" altLang="ja-JP" dirty="0"/>
              <a:t> </a:t>
            </a:r>
            <a:r>
              <a:rPr kumimoji="1" lang="en-US" altLang="ja-JP" dirty="0" err="1"/>
              <a:t>sadipscing</a:t>
            </a:r>
            <a:r>
              <a:rPr kumimoji="1" lang="en-US" altLang="ja-JP" dirty="0"/>
              <a:t> cum at.</a:t>
            </a:r>
          </a:p>
          <a:p>
            <a:r>
              <a:rPr kumimoji="1" lang="en-US" altLang="ja-JP" dirty="0"/>
              <a:t>Mel </a:t>
            </a:r>
            <a:r>
              <a:rPr kumimoji="1" lang="en-US" altLang="ja-JP" dirty="0" err="1"/>
              <a:t>eius</a:t>
            </a:r>
            <a:r>
              <a:rPr kumimoji="1" lang="en-US" altLang="ja-JP" dirty="0"/>
              <a:t> vitae </a:t>
            </a:r>
            <a:r>
              <a:rPr kumimoji="1" lang="en-US" altLang="ja-JP" dirty="0" err="1"/>
              <a:t>facilisis</a:t>
            </a:r>
            <a:r>
              <a:rPr kumimoji="1" lang="en-US" altLang="ja-JP" dirty="0"/>
              <a:t> et. </a:t>
            </a:r>
            <a:r>
              <a:rPr kumimoji="1" lang="en-US" altLang="ja-JP" dirty="0" err="1"/>
              <a:t>Nec</a:t>
            </a:r>
            <a:r>
              <a:rPr kumimoji="1" lang="en-US" altLang="ja-JP" dirty="0"/>
              <a:t> </a:t>
            </a:r>
            <a:r>
              <a:rPr kumimoji="1" lang="en-US" altLang="ja-JP" dirty="0" err="1"/>
              <a:t>ut</a:t>
            </a:r>
            <a:r>
              <a:rPr kumimoji="1" lang="en-US" altLang="ja-JP" dirty="0"/>
              <a:t> </a:t>
            </a:r>
            <a:r>
              <a:rPr kumimoji="1" lang="en-US" altLang="ja-JP" dirty="0" err="1"/>
              <a:t>utroque</a:t>
            </a:r>
            <a:r>
              <a:rPr kumimoji="1" lang="en-US" altLang="ja-JP" dirty="0"/>
              <a:t> </a:t>
            </a:r>
            <a:r>
              <a:rPr kumimoji="1" lang="en-US" altLang="ja-JP" dirty="0" err="1"/>
              <a:t>sensibus</a:t>
            </a:r>
            <a:r>
              <a:rPr kumimoji="1" lang="en-US" altLang="ja-JP" dirty="0"/>
              <a:t> </a:t>
            </a:r>
            <a:r>
              <a:rPr kumimoji="1" lang="en-US" altLang="ja-JP" dirty="0" err="1"/>
              <a:t>splendide</a:t>
            </a:r>
            <a:r>
              <a:rPr kumimoji="1" lang="en-US" altLang="ja-JP" dirty="0"/>
              <a:t>, </a:t>
            </a:r>
            <a:r>
              <a:rPr kumimoji="1" lang="en-US" altLang="ja-JP" dirty="0" err="1"/>
              <a:t>vel</a:t>
            </a:r>
            <a:r>
              <a:rPr kumimoji="1" lang="en-US" altLang="ja-JP" dirty="0"/>
              <a:t> no </a:t>
            </a:r>
            <a:r>
              <a:rPr kumimoji="1" lang="en-US" altLang="ja-JP" dirty="0" err="1"/>
              <a:t>aperiam</a:t>
            </a:r>
            <a:r>
              <a:rPr kumimoji="1" lang="en-US" altLang="ja-JP" dirty="0"/>
              <a:t> </a:t>
            </a:r>
            <a:r>
              <a:rPr kumimoji="1" lang="en-US" altLang="ja-JP" dirty="0" err="1"/>
              <a:t>volumus</a:t>
            </a:r>
            <a:r>
              <a:rPr kumimoji="1" lang="en-US" altLang="ja-JP" dirty="0"/>
              <a:t> </a:t>
            </a:r>
            <a:r>
              <a:rPr kumimoji="1" lang="en-US" altLang="ja-JP" dirty="0" err="1"/>
              <a:t>dissentiunt</a:t>
            </a:r>
            <a:r>
              <a:rPr kumimoji="1" lang="en-US" altLang="ja-JP" dirty="0"/>
              <a:t>, </a:t>
            </a:r>
            <a:r>
              <a:rPr kumimoji="1" lang="en-US" altLang="ja-JP" dirty="0" err="1"/>
              <a:t>eos</a:t>
            </a:r>
            <a:r>
              <a:rPr kumimoji="1" lang="en-US" altLang="ja-JP" dirty="0"/>
              <a:t> in </a:t>
            </a:r>
            <a:r>
              <a:rPr kumimoji="1" lang="en-US" altLang="ja-JP" dirty="0" err="1"/>
              <a:t>oratio</a:t>
            </a:r>
            <a:r>
              <a:rPr kumimoji="1" lang="en-US" altLang="ja-JP" dirty="0"/>
              <a:t> </a:t>
            </a:r>
            <a:r>
              <a:rPr kumimoji="1" lang="en-US" altLang="ja-JP" dirty="0" err="1"/>
              <a:t>consectetuer</a:t>
            </a:r>
            <a:r>
              <a:rPr kumimoji="1" lang="en-US" altLang="ja-JP" dirty="0"/>
              <a:t>. An </a:t>
            </a:r>
            <a:r>
              <a:rPr kumimoji="1" lang="en-US" altLang="ja-JP" dirty="0" err="1"/>
              <a:t>dicat</a:t>
            </a:r>
            <a:r>
              <a:rPr kumimoji="1" lang="en-US" altLang="ja-JP" dirty="0"/>
              <a:t> </a:t>
            </a:r>
            <a:r>
              <a:rPr kumimoji="1" lang="en-US" altLang="ja-JP" dirty="0" err="1"/>
              <a:t>dicant</a:t>
            </a:r>
            <a:r>
              <a:rPr kumimoji="1" lang="en-US" altLang="ja-JP" dirty="0"/>
              <a:t> </a:t>
            </a:r>
            <a:r>
              <a:rPr kumimoji="1" lang="en-US" altLang="ja-JP" dirty="0" err="1"/>
              <a:t>aeterno</a:t>
            </a:r>
            <a:r>
              <a:rPr kumimoji="1" lang="en-US" altLang="ja-JP" dirty="0"/>
              <a:t> </a:t>
            </a:r>
            <a:r>
              <a:rPr kumimoji="1" lang="en-US" altLang="ja-JP" dirty="0" err="1"/>
              <a:t>mel</a:t>
            </a:r>
            <a:r>
              <a:rPr kumimoji="1" lang="en-US" altLang="ja-JP" dirty="0"/>
              <a:t>, per </a:t>
            </a:r>
            <a:r>
              <a:rPr kumimoji="1" lang="en-US" altLang="ja-JP" dirty="0" err="1"/>
              <a:t>mazim</a:t>
            </a:r>
            <a:r>
              <a:rPr kumimoji="1" lang="en-US" altLang="ja-JP" dirty="0"/>
              <a:t> </a:t>
            </a:r>
            <a:r>
              <a:rPr kumimoji="1" lang="en-US" altLang="ja-JP" dirty="0" err="1"/>
              <a:t>dicam</a:t>
            </a:r>
            <a:r>
              <a:rPr kumimoji="1" lang="en-US" altLang="ja-JP" dirty="0"/>
              <a:t> </a:t>
            </a:r>
            <a:r>
              <a:rPr kumimoji="1" lang="en-US" altLang="ja-JP" dirty="0" err="1"/>
              <a:t>ea</a:t>
            </a:r>
            <a:r>
              <a:rPr kumimoji="1" lang="en-US" altLang="ja-JP" dirty="0"/>
              <a:t>, </a:t>
            </a:r>
            <a:r>
              <a:rPr kumimoji="1" lang="en-US" altLang="ja-JP" dirty="0" err="1"/>
              <a:t>zril</a:t>
            </a:r>
            <a:r>
              <a:rPr kumimoji="1" lang="en-US" altLang="ja-JP" dirty="0"/>
              <a:t> </a:t>
            </a:r>
            <a:r>
              <a:rPr kumimoji="1" lang="en-US" altLang="ja-JP" dirty="0" err="1"/>
              <a:t>eirmod</a:t>
            </a:r>
            <a:r>
              <a:rPr kumimoji="1" lang="en-US" altLang="ja-JP" dirty="0"/>
              <a:t> </a:t>
            </a:r>
            <a:r>
              <a:rPr kumimoji="1" lang="en-US" altLang="ja-JP" dirty="0" err="1"/>
              <a:t>mediocritatem</a:t>
            </a:r>
            <a:r>
              <a:rPr kumimoji="1" lang="en-US" altLang="ja-JP" dirty="0"/>
              <a:t> </a:t>
            </a:r>
            <a:r>
              <a:rPr kumimoji="1" lang="en-US" altLang="ja-JP" dirty="0" err="1"/>
              <a:t>ut</a:t>
            </a:r>
            <a:r>
              <a:rPr kumimoji="1" lang="en-US" altLang="ja-JP" dirty="0"/>
              <a:t> usu. </a:t>
            </a:r>
            <a:r>
              <a:rPr kumimoji="1" lang="en-US" altLang="ja-JP" dirty="0" err="1"/>
              <a:t>Illud</a:t>
            </a:r>
            <a:r>
              <a:rPr kumimoji="1" lang="en-US" altLang="ja-JP" dirty="0"/>
              <a:t> </a:t>
            </a:r>
            <a:r>
              <a:rPr kumimoji="1" lang="en-US" altLang="ja-JP" dirty="0" err="1"/>
              <a:t>abhorreant</a:t>
            </a:r>
            <a:r>
              <a:rPr kumimoji="1" lang="en-US" altLang="ja-JP" dirty="0"/>
              <a:t> </a:t>
            </a:r>
            <a:r>
              <a:rPr kumimoji="1" lang="en-US" altLang="ja-JP" dirty="0" err="1"/>
              <a:t>suscipiantur</a:t>
            </a:r>
            <a:r>
              <a:rPr kumimoji="1" lang="en-US" altLang="ja-JP" dirty="0"/>
              <a:t> </a:t>
            </a:r>
            <a:r>
              <a:rPr kumimoji="1" lang="en-US" altLang="ja-JP" dirty="0" err="1"/>
              <a:t>nec</a:t>
            </a:r>
            <a:r>
              <a:rPr kumimoji="1" lang="en-US" altLang="ja-JP" dirty="0"/>
              <a:t> et, et </a:t>
            </a:r>
            <a:r>
              <a:rPr kumimoji="1" lang="en-US" altLang="ja-JP" dirty="0" err="1"/>
              <a:t>eos</a:t>
            </a:r>
            <a:r>
              <a:rPr kumimoji="1" lang="en-US" altLang="ja-JP" dirty="0"/>
              <a:t> </a:t>
            </a:r>
            <a:r>
              <a:rPr kumimoji="1" lang="en-US" altLang="ja-JP" dirty="0" err="1"/>
              <a:t>enim</a:t>
            </a:r>
            <a:r>
              <a:rPr kumimoji="1" lang="en-US" altLang="ja-JP" dirty="0"/>
              <a:t> </a:t>
            </a:r>
            <a:r>
              <a:rPr kumimoji="1" lang="en-US" altLang="ja-JP" dirty="0" err="1"/>
              <a:t>veritus</a:t>
            </a:r>
            <a:r>
              <a:rPr kumimoji="1" lang="en-US" altLang="ja-JP" dirty="0"/>
              <a:t>. </a:t>
            </a:r>
            <a:r>
              <a:rPr kumimoji="1" lang="en-US" altLang="ja-JP" dirty="0" err="1"/>
              <a:t>Vel</a:t>
            </a:r>
            <a:r>
              <a:rPr kumimoji="1" lang="en-US" altLang="ja-JP" dirty="0"/>
              <a:t> et semper </a:t>
            </a:r>
            <a:r>
              <a:rPr kumimoji="1" lang="en-US" altLang="ja-JP" dirty="0" err="1"/>
              <a:t>accusam</a:t>
            </a:r>
            <a:r>
              <a:rPr kumimoji="1" lang="en-US" altLang="ja-JP" dirty="0"/>
              <a:t> </a:t>
            </a:r>
            <a:r>
              <a:rPr kumimoji="1" lang="en-US" altLang="ja-JP" dirty="0" err="1"/>
              <a:t>dignissim</a:t>
            </a:r>
            <a:r>
              <a:rPr kumimoji="1" lang="en-US" altLang="ja-JP" dirty="0"/>
              <a:t>.</a:t>
            </a:r>
          </a:p>
          <a:p>
            <a:r>
              <a:rPr kumimoji="1" lang="en-US" altLang="ja-JP" dirty="0"/>
              <a:t>Et </a:t>
            </a:r>
            <a:r>
              <a:rPr kumimoji="1" lang="en-US" altLang="ja-JP" dirty="0" err="1"/>
              <a:t>eos</a:t>
            </a:r>
            <a:r>
              <a:rPr kumimoji="1" lang="en-US" altLang="ja-JP" dirty="0"/>
              <a:t> </a:t>
            </a:r>
            <a:r>
              <a:rPr kumimoji="1" lang="en-US" altLang="ja-JP" dirty="0" err="1"/>
              <a:t>nonumy</a:t>
            </a:r>
            <a:r>
              <a:rPr kumimoji="1" lang="en-US" altLang="ja-JP" dirty="0"/>
              <a:t> </a:t>
            </a:r>
            <a:r>
              <a:rPr kumimoji="1" lang="en-US" altLang="ja-JP" dirty="0" err="1"/>
              <a:t>facilisis</a:t>
            </a:r>
            <a:r>
              <a:rPr kumimoji="1" lang="en-US" altLang="ja-JP" dirty="0"/>
              <a:t>, sit </a:t>
            </a:r>
            <a:r>
              <a:rPr kumimoji="1" lang="en-US" altLang="ja-JP" dirty="0" err="1"/>
              <a:t>te</a:t>
            </a:r>
            <a:r>
              <a:rPr kumimoji="1" lang="en-US" altLang="ja-JP" dirty="0"/>
              <a:t> </a:t>
            </a:r>
            <a:r>
              <a:rPr kumimoji="1" lang="en-US" altLang="ja-JP" dirty="0" err="1"/>
              <a:t>meis</a:t>
            </a:r>
            <a:r>
              <a:rPr kumimoji="1" lang="en-US" altLang="ja-JP" dirty="0"/>
              <a:t> </a:t>
            </a:r>
            <a:r>
              <a:rPr kumimoji="1" lang="en-US" altLang="ja-JP" dirty="0" err="1"/>
              <a:t>tamquam</a:t>
            </a:r>
            <a:r>
              <a:rPr kumimoji="1" lang="en-US" altLang="ja-JP" dirty="0"/>
              <a:t>. Eos alia mandamus cu, </a:t>
            </a:r>
            <a:r>
              <a:rPr kumimoji="1" lang="en-US" altLang="ja-JP" dirty="0" err="1"/>
              <a:t>vel</a:t>
            </a:r>
            <a:r>
              <a:rPr kumimoji="1" lang="en-US" altLang="ja-JP" dirty="0"/>
              <a:t> cu </a:t>
            </a:r>
            <a:r>
              <a:rPr kumimoji="1" lang="en-US" altLang="ja-JP" dirty="0" err="1"/>
              <a:t>persequeris</a:t>
            </a:r>
            <a:r>
              <a:rPr kumimoji="1" lang="en-US" altLang="ja-JP" dirty="0"/>
              <a:t> </a:t>
            </a:r>
            <a:r>
              <a:rPr kumimoji="1" lang="en-US" altLang="ja-JP" dirty="0" err="1"/>
              <a:t>definitiones</a:t>
            </a:r>
            <a:r>
              <a:rPr kumimoji="1" lang="en-US" altLang="ja-JP" dirty="0"/>
              <a:t>. Ad sit </a:t>
            </a:r>
            <a:r>
              <a:rPr kumimoji="1" lang="en-US" altLang="ja-JP" dirty="0" err="1"/>
              <a:t>quidam</a:t>
            </a:r>
            <a:r>
              <a:rPr kumimoji="1" lang="en-US" altLang="ja-JP" dirty="0"/>
              <a:t> </a:t>
            </a:r>
            <a:r>
              <a:rPr kumimoji="1" lang="en-US" altLang="ja-JP" dirty="0" err="1"/>
              <a:t>repudiare</a:t>
            </a:r>
            <a:r>
              <a:rPr kumimoji="1" lang="en-US" altLang="ja-JP" dirty="0"/>
              <a:t> </a:t>
            </a:r>
            <a:r>
              <a:rPr kumimoji="1" lang="en-US" altLang="ja-JP" dirty="0" err="1"/>
              <a:t>voluptatum</a:t>
            </a:r>
            <a:r>
              <a:rPr kumimoji="1" lang="en-US" altLang="ja-JP" dirty="0"/>
              <a:t>, et </a:t>
            </a:r>
            <a:r>
              <a:rPr kumimoji="1" lang="en-US" altLang="ja-JP" dirty="0" err="1"/>
              <a:t>saepe</a:t>
            </a:r>
            <a:r>
              <a:rPr kumimoji="1" lang="en-US" altLang="ja-JP" dirty="0"/>
              <a:t> </a:t>
            </a:r>
            <a:r>
              <a:rPr kumimoji="1" lang="en-US" altLang="ja-JP" dirty="0" err="1"/>
              <a:t>discere</a:t>
            </a:r>
            <a:r>
              <a:rPr kumimoji="1" lang="en-US" altLang="ja-JP" dirty="0"/>
              <a:t> vis. No vis </a:t>
            </a:r>
            <a:r>
              <a:rPr kumimoji="1" lang="en-US" altLang="ja-JP" dirty="0" err="1"/>
              <a:t>alienum</a:t>
            </a:r>
            <a:r>
              <a:rPr kumimoji="1" lang="en-US" altLang="ja-JP" dirty="0"/>
              <a:t> </a:t>
            </a:r>
            <a:r>
              <a:rPr kumimoji="1" lang="en-US" altLang="ja-JP" dirty="0" err="1"/>
              <a:t>probatus</a:t>
            </a:r>
            <a:r>
              <a:rPr kumimoji="1" lang="en-US" altLang="ja-JP" dirty="0"/>
              <a:t>. Ex </a:t>
            </a:r>
            <a:r>
              <a:rPr kumimoji="1" lang="en-US" altLang="ja-JP" dirty="0" err="1"/>
              <a:t>rebum</a:t>
            </a:r>
            <a:r>
              <a:rPr kumimoji="1" lang="en-US" altLang="ja-JP" dirty="0"/>
              <a:t> </a:t>
            </a:r>
            <a:r>
              <a:rPr kumimoji="1" lang="en-US" altLang="ja-JP" dirty="0" err="1"/>
              <a:t>soluta</a:t>
            </a:r>
            <a:r>
              <a:rPr kumimoji="1" lang="en-US" altLang="ja-JP" dirty="0"/>
              <a:t> est.</a:t>
            </a:r>
          </a:p>
        </p:txBody>
      </p:sp>
      <p:sp>
        <p:nvSpPr>
          <p:cNvPr id="10" name="Text Placeholder 9"/>
          <p:cNvSpPr>
            <a:spLocks noGrp="1"/>
          </p:cNvSpPr>
          <p:nvPr>
            <p:ph type="body" sz="quarter" idx="13"/>
          </p:nvPr>
        </p:nvSpPr>
        <p:spPr/>
        <p:txBody>
          <a:bodyPr>
            <a:normAutofit/>
          </a:bodyPr>
          <a:lstStyle/>
          <a:p>
            <a:r>
              <a:rPr kumimoji="1" lang="en-US" altLang="ja-JP" dirty="0" err="1"/>
              <a:t>Te</a:t>
            </a:r>
            <a:r>
              <a:rPr kumimoji="1" lang="en-US" altLang="ja-JP" dirty="0"/>
              <a:t> </a:t>
            </a:r>
            <a:r>
              <a:rPr kumimoji="1" lang="en-US" altLang="ja-JP" dirty="0" err="1"/>
              <a:t>mel</a:t>
            </a:r>
            <a:r>
              <a:rPr kumimoji="1" lang="en-US" altLang="ja-JP" dirty="0"/>
              <a:t> tale </a:t>
            </a:r>
            <a:r>
              <a:rPr kumimoji="1" lang="en-US" altLang="ja-JP" dirty="0" err="1"/>
              <a:t>populo</a:t>
            </a:r>
            <a:r>
              <a:rPr kumimoji="1" lang="en-US" altLang="ja-JP" dirty="0"/>
              <a:t> </a:t>
            </a:r>
            <a:r>
              <a:rPr kumimoji="1" lang="en-US" altLang="ja-JP" dirty="0" err="1"/>
              <a:t>forensibus</a:t>
            </a:r>
            <a:r>
              <a:rPr kumimoji="1" lang="en-US" altLang="ja-JP" dirty="0"/>
              <a:t>, per </a:t>
            </a:r>
            <a:r>
              <a:rPr kumimoji="1" lang="en-US" altLang="ja-JP" dirty="0" err="1"/>
              <a:t>eu</a:t>
            </a:r>
            <a:r>
              <a:rPr kumimoji="1" lang="en-US" altLang="ja-JP" dirty="0"/>
              <a:t> </a:t>
            </a:r>
            <a:r>
              <a:rPr kumimoji="1" lang="en-US" altLang="ja-JP" dirty="0" err="1"/>
              <a:t>prompta</a:t>
            </a:r>
            <a:r>
              <a:rPr kumimoji="1" lang="en-US" altLang="ja-JP" dirty="0"/>
              <a:t> </a:t>
            </a:r>
            <a:r>
              <a:rPr kumimoji="1" lang="en-US" altLang="ja-JP" dirty="0" err="1"/>
              <a:t>propriae</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a:t>
            </a:r>
            <a:r>
              <a:rPr kumimoji="1" lang="en-US" altLang="ja-JP" dirty="0" err="1"/>
              <a:t>viris</a:t>
            </a:r>
            <a:r>
              <a:rPr kumimoji="1" lang="en-US" altLang="ja-JP" dirty="0"/>
              <a:t> </a:t>
            </a:r>
            <a:r>
              <a:rPr kumimoji="1" lang="en-US" altLang="ja-JP" dirty="0" err="1"/>
              <a:t>eligendi</a:t>
            </a:r>
            <a:r>
              <a:rPr kumimoji="1" lang="en-US" altLang="ja-JP" dirty="0"/>
              <a:t>.</a:t>
            </a:r>
            <a:br>
              <a:rPr kumimoji="1" lang="en-US" altLang="ja-JP" dirty="0"/>
            </a:br>
            <a:r>
              <a:rPr kumimoji="1" lang="en-US" altLang="ja-JP" dirty="0" err="1"/>
              <a:t>Ei</a:t>
            </a:r>
            <a:r>
              <a:rPr kumimoji="1" lang="en-US" altLang="ja-JP" dirty="0"/>
              <a:t> </a:t>
            </a:r>
            <a:r>
              <a:rPr kumimoji="1" lang="en-US" altLang="ja-JP" dirty="0" err="1"/>
              <a:t>dolorem</a:t>
            </a:r>
            <a:r>
              <a:rPr kumimoji="1" lang="en-US" altLang="ja-JP" dirty="0"/>
              <a:t> </a:t>
            </a:r>
            <a:r>
              <a:rPr kumimoji="1" lang="en-US" altLang="ja-JP" dirty="0" err="1"/>
              <a:t>senserit</a:t>
            </a:r>
            <a:r>
              <a:rPr kumimoji="1" lang="en-US" altLang="ja-JP" dirty="0"/>
              <a:t> </a:t>
            </a:r>
            <a:r>
              <a:rPr kumimoji="1" lang="en-US" altLang="ja-JP" dirty="0" err="1"/>
              <a:t>petentium</a:t>
            </a:r>
            <a:r>
              <a:rPr kumimoji="1" lang="en-US" altLang="ja-JP" dirty="0"/>
              <a:t> sed.</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23</a:t>
            </a:fld>
            <a:endParaRPr lang="en-US" dirty="0"/>
          </a:p>
        </p:txBody>
      </p:sp>
    </p:spTree>
    <p:extLst>
      <p:ext uri="{BB962C8B-B14F-4D97-AF65-F5344CB8AC3E}">
        <p14:creationId xmlns:p14="http://schemas.microsoft.com/office/powerpoint/2010/main" val="752482578"/>
      </p:ext>
    </p:extLst>
  </p:cSld>
  <p:clrMapOvr>
    <a:masterClrMapping/>
  </p:clrMapOvr>
  <mc:AlternateContent xmlns:mc="http://schemas.openxmlformats.org/markup-compatibility/2006" xmlns:p14="http://schemas.microsoft.com/office/powerpoint/2010/main">
    <mc:Choice Requires="p14">
      <p:transition spd="slow" p14:dur="1250" advTm="4431">
        <p14:flip dir="r"/>
      </p:transition>
    </mc:Choice>
    <mc:Fallback xmlns="">
      <p:transition spd="slow" advTm="4431">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12"/>
          </p:nvPr>
        </p:nvSpPr>
        <p:spPr/>
        <p:txBody>
          <a:bodyPr/>
          <a:lstStyle/>
          <a:p>
            <a:endParaRPr kumimoji="1" lang="ja-JP" altLang="en-US"/>
          </a:p>
        </p:txBody>
      </p:sp>
      <p:sp>
        <p:nvSpPr>
          <p:cNvPr id="4" name="Title 3"/>
          <p:cNvSpPr>
            <a:spLocks noGrp="1"/>
          </p:cNvSpPr>
          <p:nvPr>
            <p:ph type="title"/>
          </p:nvPr>
        </p:nvSpPr>
        <p:spPr/>
        <p:txBody>
          <a:bodyPr/>
          <a:lstStyle/>
          <a:p>
            <a:r>
              <a:rPr kumimoji="1" lang="en-US" altLang="ja-JP" dirty="0"/>
              <a:t>ABOUT </a:t>
            </a:r>
            <a:r>
              <a:rPr kumimoji="1" lang="en-US" altLang="ja-JP" dirty="0">
                <a:solidFill>
                  <a:schemeClr val="accent1"/>
                </a:solidFill>
              </a:rPr>
              <a:t>US</a:t>
            </a:r>
            <a:endParaRPr kumimoji="1" lang="ja-JP" altLang="en-US" dirty="0">
              <a:solidFill>
                <a:schemeClr val="accent1"/>
              </a:solidFill>
            </a:endParaRPr>
          </a:p>
        </p:txBody>
      </p:sp>
    </p:spTree>
    <p:extLst>
      <p:ext uri="{BB962C8B-B14F-4D97-AF65-F5344CB8AC3E}">
        <p14:creationId xmlns:p14="http://schemas.microsoft.com/office/powerpoint/2010/main" val="1543386519"/>
      </p:ext>
    </p:extLst>
  </p:cSld>
  <p:clrMapOvr>
    <a:masterClrMapping/>
  </p:clrMapOvr>
  <mc:AlternateContent xmlns:mc="http://schemas.openxmlformats.org/markup-compatibility/2006" xmlns:p14="http://schemas.microsoft.com/office/powerpoint/2010/main">
    <mc:Choice Requires="p14">
      <p:transition spd="slow" p14:dur="1250" advTm="2539">
        <p14:flip dir="r"/>
      </p:transition>
    </mc:Choice>
    <mc:Fallback xmlns="">
      <p:transition spd="slow" advTm="2539">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VISION</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2"/>
          </p:nvPr>
        </p:nvSpPr>
        <p:spPr/>
        <p:txBody>
          <a:bodyPr/>
          <a:lstStyle/>
          <a:p>
            <a:r>
              <a:rPr kumimoji="1" lang="en-US" altLang="ja-JP" dirty="0" err="1"/>
              <a:t>Diam</a:t>
            </a:r>
            <a:r>
              <a:rPr kumimoji="1" lang="en-US" altLang="ja-JP" dirty="0"/>
              <a:t> </a:t>
            </a:r>
            <a:r>
              <a:rPr kumimoji="1" lang="en-US" altLang="ja-JP" dirty="0" err="1"/>
              <a:t>homero</a:t>
            </a:r>
            <a:r>
              <a:rPr kumimoji="1" lang="en-US" altLang="ja-JP" dirty="0"/>
              <a:t> </a:t>
            </a:r>
            <a:r>
              <a:rPr kumimoji="1" lang="en-US" altLang="ja-JP" dirty="0" err="1"/>
              <a:t>eam</a:t>
            </a:r>
            <a:r>
              <a:rPr kumimoji="1" lang="en-US" altLang="ja-JP" dirty="0"/>
              <a:t> </a:t>
            </a:r>
            <a:r>
              <a:rPr kumimoji="1" lang="en-US" altLang="ja-JP" dirty="0" err="1"/>
              <a:t>te</a:t>
            </a:r>
            <a:r>
              <a:rPr kumimoji="1" lang="en-US" altLang="ja-JP" dirty="0"/>
              <a:t>. Eos brute </a:t>
            </a:r>
            <a:r>
              <a:rPr kumimoji="1" lang="en-US" altLang="ja-JP" dirty="0" err="1"/>
              <a:t>debet</a:t>
            </a:r>
            <a:r>
              <a:rPr kumimoji="1" lang="en-US" altLang="ja-JP" dirty="0"/>
              <a:t> </a:t>
            </a:r>
            <a:r>
              <a:rPr kumimoji="1" lang="en-US" altLang="ja-JP" dirty="0" err="1"/>
              <a:t>consequuntur</a:t>
            </a:r>
            <a:r>
              <a:rPr kumimoji="1" lang="en-US" altLang="ja-JP" dirty="0"/>
              <a:t> </a:t>
            </a:r>
            <a:r>
              <a:rPr kumimoji="1" lang="en-US" altLang="ja-JP" dirty="0" err="1"/>
              <a:t>ut.</a:t>
            </a:r>
            <a:r>
              <a:rPr kumimoji="1" lang="en-US" altLang="ja-JP" dirty="0"/>
              <a:t> Fugit </a:t>
            </a:r>
            <a:r>
              <a:rPr kumimoji="1" lang="en-US" altLang="ja-JP" dirty="0" err="1"/>
              <a:t>omittam</a:t>
            </a:r>
            <a:r>
              <a:rPr kumimoji="1" lang="en-US" altLang="ja-JP" dirty="0"/>
              <a:t> </a:t>
            </a:r>
            <a:r>
              <a:rPr kumimoji="1" lang="en-US" altLang="ja-JP" dirty="0" err="1"/>
              <a:t>repudiandae</a:t>
            </a:r>
            <a:r>
              <a:rPr kumimoji="1" lang="en-US" altLang="ja-JP" dirty="0"/>
              <a:t> </a:t>
            </a:r>
            <a:r>
              <a:rPr kumimoji="1" lang="en-US" altLang="ja-JP" dirty="0" err="1"/>
              <a:t>ius</a:t>
            </a:r>
            <a:r>
              <a:rPr kumimoji="1" lang="en-US" altLang="ja-JP" dirty="0"/>
              <a:t> no, </a:t>
            </a:r>
            <a:r>
              <a:rPr kumimoji="1" lang="en-US" altLang="ja-JP" dirty="0" err="1"/>
              <a:t>quas</a:t>
            </a:r>
            <a:r>
              <a:rPr kumimoji="1" lang="en-US" altLang="ja-JP" dirty="0"/>
              <a:t> </a:t>
            </a:r>
            <a:r>
              <a:rPr kumimoji="1" lang="en-US" altLang="ja-JP" dirty="0" err="1"/>
              <a:t>utamur</a:t>
            </a:r>
            <a:r>
              <a:rPr kumimoji="1" lang="en-US" altLang="ja-JP" dirty="0"/>
              <a:t> </a:t>
            </a:r>
            <a:r>
              <a:rPr kumimoji="1" lang="en-US" altLang="ja-JP" dirty="0" err="1"/>
              <a:t>te</a:t>
            </a:r>
            <a:r>
              <a:rPr kumimoji="1" lang="en-US" altLang="ja-JP" dirty="0"/>
              <a:t> vis. </a:t>
            </a:r>
            <a:r>
              <a:rPr kumimoji="1" lang="en-US" altLang="ja-JP" dirty="0" err="1"/>
              <a:t>Possim</a:t>
            </a:r>
            <a:r>
              <a:rPr kumimoji="1" lang="en-US" altLang="ja-JP" dirty="0"/>
              <a:t> </a:t>
            </a:r>
            <a:r>
              <a:rPr kumimoji="1" lang="en-US" altLang="ja-JP" dirty="0" err="1"/>
              <a:t>contentiones</a:t>
            </a:r>
            <a:r>
              <a:rPr kumimoji="1" lang="en-US" altLang="ja-JP" dirty="0"/>
              <a:t> </a:t>
            </a:r>
            <a:r>
              <a:rPr kumimoji="1" lang="en-US" altLang="ja-JP" dirty="0" err="1"/>
              <a:t>mei</a:t>
            </a:r>
            <a:r>
              <a:rPr kumimoji="1" lang="en-US" altLang="ja-JP" dirty="0"/>
              <a:t> ex. </a:t>
            </a:r>
            <a:r>
              <a:rPr kumimoji="1" lang="en-US" altLang="ja-JP" dirty="0" err="1"/>
              <a:t>Ei</a:t>
            </a:r>
            <a:r>
              <a:rPr kumimoji="1" lang="en-US" altLang="ja-JP" dirty="0"/>
              <a:t> </a:t>
            </a:r>
            <a:r>
              <a:rPr kumimoji="1" lang="en-US" altLang="ja-JP" dirty="0" err="1"/>
              <a:t>postea</a:t>
            </a:r>
            <a:r>
              <a:rPr kumimoji="1" lang="en-US" altLang="ja-JP" dirty="0"/>
              <a:t> </a:t>
            </a:r>
            <a:r>
              <a:rPr kumimoji="1" lang="en-US" altLang="ja-JP" dirty="0" err="1"/>
              <a:t>labores</a:t>
            </a:r>
            <a:r>
              <a:rPr kumimoji="1" lang="en-US" altLang="ja-JP" dirty="0"/>
              <a:t> </a:t>
            </a:r>
            <a:r>
              <a:rPr kumimoji="1" lang="en-US" altLang="ja-JP" dirty="0" err="1"/>
              <a:t>iudicabit</a:t>
            </a:r>
            <a:r>
              <a:rPr kumimoji="1" lang="en-US" altLang="ja-JP" dirty="0"/>
              <a:t> duo, </a:t>
            </a:r>
            <a:r>
              <a:rPr kumimoji="1" lang="en-US" altLang="ja-JP" dirty="0" err="1"/>
              <a:t>mea</a:t>
            </a:r>
            <a:r>
              <a:rPr kumimoji="1" lang="en-US" altLang="ja-JP" dirty="0"/>
              <a:t> </a:t>
            </a:r>
            <a:r>
              <a:rPr kumimoji="1" lang="en-US" altLang="ja-JP" dirty="0" err="1"/>
              <a:t>enim</a:t>
            </a:r>
            <a:r>
              <a:rPr kumimoji="1" lang="en-US" altLang="ja-JP" dirty="0"/>
              <a:t> </a:t>
            </a:r>
            <a:r>
              <a:rPr kumimoji="1" lang="en-US" altLang="ja-JP" dirty="0" err="1"/>
              <a:t>ludus</a:t>
            </a:r>
            <a:r>
              <a:rPr kumimoji="1" lang="en-US" altLang="ja-JP" dirty="0"/>
              <a:t> </a:t>
            </a:r>
            <a:r>
              <a:rPr kumimoji="1" lang="en-US" altLang="ja-JP" dirty="0" err="1"/>
              <a:t>principes</a:t>
            </a:r>
            <a:r>
              <a:rPr kumimoji="1" lang="en-US" altLang="ja-JP" dirty="0"/>
              <a:t> </a:t>
            </a:r>
            <a:r>
              <a:rPr kumimoji="1" lang="en-US" altLang="ja-JP" dirty="0" err="1"/>
              <a:t>ea</a:t>
            </a:r>
            <a:r>
              <a:rPr kumimoji="1" lang="en-US" altLang="ja-JP" dirty="0"/>
              <a:t>, </a:t>
            </a:r>
            <a:r>
              <a:rPr kumimoji="1" lang="en-US" altLang="ja-JP" dirty="0" err="1"/>
              <a:t>ei</a:t>
            </a:r>
            <a:r>
              <a:rPr kumimoji="1" lang="en-US" altLang="ja-JP" dirty="0"/>
              <a:t> </a:t>
            </a:r>
            <a:r>
              <a:rPr kumimoji="1" lang="en-US" altLang="ja-JP" dirty="0" err="1"/>
              <a:t>soleat</a:t>
            </a:r>
            <a:r>
              <a:rPr kumimoji="1" lang="en-US" altLang="ja-JP" dirty="0"/>
              <a:t> </a:t>
            </a:r>
            <a:r>
              <a:rPr kumimoji="1" lang="en-US" altLang="ja-JP" dirty="0" err="1"/>
              <a:t>sadipscing</a:t>
            </a:r>
            <a:r>
              <a:rPr kumimoji="1" lang="en-US" altLang="ja-JP" dirty="0"/>
              <a:t> </a:t>
            </a:r>
            <a:r>
              <a:rPr kumimoji="1" lang="en-US" altLang="ja-JP" dirty="0" err="1"/>
              <a:t>consectetuer</a:t>
            </a:r>
            <a:r>
              <a:rPr kumimoji="1" lang="en-US" altLang="ja-JP" dirty="0"/>
              <a:t> </a:t>
            </a:r>
            <a:r>
              <a:rPr kumimoji="1" lang="en-US" altLang="ja-JP" dirty="0" err="1"/>
              <a:t>ius</a:t>
            </a:r>
            <a:r>
              <a:rPr kumimoji="1" lang="en-US" altLang="ja-JP" dirty="0"/>
              <a:t>. </a:t>
            </a:r>
            <a:r>
              <a:rPr kumimoji="1" lang="en-US" altLang="ja-JP" dirty="0" err="1"/>
              <a:t>Tota</a:t>
            </a:r>
            <a:r>
              <a:rPr kumimoji="1" lang="en-US" altLang="ja-JP" dirty="0"/>
              <a:t> </a:t>
            </a:r>
            <a:r>
              <a:rPr kumimoji="1" lang="en-US" altLang="ja-JP" dirty="0" err="1"/>
              <a:t>ludus</a:t>
            </a:r>
            <a:r>
              <a:rPr kumimoji="1" lang="en-US" altLang="ja-JP" dirty="0"/>
              <a:t> </a:t>
            </a:r>
            <a:r>
              <a:rPr kumimoji="1" lang="en-US" altLang="ja-JP" dirty="0" err="1"/>
              <a:t>scribentur</a:t>
            </a:r>
            <a:r>
              <a:rPr kumimoji="1" lang="en-US" altLang="ja-JP" dirty="0"/>
              <a:t> </a:t>
            </a:r>
            <a:r>
              <a:rPr kumimoji="1" lang="en-US" altLang="ja-JP" dirty="0" err="1"/>
              <a:t>vel</a:t>
            </a:r>
            <a:r>
              <a:rPr kumimoji="1" lang="en-US" altLang="ja-JP" dirty="0"/>
              <a:t> ad, </a:t>
            </a:r>
            <a:r>
              <a:rPr kumimoji="1" lang="en-US" altLang="ja-JP" dirty="0" err="1"/>
              <a:t>pri</a:t>
            </a:r>
            <a:r>
              <a:rPr kumimoji="1" lang="en-US" altLang="ja-JP" dirty="0"/>
              <a:t> argumentum </a:t>
            </a:r>
            <a:r>
              <a:rPr kumimoji="1" lang="en-US" altLang="ja-JP" dirty="0" err="1"/>
              <a:t>deterruisset</a:t>
            </a:r>
            <a:r>
              <a:rPr kumimoji="1" lang="en-US" altLang="ja-JP" dirty="0"/>
              <a:t> </a:t>
            </a:r>
            <a:r>
              <a:rPr kumimoji="1" lang="en-US" altLang="ja-JP" dirty="0" err="1"/>
              <a:t>eu</a:t>
            </a:r>
            <a:r>
              <a:rPr kumimoji="1" lang="en-US" altLang="ja-JP" dirty="0"/>
              <a:t>.</a:t>
            </a:r>
          </a:p>
          <a:p>
            <a:r>
              <a:rPr kumimoji="1" lang="en-US" altLang="ja-JP" dirty="0"/>
              <a:t>Cu corpora </a:t>
            </a:r>
            <a:r>
              <a:rPr kumimoji="1" lang="en-US" altLang="ja-JP" dirty="0" err="1"/>
              <a:t>verterem</a:t>
            </a:r>
            <a:r>
              <a:rPr kumimoji="1" lang="en-US" altLang="ja-JP" dirty="0"/>
              <a:t> </a:t>
            </a:r>
            <a:r>
              <a:rPr kumimoji="1" lang="en-US" altLang="ja-JP" dirty="0" err="1"/>
              <a:t>pri</a:t>
            </a:r>
            <a:r>
              <a:rPr kumimoji="1" lang="en-US" altLang="ja-JP" dirty="0"/>
              <a:t>, </a:t>
            </a:r>
            <a:r>
              <a:rPr kumimoji="1" lang="en-US" altLang="ja-JP" dirty="0" err="1"/>
              <a:t>te</a:t>
            </a:r>
            <a:r>
              <a:rPr kumimoji="1" lang="en-US" altLang="ja-JP" dirty="0"/>
              <a:t> </a:t>
            </a:r>
            <a:r>
              <a:rPr kumimoji="1" lang="en-US" altLang="ja-JP" dirty="0" err="1"/>
              <a:t>admodum</a:t>
            </a:r>
            <a:r>
              <a:rPr kumimoji="1" lang="en-US" altLang="ja-JP" dirty="0"/>
              <a:t> </a:t>
            </a:r>
            <a:r>
              <a:rPr kumimoji="1" lang="en-US" altLang="ja-JP" dirty="0" err="1"/>
              <a:t>constituto</a:t>
            </a:r>
            <a:r>
              <a:rPr kumimoji="1" lang="en-US" altLang="ja-JP" dirty="0"/>
              <a:t> argumentum vis, in quo liber </a:t>
            </a:r>
            <a:r>
              <a:rPr kumimoji="1" lang="en-US" altLang="ja-JP" dirty="0" err="1"/>
              <a:t>tollit</a:t>
            </a:r>
            <a:r>
              <a:rPr kumimoji="1" lang="en-US" altLang="ja-JP" dirty="0"/>
              <a:t> </a:t>
            </a:r>
            <a:r>
              <a:rPr kumimoji="1" lang="en-US" altLang="ja-JP" dirty="0" err="1"/>
              <a:t>concludaturque</a:t>
            </a:r>
            <a:r>
              <a:rPr kumimoji="1" lang="en-US" altLang="ja-JP" dirty="0"/>
              <a:t>. </a:t>
            </a:r>
            <a:r>
              <a:rPr kumimoji="1" lang="en-US" altLang="ja-JP" dirty="0" err="1">
                <a:solidFill>
                  <a:schemeClr val="accent1"/>
                </a:solidFill>
              </a:rPr>
              <a:t>Idque</a:t>
            </a:r>
            <a:r>
              <a:rPr kumimoji="1" lang="en-US" altLang="ja-JP" dirty="0">
                <a:solidFill>
                  <a:schemeClr val="accent1"/>
                </a:solidFill>
              </a:rPr>
              <a:t> </a:t>
            </a:r>
            <a:r>
              <a:rPr kumimoji="1" lang="en-US" altLang="ja-JP" dirty="0" err="1">
                <a:solidFill>
                  <a:schemeClr val="accent1"/>
                </a:solidFill>
              </a:rPr>
              <a:t>putent</a:t>
            </a:r>
            <a:r>
              <a:rPr kumimoji="1" lang="en-US" altLang="ja-JP" dirty="0">
                <a:solidFill>
                  <a:schemeClr val="accent1"/>
                </a:solidFill>
              </a:rPr>
              <a:t> </a:t>
            </a:r>
            <a:r>
              <a:rPr kumimoji="1" lang="en-US" altLang="ja-JP" dirty="0" err="1">
                <a:solidFill>
                  <a:schemeClr val="accent1"/>
                </a:solidFill>
              </a:rPr>
              <a:t>est</a:t>
            </a:r>
            <a:r>
              <a:rPr kumimoji="1" lang="en-US" altLang="ja-JP" dirty="0">
                <a:solidFill>
                  <a:schemeClr val="accent1"/>
                </a:solidFill>
              </a:rPr>
              <a:t> </a:t>
            </a:r>
            <a:r>
              <a:rPr kumimoji="1" lang="en-US" altLang="ja-JP" dirty="0" err="1">
                <a:solidFill>
                  <a:schemeClr val="accent1"/>
                </a:solidFill>
              </a:rPr>
              <a:t>eu</a:t>
            </a:r>
            <a:r>
              <a:rPr kumimoji="1" lang="en-US" altLang="ja-JP" dirty="0">
                <a:solidFill>
                  <a:schemeClr val="accent1"/>
                </a:solidFill>
              </a:rPr>
              <a:t>, id </a:t>
            </a:r>
            <a:r>
              <a:rPr kumimoji="1" lang="en-US" altLang="ja-JP" dirty="0" err="1">
                <a:solidFill>
                  <a:schemeClr val="accent1"/>
                </a:solidFill>
              </a:rPr>
              <a:t>nam</a:t>
            </a:r>
            <a:r>
              <a:rPr kumimoji="1" lang="en-US" altLang="ja-JP" dirty="0">
                <a:solidFill>
                  <a:schemeClr val="accent1"/>
                </a:solidFill>
              </a:rPr>
              <a:t> stet </a:t>
            </a:r>
            <a:r>
              <a:rPr kumimoji="1" lang="en-US" altLang="ja-JP" dirty="0" err="1">
                <a:solidFill>
                  <a:schemeClr val="accent1"/>
                </a:solidFill>
              </a:rPr>
              <a:t>nominavi</a:t>
            </a:r>
            <a:r>
              <a:rPr kumimoji="1" lang="en-US" altLang="ja-JP" dirty="0">
                <a:solidFill>
                  <a:schemeClr val="accent1"/>
                </a:solidFill>
              </a:rPr>
              <a:t> </a:t>
            </a:r>
            <a:r>
              <a:rPr kumimoji="1" lang="en-US" altLang="ja-JP" dirty="0" err="1">
                <a:solidFill>
                  <a:schemeClr val="accent1"/>
                </a:solidFill>
              </a:rPr>
              <a:t>legendos</a:t>
            </a:r>
            <a:r>
              <a:rPr kumimoji="1" lang="en-US" altLang="ja-JP" dirty="0"/>
              <a:t>, </a:t>
            </a:r>
            <a:r>
              <a:rPr kumimoji="1" lang="en-US" altLang="ja-JP" dirty="0" err="1"/>
              <a:t>odio</a:t>
            </a:r>
            <a:r>
              <a:rPr kumimoji="1" lang="en-US" altLang="ja-JP" dirty="0"/>
              <a:t> magna </a:t>
            </a:r>
            <a:r>
              <a:rPr kumimoji="1" lang="en-US" altLang="ja-JP" dirty="0" err="1"/>
              <a:t>dolorum</a:t>
            </a:r>
            <a:r>
              <a:rPr kumimoji="1" lang="en-US" altLang="ja-JP" dirty="0"/>
              <a:t> </a:t>
            </a:r>
            <a:r>
              <a:rPr kumimoji="1" lang="en-US" altLang="ja-JP" dirty="0" err="1"/>
              <a:t>ea</a:t>
            </a:r>
            <a:r>
              <a:rPr kumimoji="1" lang="en-US" altLang="ja-JP" dirty="0"/>
              <a:t> vel. </a:t>
            </a:r>
            <a:r>
              <a:rPr kumimoji="1" lang="en-US" altLang="ja-JP" dirty="0" err="1"/>
              <a:t>Vel</a:t>
            </a:r>
            <a:r>
              <a:rPr kumimoji="1" lang="en-US" altLang="ja-JP" dirty="0"/>
              <a:t> at </a:t>
            </a:r>
            <a:r>
              <a:rPr kumimoji="1" lang="en-US" altLang="ja-JP" dirty="0" err="1"/>
              <a:t>singulis</a:t>
            </a:r>
            <a:r>
              <a:rPr kumimoji="1" lang="en-US" altLang="ja-JP" dirty="0"/>
              <a:t> </a:t>
            </a:r>
            <a:r>
              <a:rPr kumimoji="1" lang="en-US" altLang="ja-JP" dirty="0" err="1"/>
              <a:t>intellegam</a:t>
            </a:r>
            <a:r>
              <a:rPr kumimoji="1" lang="en-US" altLang="ja-JP" dirty="0"/>
              <a:t>, </a:t>
            </a:r>
            <a:r>
              <a:rPr kumimoji="1" lang="en-US" altLang="ja-JP" dirty="0" err="1"/>
              <a:t>usu</a:t>
            </a:r>
            <a:r>
              <a:rPr kumimoji="1" lang="en-US" altLang="ja-JP" dirty="0"/>
              <a:t> </a:t>
            </a:r>
            <a:r>
              <a:rPr kumimoji="1" lang="en-US" altLang="ja-JP" dirty="0" err="1"/>
              <a:t>percipitur</a:t>
            </a:r>
            <a:r>
              <a:rPr kumimoji="1" lang="en-US" altLang="ja-JP" dirty="0"/>
              <a:t> </a:t>
            </a:r>
            <a:r>
              <a:rPr kumimoji="1" lang="en-US" altLang="ja-JP" dirty="0" err="1"/>
              <a:t>delicatissimi</a:t>
            </a:r>
            <a:r>
              <a:rPr kumimoji="1" lang="en-US" altLang="ja-JP" dirty="0"/>
              <a:t> </a:t>
            </a:r>
            <a:r>
              <a:rPr kumimoji="1" lang="en-US" altLang="ja-JP" dirty="0" err="1"/>
              <a:t>ei</a:t>
            </a:r>
            <a:r>
              <a:rPr kumimoji="1" lang="en-US" altLang="ja-JP" dirty="0"/>
              <a:t>, </a:t>
            </a:r>
            <a:r>
              <a:rPr kumimoji="1" lang="en-US" altLang="ja-JP" dirty="0" err="1"/>
              <a:t>pri</a:t>
            </a:r>
            <a:r>
              <a:rPr kumimoji="1" lang="en-US" altLang="ja-JP" dirty="0"/>
              <a:t> sale </a:t>
            </a:r>
            <a:r>
              <a:rPr kumimoji="1" lang="en-US" altLang="ja-JP" dirty="0" err="1"/>
              <a:t>tempor</a:t>
            </a:r>
            <a:r>
              <a:rPr kumimoji="1" lang="en-US" altLang="ja-JP" dirty="0"/>
              <a:t> </a:t>
            </a:r>
            <a:r>
              <a:rPr kumimoji="1" lang="en-US" altLang="ja-JP" dirty="0" err="1"/>
              <a:t>putent</a:t>
            </a:r>
            <a:r>
              <a:rPr kumimoji="1" lang="en-US" altLang="ja-JP" dirty="0"/>
              <a:t> ex. </a:t>
            </a:r>
            <a:r>
              <a:rPr kumimoji="1" lang="en-US" altLang="ja-JP" dirty="0" err="1"/>
              <a:t>Mea</a:t>
            </a:r>
            <a:r>
              <a:rPr kumimoji="1" lang="en-US" altLang="ja-JP" dirty="0"/>
              <a:t> </a:t>
            </a:r>
            <a:r>
              <a:rPr kumimoji="1" lang="en-US" altLang="ja-JP" dirty="0" err="1"/>
              <a:t>ea</a:t>
            </a:r>
            <a:r>
              <a:rPr kumimoji="1" lang="en-US" altLang="ja-JP" dirty="0"/>
              <a:t> </a:t>
            </a:r>
            <a:r>
              <a:rPr kumimoji="1" lang="en-US" altLang="ja-JP" dirty="0" err="1"/>
              <a:t>albucius</a:t>
            </a:r>
            <a:r>
              <a:rPr kumimoji="1" lang="en-US" altLang="ja-JP" dirty="0"/>
              <a:t> </a:t>
            </a:r>
            <a:r>
              <a:rPr kumimoji="1" lang="en-US" altLang="ja-JP" dirty="0" err="1"/>
              <a:t>accusata</a:t>
            </a:r>
            <a:r>
              <a:rPr kumimoji="1" lang="en-US" altLang="ja-JP" dirty="0"/>
              <a:t> </a:t>
            </a:r>
            <a:r>
              <a:rPr kumimoji="1" lang="en-US" altLang="ja-JP" dirty="0" err="1"/>
              <a:t>disputando</a:t>
            </a:r>
            <a:r>
              <a:rPr kumimoji="1" lang="en-US" altLang="ja-JP" dirty="0"/>
              <a:t>. </a:t>
            </a:r>
            <a:r>
              <a:rPr kumimoji="1" lang="en-US" altLang="ja-JP" dirty="0" err="1"/>
              <a:t>Tota</a:t>
            </a:r>
            <a:r>
              <a:rPr kumimoji="1" lang="en-US" altLang="ja-JP" dirty="0"/>
              <a:t> omnium an </a:t>
            </a:r>
            <a:r>
              <a:rPr kumimoji="1" lang="en-US" altLang="ja-JP" dirty="0" err="1"/>
              <a:t>ius</a:t>
            </a:r>
            <a:r>
              <a:rPr kumimoji="1" lang="en-US" altLang="ja-JP" dirty="0"/>
              <a:t>. Stet </a:t>
            </a:r>
            <a:r>
              <a:rPr kumimoji="1" lang="en-US" altLang="ja-JP" dirty="0" err="1"/>
              <a:t>nibh</a:t>
            </a:r>
            <a:r>
              <a:rPr kumimoji="1" lang="en-US" altLang="ja-JP" dirty="0"/>
              <a:t> </a:t>
            </a:r>
            <a:r>
              <a:rPr kumimoji="1" lang="en-US" altLang="ja-JP" dirty="0" err="1"/>
              <a:t>aeque</a:t>
            </a:r>
            <a:r>
              <a:rPr kumimoji="1" lang="en-US" altLang="ja-JP" dirty="0"/>
              <a:t> in qui, consul </a:t>
            </a:r>
            <a:r>
              <a:rPr kumimoji="1" lang="en-US" altLang="ja-JP" dirty="0" err="1"/>
              <a:t>doctus</a:t>
            </a:r>
            <a:r>
              <a:rPr kumimoji="1" lang="en-US" altLang="ja-JP" dirty="0"/>
              <a:t> </a:t>
            </a:r>
            <a:r>
              <a:rPr kumimoji="1" lang="en-US" altLang="ja-JP" dirty="0" err="1"/>
              <a:t>alterum</a:t>
            </a:r>
            <a:r>
              <a:rPr kumimoji="1" lang="en-US" altLang="ja-JP" dirty="0"/>
              <a:t> cu his.</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25</a:t>
            </a:fld>
            <a:endParaRPr lang="en-US" dirty="0"/>
          </a:p>
        </p:txBody>
      </p:sp>
    </p:spTree>
    <p:extLst>
      <p:ext uri="{BB962C8B-B14F-4D97-AF65-F5344CB8AC3E}">
        <p14:creationId xmlns:p14="http://schemas.microsoft.com/office/powerpoint/2010/main" val="3023053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084">
        <p15:prstTrans prst="prestige"/>
      </p:transition>
    </mc:Choice>
    <mc:Fallback xmlns="">
      <p:transition spd="slow" advTm="3084">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6" name="Title 5"/>
          <p:cNvSpPr>
            <a:spLocks noGrp="1"/>
          </p:cNvSpPr>
          <p:nvPr>
            <p:ph type="title"/>
          </p:nvPr>
        </p:nvSpPr>
        <p:spPr/>
        <p:txBody>
          <a:bodyPr/>
          <a:lstStyle/>
          <a:p>
            <a:r>
              <a:rPr kumimoji="1" lang="en-US" altLang="ja-JP" dirty="0"/>
              <a:t>OUR</a:t>
            </a:r>
            <a:br>
              <a:rPr kumimoji="1" lang="en-US" altLang="ja-JP" dirty="0"/>
            </a:br>
            <a:r>
              <a:rPr kumimoji="1" lang="en-US" altLang="ja-JP" dirty="0">
                <a:solidFill>
                  <a:schemeClr val="accent1"/>
                </a:solidFill>
              </a:rPr>
              <a:t>COMPANY</a:t>
            </a:r>
            <a:endParaRPr kumimoji="1" lang="ja-JP" altLang="en-US" dirty="0">
              <a:solidFill>
                <a:schemeClr val="accent1"/>
              </a:solidFill>
            </a:endParaRPr>
          </a:p>
        </p:txBody>
      </p:sp>
      <p:sp>
        <p:nvSpPr>
          <p:cNvPr id="7" name="Text Placeholder 6"/>
          <p:cNvSpPr>
            <a:spLocks noGrp="1"/>
          </p:cNvSpPr>
          <p:nvPr>
            <p:ph type="body" sz="quarter" idx="12"/>
          </p:nvPr>
        </p:nvSpPr>
        <p:spPr/>
        <p:txBody>
          <a:bodyPr>
            <a:normAutofit/>
          </a:bodyPr>
          <a:lstStyle/>
          <a:p>
            <a:r>
              <a:rPr kumimoji="1" lang="en-US" altLang="ja-JP" dirty="0"/>
              <a:t>Per an </a:t>
            </a:r>
            <a:r>
              <a:rPr kumimoji="1" lang="en-US" altLang="ja-JP" dirty="0" err="1"/>
              <a:t>nisl</a:t>
            </a:r>
            <a:r>
              <a:rPr kumimoji="1" lang="en-US" altLang="ja-JP" dirty="0"/>
              <a:t> </a:t>
            </a:r>
            <a:r>
              <a:rPr kumimoji="1" lang="en-US" altLang="ja-JP" dirty="0" err="1"/>
              <a:t>moderatius</a:t>
            </a:r>
            <a:r>
              <a:rPr kumimoji="1" lang="en-US" altLang="ja-JP" dirty="0"/>
              <a:t>, tale </a:t>
            </a:r>
            <a:r>
              <a:rPr kumimoji="1" lang="en-US" altLang="ja-JP" dirty="0" err="1"/>
              <a:t>erat</a:t>
            </a:r>
            <a:r>
              <a:rPr kumimoji="1" lang="en-US" altLang="ja-JP" dirty="0"/>
              <a:t> </a:t>
            </a:r>
            <a:r>
              <a:rPr kumimoji="1" lang="en-US" altLang="ja-JP" dirty="0" err="1"/>
              <a:t>probo</a:t>
            </a:r>
            <a:r>
              <a:rPr kumimoji="1" lang="en-US" altLang="ja-JP" dirty="0"/>
              <a:t> </a:t>
            </a:r>
            <a:r>
              <a:rPr kumimoji="1" lang="en-US" altLang="ja-JP" dirty="0" err="1"/>
              <a:t>ut</a:t>
            </a:r>
            <a:r>
              <a:rPr kumimoji="1" lang="en-US" altLang="ja-JP" dirty="0"/>
              <a:t> </a:t>
            </a:r>
            <a:r>
              <a:rPr kumimoji="1" lang="en-US" altLang="ja-JP" dirty="0" err="1"/>
              <a:t>mei</a:t>
            </a:r>
            <a:r>
              <a:rPr kumimoji="1" lang="en-US" altLang="ja-JP" dirty="0"/>
              <a:t>, </a:t>
            </a:r>
            <a:r>
              <a:rPr kumimoji="1" lang="en-US" altLang="ja-JP" dirty="0" err="1"/>
              <a:t>quas</a:t>
            </a:r>
            <a:r>
              <a:rPr kumimoji="1" lang="en-US" altLang="ja-JP" dirty="0"/>
              <a:t> </a:t>
            </a:r>
            <a:r>
              <a:rPr kumimoji="1" lang="en-US" altLang="ja-JP" dirty="0" err="1"/>
              <a:t>legere</a:t>
            </a:r>
            <a:r>
              <a:rPr kumimoji="1" lang="en-US" altLang="ja-JP" dirty="0"/>
              <a:t> </a:t>
            </a:r>
            <a:r>
              <a:rPr kumimoji="1" lang="en-US" altLang="ja-JP" dirty="0" err="1"/>
              <a:t>signiferumque</a:t>
            </a:r>
            <a:r>
              <a:rPr kumimoji="1" lang="en-US" altLang="ja-JP" dirty="0"/>
              <a:t> </a:t>
            </a:r>
            <a:r>
              <a:rPr kumimoji="1" lang="en-US" altLang="ja-JP" dirty="0" err="1"/>
              <a:t>nam</a:t>
            </a:r>
            <a:r>
              <a:rPr kumimoji="1" lang="en-US" altLang="ja-JP" dirty="0"/>
              <a:t> ne. </a:t>
            </a:r>
            <a:r>
              <a:rPr kumimoji="1" lang="en-US" altLang="ja-JP" dirty="0" err="1"/>
              <a:t>Eu</a:t>
            </a:r>
            <a:r>
              <a:rPr kumimoji="1" lang="en-US" altLang="ja-JP" dirty="0"/>
              <a:t> </a:t>
            </a:r>
            <a:r>
              <a:rPr kumimoji="1" lang="en-US" altLang="ja-JP" dirty="0" err="1"/>
              <a:t>quis</a:t>
            </a:r>
            <a:r>
              <a:rPr kumimoji="1" lang="en-US" altLang="ja-JP" dirty="0"/>
              <a:t> </a:t>
            </a:r>
            <a:r>
              <a:rPr kumimoji="1" lang="en-US" altLang="ja-JP" dirty="0" err="1"/>
              <a:t>delicata</a:t>
            </a:r>
            <a:r>
              <a:rPr kumimoji="1" lang="en-US" altLang="ja-JP" dirty="0"/>
              <a:t> </a:t>
            </a:r>
            <a:r>
              <a:rPr kumimoji="1" lang="en-US" altLang="ja-JP" dirty="0" err="1"/>
              <a:t>efficiendi</a:t>
            </a:r>
            <a:r>
              <a:rPr kumimoji="1" lang="en-US" altLang="ja-JP" dirty="0"/>
              <a:t> his, </a:t>
            </a:r>
            <a:r>
              <a:rPr kumimoji="1" lang="en-US" altLang="ja-JP" dirty="0" err="1"/>
              <a:t>tota</a:t>
            </a:r>
            <a:r>
              <a:rPr kumimoji="1" lang="en-US" altLang="ja-JP" dirty="0"/>
              <a:t> </a:t>
            </a:r>
            <a:r>
              <a:rPr kumimoji="1" lang="en-US" altLang="ja-JP" dirty="0" err="1"/>
              <a:t>summo</a:t>
            </a:r>
            <a:r>
              <a:rPr kumimoji="1" lang="en-US" altLang="ja-JP" dirty="0"/>
              <a:t> liber in sea, </a:t>
            </a:r>
            <a:r>
              <a:rPr kumimoji="1" lang="en-US" altLang="ja-JP" dirty="0" err="1"/>
              <a:t>est</a:t>
            </a:r>
            <a:r>
              <a:rPr kumimoji="1" lang="en-US" altLang="ja-JP" dirty="0"/>
              <a:t> </a:t>
            </a:r>
            <a:r>
              <a:rPr kumimoji="1" lang="en-US" altLang="ja-JP" dirty="0" err="1"/>
              <a:t>ei</a:t>
            </a:r>
            <a:r>
              <a:rPr kumimoji="1" lang="en-US" altLang="ja-JP" dirty="0"/>
              <a:t> </a:t>
            </a:r>
            <a:r>
              <a:rPr kumimoji="1" lang="en-US" altLang="ja-JP" dirty="0" err="1"/>
              <a:t>saepe</a:t>
            </a:r>
            <a:r>
              <a:rPr kumimoji="1" lang="en-US" altLang="ja-JP" dirty="0"/>
              <a:t> </a:t>
            </a:r>
            <a:r>
              <a:rPr kumimoji="1" lang="en-US" altLang="ja-JP" dirty="0" err="1"/>
              <a:t>civibus</a:t>
            </a:r>
            <a:r>
              <a:rPr kumimoji="1" lang="en-US" altLang="ja-JP" dirty="0"/>
              <a:t> </a:t>
            </a:r>
            <a:r>
              <a:rPr kumimoji="1" lang="en-US" altLang="ja-JP" dirty="0" err="1"/>
              <a:t>maiestatis</a:t>
            </a:r>
            <a:r>
              <a:rPr kumimoji="1" lang="en-US" altLang="ja-JP" dirty="0"/>
              <a:t>. </a:t>
            </a:r>
            <a:r>
              <a:rPr kumimoji="1" lang="en-US" altLang="ja-JP" dirty="0" err="1">
                <a:solidFill>
                  <a:schemeClr val="accent1"/>
                </a:solidFill>
              </a:rPr>
              <a:t>Clita</a:t>
            </a:r>
            <a:r>
              <a:rPr kumimoji="1" lang="en-US" altLang="ja-JP" dirty="0">
                <a:solidFill>
                  <a:schemeClr val="accent1"/>
                </a:solidFill>
              </a:rPr>
              <a:t> </a:t>
            </a:r>
            <a:r>
              <a:rPr kumimoji="1" lang="en-US" altLang="ja-JP" dirty="0" err="1">
                <a:solidFill>
                  <a:schemeClr val="accent1"/>
                </a:solidFill>
              </a:rPr>
              <a:t>nostrud</a:t>
            </a:r>
            <a:r>
              <a:rPr kumimoji="1" lang="en-US" altLang="ja-JP" dirty="0">
                <a:solidFill>
                  <a:schemeClr val="accent1"/>
                </a:solidFill>
              </a:rPr>
              <a:t> </a:t>
            </a:r>
            <a:r>
              <a:rPr kumimoji="1" lang="en-US" altLang="ja-JP" dirty="0" err="1">
                <a:solidFill>
                  <a:schemeClr val="accent1"/>
                </a:solidFill>
              </a:rPr>
              <a:t>explicari</a:t>
            </a:r>
            <a:r>
              <a:rPr kumimoji="1" lang="en-US" altLang="ja-JP" dirty="0">
                <a:solidFill>
                  <a:schemeClr val="accent1"/>
                </a:solidFill>
              </a:rPr>
              <a:t> at </a:t>
            </a:r>
            <a:r>
              <a:rPr kumimoji="1" lang="en-US" altLang="ja-JP" dirty="0" err="1">
                <a:solidFill>
                  <a:schemeClr val="accent1"/>
                </a:solidFill>
              </a:rPr>
              <a:t>eam</a:t>
            </a:r>
            <a:r>
              <a:rPr kumimoji="1" lang="en-US" altLang="ja-JP" dirty="0"/>
              <a:t>, </a:t>
            </a:r>
            <a:r>
              <a:rPr kumimoji="1" lang="en-US" altLang="ja-JP" dirty="0" err="1"/>
              <a:t>urbanitas</a:t>
            </a:r>
            <a:r>
              <a:rPr kumimoji="1" lang="en-US" altLang="ja-JP" dirty="0"/>
              <a:t> </a:t>
            </a:r>
            <a:r>
              <a:rPr kumimoji="1" lang="en-US" altLang="ja-JP" dirty="0" err="1"/>
              <a:t>disputando</a:t>
            </a:r>
            <a:r>
              <a:rPr kumimoji="1" lang="en-US" altLang="ja-JP" dirty="0"/>
              <a:t> </a:t>
            </a:r>
            <a:r>
              <a:rPr kumimoji="1" lang="en-US" altLang="ja-JP" dirty="0" err="1"/>
              <a:t>complectitur</a:t>
            </a:r>
            <a:r>
              <a:rPr kumimoji="1" lang="en-US" altLang="ja-JP" dirty="0"/>
              <a:t> </a:t>
            </a:r>
            <a:r>
              <a:rPr kumimoji="1" lang="en-US" altLang="ja-JP" dirty="0" err="1"/>
              <a:t>ei</a:t>
            </a:r>
            <a:r>
              <a:rPr kumimoji="1" lang="en-US" altLang="ja-JP" dirty="0"/>
              <a:t> vel. </a:t>
            </a:r>
            <a:r>
              <a:rPr kumimoji="1" lang="en-US" altLang="ja-JP" dirty="0" err="1"/>
              <a:t>Nec</a:t>
            </a:r>
            <a:r>
              <a:rPr kumimoji="1" lang="en-US" altLang="ja-JP" dirty="0"/>
              <a:t> </a:t>
            </a:r>
            <a:r>
              <a:rPr kumimoji="1" lang="en-US" altLang="ja-JP" dirty="0" err="1"/>
              <a:t>eu</a:t>
            </a:r>
            <a:r>
              <a:rPr kumimoji="1" lang="en-US" altLang="ja-JP" dirty="0"/>
              <a:t> </a:t>
            </a:r>
            <a:r>
              <a:rPr kumimoji="1" lang="en-US" altLang="ja-JP" dirty="0" err="1"/>
              <a:t>wisi</a:t>
            </a:r>
            <a:r>
              <a:rPr kumimoji="1" lang="en-US" altLang="ja-JP" dirty="0"/>
              <a:t> </a:t>
            </a:r>
            <a:r>
              <a:rPr kumimoji="1" lang="en-US" altLang="ja-JP" dirty="0" err="1"/>
              <a:t>malis</a:t>
            </a:r>
            <a:r>
              <a:rPr kumimoji="1" lang="en-US" altLang="ja-JP" dirty="0"/>
              <a:t> </a:t>
            </a:r>
            <a:r>
              <a:rPr kumimoji="1" lang="en-US" altLang="ja-JP" dirty="0" err="1"/>
              <a:t>perpetua</a:t>
            </a:r>
            <a:r>
              <a:rPr kumimoji="1" lang="en-US" altLang="ja-JP" dirty="0"/>
              <a:t>, </a:t>
            </a:r>
            <a:r>
              <a:rPr kumimoji="1" lang="en-US" altLang="ja-JP" dirty="0" err="1"/>
              <a:t>ea</a:t>
            </a:r>
            <a:r>
              <a:rPr kumimoji="1" lang="en-US" altLang="ja-JP" dirty="0"/>
              <a:t> duo </a:t>
            </a:r>
            <a:r>
              <a:rPr kumimoji="1" lang="en-US" altLang="ja-JP" dirty="0" err="1"/>
              <a:t>inani</a:t>
            </a:r>
            <a:r>
              <a:rPr kumimoji="1" lang="en-US" altLang="ja-JP" dirty="0"/>
              <a:t> </a:t>
            </a:r>
            <a:r>
              <a:rPr kumimoji="1" lang="en-US" altLang="ja-JP" dirty="0" err="1"/>
              <a:t>epicurei</a:t>
            </a:r>
            <a:r>
              <a:rPr kumimoji="1" lang="en-US" altLang="ja-JP" dirty="0"/>
              <a:t>, fugit </a:t>
            </a:r>
            <a:r>
              <a:rPr kumimoji="1" lang="en-US" altLang="ja-JP" dirty="0" err="1"/>
              <a:t>ullum</a:t>
            </a:r>
            <a:r>
              <a:rPr kumimoji="1" lang="en-US" altLang="ja-JP" dirty="0"/>
              <a:t> in duo.</a:t>
            </a:r>
          </a:p>
        </p:txBody>
      </p:sp>
      <p:sp>
        <p:nvSpPr>
          <p:cNvPr id="5" name="Slide Number Placeholder 4"/>
          <p:cNvSpPr>
            <a:spLocks noGrp="1"/>
          </p:cNvSpPr>
          <p:nvPr>
            <p:ph type="sldNum" sz="quarter" idx="11"/>
          </p:nvPr>
        </p:nvSpPr>
        <p:spPr/>
        <p:txBody>
          <a:bodyPr/>
          <a:lstStyle/>
          <a:p>
            <a:fld id="{03EB59E2-90B9-4CD3-AC74-D672227E13C3}" type="slidenum">
              <a:rPr lang="en-US" smtClean="0"/>
              <a:pPr/>
              <a:t>26</a:t>
            </a:fld>
            <a:endParaRPr lang="en-US" dirty="0"/>
          </a:p>
        </p:txBody>
      </p:sp>
    </p:spTree>
    <p:extLst>
      <p:ext uri="{BB962C8B-B14F-4D97-AF65-F5344CB8AC3E}">
        <p14:creationId xmlns:p14="http://schemas.microsoft.com/office/powerpoint/2010/main" val="581416946"/>
      </p:ext>
    </p:extLst>
  </p:cSld>
  <p:clrMapOvr>
    <a:masterClrMapping/>
  </p:clrMapOvr>
  <mc:AlternateContent xmlns:mc="http://schemas.openxmlformats.org/markup-compatibility/2006" xmlns:p14="http://schemas.microsoft.com/office/powerpoint/2010/main">
    <mc:Choice Requires="p14">
      <p:transition spd="slow" p14:dur="1250" advTm="2893">
        <p14:flip dir="r"/>
      </p:transition>
    </mc:Choice>
    <mc:Fallback xmlns="">
      <p:transition spd="slow" advTm="2893">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a:t>OUR </a:t>
            </a:r>
            <a:r>
              <a:rPr kumimoji="1" lang="en-US" altLang="ja-JP" dirty="0">
                <a:solidFill>
                  <a:schemeClr val="accent1"/>
                </a:solidFill>
              </a:rPr>
              <a:t>SERVICES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a:t>UX DESIGN</a:t>
            </a:r>
            <a:endParaRPr kumimoji="1" lang="ja-JP" altLang="en-US" dirty="0"/>
          </a:p>
        </p:txBody>
      </p:sp>
      <p:sp>
        <p:nvSpPr>
          <p:cNvPr id="10" name="Text Placeholder 9"/>
          <p:cNvSpPr>
            <a:spLocks noGrp="1"/>
          </p:cNvSpPr>
          <p:nvPr>
            <p:ph type="body" sz="quarter" idx="15"/>
          </p:nvPr>
        </p:nvSpPr>
        <p:spPr/>
        <p:txBody>
          <a:bodyPr>
            <a:normAutofit/>
          </a:bodyPr>
          <a:lstStyle/>
          <a:p>
            <a:r>
              <a:rPr kumimoji="1" lang="en-US" altLang="ja-JP" dirty="0" err="1"/>
              <a:t>Vel</a:t>
            </a:r>
            <a:r>
              <a:rPr kumimoji="1" lang="en-US" altLang="ja-JP" dirty="0"/>
              <a:t> </a:t>
            </a:r>
            <a:r>
              <a:rPr kumimoji="1" lang="en-US" altLang="ja-JP" dirty="0" err="1"/>
              <a:t>eu</a:t>
            </a:r>
            <a:r>
              <a:rPr kumimoji="1" lang="en-US" altLang="ja-JP" dirty="0"/>
              <a:t> </a:t>
            </a:r>
            <a:r>
              <a:rPr kumimoji="1" lang="en-US" altLang="ja-JP" dirty="0" err="1"/>
              <a:t>nulla</a:t>
            </a:r>
            <a:r>
              <a:rPr kumimoji="1" lang="en-US" altLang="ja-JP" dirty="0"/>
              <a:t> </a:t>
            </a:r>
            <a:r>
              <a:rPr kumimoji="1" lang="en-US" altLang="ja-JP" dirty="0" err="1"/>
              <a:t>alterum</a:t>
            </a:r>
            <a:r>
              <a:rPr kumimoji="1" lang="en-US" altLang="ja-JP" dirty="0"/>
              <a:t> </a:t>
            </a:r>
            <a:r>
              <a:rPr kumimoji="1" lang="en-US" altLang="ja-JP" dirty="0" err="1"/>
              <a:t>referrentur</a:t>
            </a:r>
            <a:r>
              <a:rPr kumimoji="1" lang="en-US" altLang="ja-JP" dirty="0"/>
              <a:t>. An </a:t>
            </a:r>
            <a:r>
              <a:rPr kumimoji="1" lang="en-US" altLang="ja-JP" dirty="0" err="1"/>
              <a:t>mel</a:t>
            </a:r>
            <a:r>
              <a:rPr kumimoji="1" lang="en-US" altLang="ja-JP" dirty="0"/>
              <a:t> </a:t>
            </a:r>
            <a:r>
              <a:rPr kumimoji="1" lang="en-US" altLang="ja-JP" dirty="0" err="1"/>
              <a:t>sensibus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 </a:t>
            </a:r>
            <a:r>
              <a:rPr kumimoji="1" lang="en-US" altLang="ja-JP" dirty="0" err="1"/>
              <a:t>sint</a:t>
            </a:r>
            <a:r>
              <a:rPr kumimoji="1" lang="en-US" altLang="ja-JP" dirty="0"/>
              <a:t> </a:t>
            </a:r>
            <a:r>
              <a:rPr kumimoji="1" lang="en-US" altLang="ja-JP" dirty="0" err="1"/>
              <a:t>elitr</a:t>
            </a:r>
            <a:r>
              <a:rPr kumimoji="1" lang="en-US" altLang="ja-JP" dirty="0"/>
              <a:t> </a:t>
            </a:r>
            <a:r>
              <a:rPr kumimoji="1" lang="en-US" altLang="ja-JP" dirty="0" err="1"/>
              <a:t>dissentias</a:t>
            </a:r>
            <a:r>
              <a:rPr kumimoji="1" lang="en-US" altLang="ja-JP" dirty="0"/>
              <a:t> et. </a:t>
            </a:r>
            <a:r>
              <a:rPr kumimoji="1" lang="en-US" altLang="ja-JP" dirty="0" err="1"/>
              <a:t>Graeci</a:t>
            </a:r>
            <a:r>
              <a:rPr kumimoji="1" lang="en-US" altLang="ja-JP" dirty="0"/>
              <a:t> </a:t>
            </a:r>
            <a:r>
              <a:rPr kumimoji="1" lang="en-US" altLang="ja-JP" dirty="0" err="1"/>
              <a:t>utroque</a:t>
            </a:r>
            <a:r>
              <a:rPr kumimoji="1" lang="en-US" altLang="ja-JP" dirty="0"/>
              <a:t> </a:t>
            </a:r>
            <a:r>
              <a:rPr kumimoji="1" lang="en-US" altLang="ja-JP" dirty="0" err="1"/>
              <a:t>volutpat</a:t>
            </a:r>
            <a:r>
              <a:rPr kumimoji="1" lang="en-US" altLang="ja-JP" dirty="0"/>
              <a:t> no </a:t>
            </a:r>
            <a:r>
              <a:rPr kumimoji="1" lang="en-US" altLang="ja-JP" dirty="0" err="1"/>
              <a:t>nam</a:t>
            </a:r>
            <a:r>
              <a:rPr kumimoji="1" lang="en-US" altLang="ja-JP" dirty="0"/>
              <a:t>. Ex </a:t>
            </a:r>
            <a:r>
              <a:rPr kumimoji="1" lang="en-US" altLang="ja-JP" dirty="0" err="1"/>
              <a:t>sed</a:t>
            </a:r>
            <a:r>
              <a:rPr kumimoji="1" lang="en-US" altLang="ja-JP" dirty="0"/>
              <a:t> </a:t>
            </a:r>
            <a:r>
              <a:rPr kumimoji="1" lang="en-US" altLang="ja-JP" dirty="0" err="1"/>
              <a:t>iriure</a:t>
            </a:r>
            <a:r>
              <a:rPr kumimoji="1" lang="en-US" altLang="ja-JP" dirty="0"/>
              <a:t> </a:t>
            </a:r>
            <a:r>
              <a:rPr kumimoji="1" lang="en-US" altLang="ja-JP" dirty="0" err="1"/>
              <a:t>equidem</a:t>
            </a:r>
            <a:r>
              <a:rPr kumimoji="1" lang="en-US" altLang="ja-JP" dirty="0"/>
              <a:t> </a:t>
            </a:r>
            <a:r>
              <a:rPr kumimoji="1" lang="en-US" altLang="ja-JP" dirty="0" err="1"/>
              <a:t>molestiae</a:t>
            </a:r>
            <a:r>
              <a:rPr kumimoji="1" lang="en-US" altLang="ja-JP" dirty="0"/>
              <a:t>, </a:t>
            </a:r>
            <a:r>
              <a:rPr kumimoji="1" lang="en-US" altLang="ja-JP" dirty="0" err="1"/>
              <a:t>scripta</a:t>
            </a:r>
            <a:r>
              <a:rPr kumimoji="1" lang="en-US" altLang="ja-JP" dirty="0"/>
              <a:t> </a:t>
            </a:r>
            <a:r>
              <a:rPr kumimoji="1" lang="en-US" altLang="ja-JP" dirty="0" err="1"/>
              <a:t>democritum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a:t>
            </a:r>
            <a:r>
              <a:rPr kumimoji="1" lang="en-US" altLang="ja-JP" dirty="0" err="1"/>
              <a:t>Tritani</a:t>
            </a:r>
            <a:r>
              <a:rPr kumimoji="1" lang="en-US" altLang="ja-JP" dirty="0"/>
              <a:t> </a:t>
            </a:r>
            <a:r>
              <a:rPr kumimoji="1" lang="en-US" altLang="ja-JP" dirty="0" err="1"/>
              <a:t>debitis</a:t>
            </a:r>
            <a:r>
              <a:rPr kumimoji="1" lang="en-US" altLang="ja-JP" dirty="0"/>
              <a:t> </a:t>
            </a:r>
            <a:r>
              <a:rPr kumimoji="1" lang="en-US" altLang="ja-JP" dirty="0" err="1"/>
              <a:t>feugait</a:t>
            </a:r>
            <a:r>
              <a:rPr kumimoji="1" lang="en-US" altLang="ja-JP" dirty="0"/>
              <a:t> qui </a:t>
            </a:r>
            <a:r>
              <a:rPr kumimoji="1" lang="en-US" altLang="ja-JP" dirty="0" err="1"/>
              <a:t>eu</a:t>
            </a:r>
            <a:r>
              <a:rPr kumimoji="1" lang="en-US" altLang="ja-JP" dirty="0"/>
              <a:t>.</a:t>
            </a:r>
            <a:endParaRPr kumimoji="1" lang="ja-JP" altLang="en-US" dirty="0"/>
          </a:p>
        </p:txBody>
      </p:sp>
      <p:sp>
        <p:nvSpPr>
          <p:cNvPr id="11" name="Text Placeholder 10"/>
          <p:cNvSpPr>
            <a:spLocks noGrp="1"/>
          </p:cNvSpPr>
          <p:nvPr>
            <p:ph type="body" sz="quarter" idx="16"/>
          </p:nvPr>
        </p:nvSpPr>
        <p:spPr/>
        <p:txBody>
          <a:bodyPr>
            <a:normAutofit lnSpcReduction="10000"/>
          </a:bodyPr>
          <a:lstStyle/>
          <a:p>
            <a:r>
              <a:rPr kumimoji="1" lang="en-US" altLang="ja-JP" dirty="0"/>
              <a:t>CONSULTING</a:t>
            </a:r>
            <a:endParaRPr kumimoji="1" lang="ja-JP" altLang="en-US" dirty="0"/>
          </a:p>
        </p:txBody>
      </p:sp>
      <p:sp>
        <p:nvSpPr>
          <p:cNvPr id="12" name="Text Placeholder 11"/>
          <p:cNvSpPr>
            <a:spLocks noGrp="1"/>
          </p:cNvSpPr>
          <p:nvPr>
            <p:ph type="body" sz="quarter" idx="17"/>
          </p:nvPr>
        </p:nvSpPr>
        <p:spPr/>
        <p:txBody>
          <a:bodyPr/>
          <a:lstStyle/>
          <a:p>
            <a:r>
              <a:rPr kumimoji="1" lang="en-US" altLang="ja-JP" dirty="0" err="1"/>
              <a:t>Ut</a:t>
            </a:r>
            <a:r>
              <a:rPr kumimoji="1" lang="en-US" altLang="ja-JP" dirty="0"/>
              <a:t> vitae </a:t>
            </a:r>
            <a:r>
              <a:rPr kumimoji="1" lang="en-US" altLang="ja-JP" dirty="0" err="1"/>
              <a:t>pericula</a:t>
            </a:r>
            <a:r>
              <a:rPr kumimoji="1" lang="en-US" altLang="ja-JP" dirty="0"/>
              <a:t> </a:t>
            </a:r>
            <a:r>
              <a:rPr kumimoji="1" lang="en-US" altLang="ja-JP" dirty="0" err="1"/>
              <a:t>mea</a:t>
            </a:r>
            <a:r>
              <a:rPr kumimoji="1" lang="en-US" altLang="ja-JP" dirty="0"/>
              <a:t>. </a:t>
            </a:r>
            <a:r>
              <a:rPr kumimoji="1" lang="en-US" altLang="ja-JP" dirty="0" err="1"/>
              <a:t>Nulla</a:t>
            </a:r>
            <a:r>
              <a:rPr kumimoji="1" lang="en-US" altLang="ja-JP" dirty="0"/>
              <a:t> </a:t>
            </a:r>
            <a:r>
              <a:rPr kumimoji="1" lang="en-US" altLang="ja-JP" dirty="0" err="1"/>
              <a:t>appareat</a:t>
            </a:r>
            <a:r>
              <a:rPr kumimoji="1" lang="en-US" altLang="ja-JP" dirty="0"/>
              <a:t> </a:t>
            </a:r>
            <a:r>
              <a:rPr kumimoji="1" lang="en-US" altLang="ja-JP" dirty="0" err="1"/>
              <a:t>inciderint</a:t>
            </a:r>
            <a:r>
              <a:rPr kumimoji="1" lang="en-US" altLang="ja-JP" dirty="0"/>
              <a:t> </a:t>
            </a:r>
            <a:r>
              <a:rPr kumimoji="1" lang="en-US" altLang="ja-JP" dirty="0" err="1"/>
              <a:t>ut</a:t>
            </a:r>
            <a:r>
              <a:rPr kumimoji="1" lang="en-US" altLang="ja-JP" dirty="0"/>
              <a:t> </a:t>
            </a:r>
            <a:r>
              <a:rPr kumimoji="1" lang="en-US" altLang="ja-JP" dirty="0" err="1"/>
              <a:t>eum</a:t>
            </a:r>
            <a:r>
              <a:rPr kumimoji="1" lang="en-US" altLang="ja-JP" dirty="0"/>
              <a:t>, sea </a:t>
            </a:r>
            <a:r>
              <a:rPr kumimoji="1" lang="en-US" altLang="ja-JP" dirty="0" err="1"/>
              <a:t>eu</a:t>
            </a:r>
            <a:r>
              <a:rPr kumimoji="1" lang="en-US" altLang="ja-JP" dirty="0"/>
              <a:t> semper </a:t>
            </a:r>
            <a:r>
              <a:rPr kumimoji="1" lang="en-US" altLang="ja-JP" dirty="0" err="1"/>
              <a:t>fuisset</a:t>
            </a:r>
            <a:r>
              <a:rPr kumimoji="1" lang="en-US" altLang="ja-JP" dirty="0"/>
              <a:t>. Cu </a:t>
            </a:r>
            <a:r>
              <a:rPr kumimoji="1" lang="en-US" altLang="ja-JP" dirty="0" err="1"/>
              <a:t>ludus</a:t>
            </a:r>
            <a:r>
              <a:rPr kumimoji="1" lang="en-US" altLang="ja-JP" dirty="0"/>
              <a:t> </a:t>
            </a:r>
            <a:r>
              <a:rPr kumimoji="1" lang="en-US" altLang="ja-JP" dirty="0" err="1"/>
              <a:t>evertitur</a:t>
            </a:r>
            <a:r>
              <a:rPr kumimoji="1" lang="en-US" altLang="ja-JP" dirty="0"/>
              <a:t> </a:t>
            </a:r>
            <a:r>
              <a:rPr kumimoji="1" lang="en-US" altLang="ja-JP" dirty="0" err="1"/>
              <a:t>complectitur</a:t>
            </a:r>
            <a:r>
              <a:rPr kumimoji="1" lang="en-US" altLang="ja-JP" dirty="0"/>
              <a:t> has, </a:t>
            </a:r>
            <a:r>
              <a:rPr kumimoji="1" lang="en-US" altLang="ja-JP" dirty="0" err="1">
                <a:solidFill>
                  <a:schemeClr val="accent1"/>
                </a:solidFill>
              </a:rPr>
              <a:t>usu</a:t>
            </a:r>
            <a:r>
              <a:rPr kumimoji="1" lang="en-US" altLang="ja-JP" dirty="0">
                <a:solidFill>
                  <a:schemeClr val="accent1"/>
                </a:solidFill>
              </a:rPr>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solet</a:t>
            </a:r>
            <a:r>
              <a:rPr kumimoji="1" lang="en-US" altLang="ja-JP" dirty="0">
                <a:solidFill>
                  <a:schemeClr val="accent1"/>
                </a:solidFill>
              </a:rPr>
              <a:t> </a:t>
            </a:r>
            <a:r>
              <a:rPr kumimoji="1" lang="en-US" altLang="ja-JP" dirty="0" err="1">
                <a:solidFill>
                  <a:schemeClr val="accent1"/>
                </a:solidFill>
              </a:rPr>
              <a:t>omnesque</a:t>
            </a:r>
            <a:r>
              <a:rPr kumimoji="1" lang="en-US" altLang="ja-JP" dirty="0">
                <a:solidFill>
                  <a:schemeClr val="accent1"/>
                </a:solidFill>
              </a:rPr>
              <a:t> </a:t>
            </a:r>
            <a:r>
              <a:rPr kumimoji="1" lang="en-US" altLang="ja-JP" dirty="0" err="1">
                <a:solidFill>
                  <a:schemeClr val="accent1"/>
                </a:solidFill>
              </a:rPr>
              <a:t>forensibus</a:t>
            </a:r>
            <a:r>
              <a:rPr kumimoji="1" lang="en-US" altLang="ja-JP" dirty="0"/>
              <a:t>, </a:t>
            </a:r>
            <a:r>
              <a:rPr kumimoji="1" lang="en-US" altLang="ja-JP" dirty="0" err="1"/>
              <a:t>oratio</a:t>
            </a:r>
            <a:r>
              <a:rPr kumimoji="1" lang="en-US" altLang="ja-JP" dirty="0"/>
              <a:t> </a:t>
            </a:r>
            <a:r>
              <a:rPr kumimoji="1" lang="en-US" altLang="ja-JP" dirty="0" err="1"/>
              <a:t>iracundia</a:t>
            </a:r>
            <a:r>
              <a:rPr kumimoji="1" lang="en-US" altLang="ja-JP" dirty="0"/>
              <a:t> ad </a:t>
            </a:r>
            <a:r>
              <a:rPr kumimoji="1" lang="en-US" altLang="ja-JP" dirty="0" err="1"/>
              <a:t>eos</a:t>
            </a:r>
            <a:r>
              <a:rPr kumimoji="1" lang="en-US" altLang="ja-JP" dirty="0"/>
              <a:t>. No </a:t>
            </a:r>
            <a:r>
              <a:rPr kumimoji="1" lang="en-US" altLang="ja-JP" dirty="0" err="1"/>
              <a:t>vel</a:t>
            </a:r>
            <a:r>
              <a:rPr kumimoji="1" lang="en-US" altLang="ja-JP" dirty="0"/>
              <a:t> </a:t>
            </a:r>
            <a:r>
              <a:rPr kumimoji="1" lang="en-US" altLang="ja-JP" dirty="0" err="1"/>
              <a:t>vidit</a:t>
            </a:r>
            <a:r>
              <a:rPr kumimoji="1" lang="en-US" altLang="ja-JP" dirty="0"/>
              <a:t> </a:t>
            </a:r>
            <a:r>
              <a:rPr kumimoji="1" lang="en-US" altLang="ja-JP" dirty="0" err="1"/>
              <a:t>ridens</a:t>
            </a:r>
            <a:r>
              <a:rPr kumimoji="1" lang="en-US" altLang="ja-JP" dirty="0"/>
              <a:t> </a:t>
            </a:r>
            <a:r>
              <a:rPr kumimoji="1" lang="en-US" altLang="ja-JP" dirty="0" err="1"/>
              <a:t>gubergren</a:t>
            </a:r>
            <a:r>
              <a:rPr kumimoji="1" lang="en-US" altLang="ja-JP" dirty="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a:t>MARKETING</a:t>
            </a:r>
            <a:endParaRPr kumimoji="1" lang="ja-JP" altLang="en-US" dirty="0"/>
          </a:p>
        </p:txBody>
      </p:sp>
      <p:sp>
        <p:nvSpPr>
          <p:cNvPr id="14" name="Text Placeholder 13"/>
          <p:cNvSpPr>
            <a:spLocks noGrp="1"/>
          </p:cNvSpPr>
          <p:nvPr>
            <p:ph type="body" sz="quarter" idx="19"/>
          </p:nvPr>
        </p:nvSpPr>
        <p:spPr/>
        <p:txBody>
          <a:bodyPr/>
          <a:lstStyle/>
          <a:p>
            <a:r>
              <a:rPr kumimoji="1" lang="en-US" altLang="ja-JP" dirty="0" err="1"/>
              <a:t>Ea</a:t>
            </a:r>
            <a:r>
              <a:rPr kumimoji="1" lang="en-US" altLang="ja-JP" dirty="0"/>
              <a:t> quo </a:t>
            </a:r>
            <a:r>
              <a:rPr kumimoji="1" lang="en-US" altLang="ja-JP" dirty="0" err="1"/>
              <a:t>etiam</a:t>
            </a:r>
            <a:r>
              <a:rPr kumimoji="1" lang="en-US" altLang="ja-JP" dirty="0"/>
              <a:t> </a:t>
            </a:r>
            <a:r>
              <a:rPr kumimoji="1" lang="en-US" altLang="ja-JP" dirty="0" err="1"/>
              <a:t>malorum</a:t>
            </a:r>
            <a:r>
              <a:rPr kumimoji="1" lang="en-US" altLang="ja-JP" dirty="0"/>
              <a:t> </a:t>
            </a:r>
            <a:r>
              <a:rPr kumimoji="1" lang="en-US" altLang="ja-JP" dirty="0" err="1"/>
              <a:t>assentior</a:t>
            </a:r>
            <a:r>
              <a:rPr kumimoji="1" lang="en-US" altLang="ja-JP" dirty="0"/>
              <a:t>, sit cu </a:t>
            </a:r>
            <a:r>
              <a:rPr kumimoji="1" lang="en-US" altLang="ja-JP" dirty="0" err="1"/>
              <a:t>legendos</a:t>
            </a:r>
            <a:r>
              <a:rPr kumimoji="1" lang="en-US" altLang="ja-JP" dirty="0"/>
              <a:t> </a:t>
            </a:r>
            <a:r>
              <a:rPr kumimoji="1" lang="en-US" altLang="ja-JP" dirty="0" err="1"/>
              <a:t>platonem</a:t>
            </a:r>
            <a:r>
              <a:rPr kumimoji="1" lang="en-US" altLang="ja-JP" dirty="0"/>
              <a:t> </a:t>
            </a:r>
            <a:r>
              <a:rPr kumimoji="1" lang="en-US" altLang="ja-JP" dirty="0" err="1"/>
              <a:t>cotidieque</a:t>
            </a:r>
            <a:r>
              <a:rPr kumimoji="1" lang="en-US" altLang="ja-JP" dirty="0"/>
              <a:t>. Id </a:t>
            </a:r>
            <a:r>
              <a:rPr kumimoji="1" lang="en-US" altLang="ja-JP" dirty="0" err="1"/>
              <a:t>verterem</a:t>
            </a:r>
            <a:r>
              <a:rPr kumimoji="1" lang="en-US" altLang="ja-JP" dirty="0"/>
              <a:t> </a:t>
            </a:r>
            <a:r>
              <a:rPr kumimoji="1" lang="en-US" altLang="ja-JP" dirty="0" err="1"/>
              <a:t>consectetuer</a:t>
            </a:r>
            <a:r>
              <a:rPr kumimoji="1" lang="en-US" altLang="ja-JP" dirty="0"/>
              <a:t> vis, </a:t>
            </a:r>
            <a:r>
              <a:rPr kumimoji="1" lang="en-US" altLang="ja-JP" dirty="0" err="1"/>
              <a:t>sed</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omittam</a:t>
            </a:r>
            <a:r>
              <a:rPr kumimoji="1" lang="en-US" altLang="ja-JP" dirty="0"/>
              <a:t>, dicit </a:t>
            </a:r>
            <a:r>
              <a:rPr kumimoji="1" lang="en-US" altLang="ja-JP" dirty="0" err="1"/>
              <a:t>delenit</a:t>
            </a:r>
            <a:r>
              <a:rPr kumimoji="1" lang="en-US" altLang="ja-JP" dirty="0"/>
              <a:t> </a:t>
            </a:r>
            <a:r>
              <a:rPr kumimoji="1" lang="en-US" altLang="ja-JP" dirty="0" err="1"/>
              <a:t>vel</a:t>
            </a:r>
            <a:r>
              <a:rPr kumimoji="1" lang="en-US" altLang="ja-JP" dirty="0"/>
              <a:t> </a:t>
            </a:r>
            <a:r>
              <a:rPr kumimoji="1" lang="en-US" altLang="ja-JP" dirty="0" err="1"/>
              <a:t>ei</a:t>
            </a:r>
            <a:r>
              <a:rPr kumimoji="1" lang="en-US" altLang="ja-JP" dirty="0"/>
              <a:t>. </a:t>
            </a:r>
            <a:r>
              <a:rPr kumimoji="1" lang="en-US" altLang="ja-JP" dirty="0" err="1"/>
              <a:t>Illud</a:t>
            </a:r>
            <a:r>
              <a:rPr kumimoji="1" lang="en-US" altLang="ja-JP" dirty="0"/>
              <a:t> </a:t>
            </a:r>
            <a:r>
              <a:rPr kumimoji="1" lang="en-US" altLang="ja-JP" dirty="0" err="1"/>
              <a:t>laoreet</a:t>
            </a:r>
            <a:r>
              <a:rPr kumimoji="1" lang="en-US" altLang="ja-JP" dirty="0"/>
              <a:t> </a:t>
            </a:r>
            <a:r>
              <a:rPr kumimoji="1" lang="en-US" altLang="ja-JP" dirty="0" err="1"/>
              <a:t>conceptam</a:t>
            </a:r>
            <a:r>
              <a:rPr kumimoji="1" lang="en-US" altLang="ja-JP" dirty="0"/>
              <a:t> pro </a:t>
            </a:r>
            <a:r>
              <a:rPr kumimoji="1" lang="en-US" altLang="ja-JP" dirty="0" err="1"/>
              <a:t>ei</a:t>
            </a:r>
            <a:r>
              <a:rPr kumimoji="1" lang="en-US" altLang="ja-JP" dirty="0"/>
              <a:t>, </a:t>
            </a:r>
            <a:r>
              <a:rPr kumimoji="1" lang="en-US" altLang="ja-JP" dirty="0" err="1"/>
              <a:t>nam</a:t>
            </a:r>
            <a:r>
              <a:rPr kumimoji="1" lang="en-US" altLang="ja-JP" dirty="0"/>
              <a:t> </a:t>
            </a:r>
            <a:r>
              <a:rPr kumimoji="1" lang="en-US" altLang="ja-JP" dirty="0" err="1"/>
              <a:t>euripidis</a:t>
            </a:r>
            <a:r>
              <a:rPr kumimoji="1" lang="en-US" altLang="ja-JP" dirty="0"/>
              <a:t> </a:t>
            </a:r>
            <a:r>
              <a:rPr kumimoji="1" lang="en-US" altLang="ja-JP" dirty="0" err="1"/>
              <a:t>democritum</a:t>
            </a:r>
            <a:r>
              <a:rPr kumimoji="1" lang="en-US" altLang="ja-JP" dirty="0"/>
              <a:t> </a:t>
            </a:r>
            <a:r>
              <a:rPr kumimoji="1" lang="en-US" altLang="ja-JP" dirty="0" err="1"/>
              <a:t>eu</a:t>
            </a:r>
            <a:r>
              <a:rPr kumimoji="1" lang="en-US" altLang="ja-JP" dirty="0"/>
              <a:t>.</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27</a:t>
            </a:fld>
            <a:endParaRPr lang="en-US" dirty="0"/>
          </a:p>
        </p:txBody>
      </p:sp>
    </p:spTree>
    <p:extLst>
      <p:ext uri="{BB962C8B-B14F-4D97-AF65-F5344CB8AC3E}">
        <p14:creationId xmlns:p14="http://schemas.microsoft.com/office/powerpoint/2010/main" val="3305816378"/>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lstStyle/>
          <a:p>
            <a:r>
              <a:rPr kumimoji="1" lang="en-US" altLang="ja-JP" dirty="0"/>
              <a:t>OUR</a:t>
            </a:r>
            <a:br>
              <a:rPr kumimoji="1" lang="en-US" altLang="ja-JP" dirty="0"/>
            </a:br>
            <a:r>
              <a:rPr kumimoji="1" lang="en-US" altLang="ja-JP" dirty="0">
                <a:solidFill>
                  <a:schemeClr val="accent1"/>
                </a:solidFill>
              </a:rPr>
              <a:t>SERVICES</a:t>
            </a:r>
            <a:endParaRPr kumimoji="1" lang="ja-JP" altLang="en-US" dirty="0">
              <a:solidFill>
                <a:schemeClr val="accent1"/>
              </a:solidFill>
            </a:endParaRPr>
          </a:p>
        </p:txBody>
      </p:sp>
      <p:sp>
        <p:nvSpPr>
          <p:cNvPr id="8" name="Text Placeholder 7"/>
          <p:cNvSpPr>
            <a:spLocks noGrp="1"/>
          </p:cNvSpPr>
          <p:nvPr>
            <p:ph type="body" sz="quarter" idx="12"/>
          </p:nvPr>
        </p:nvSpPr>
        <p:spPr/>
        <p:txBody>
          <a:bodyPr>
            <a:normAutofit lnSpcReduction="10000"/>
          </a:bodyPr>
          <a:lstStyle/>
          <a:p>
            <a:r>
              <a:rPr kumimoji="1" lang="en-US" altLang="ja-JP" dirty="0"/>
              <a:t>UX DESIGN</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err="1"/>
              <a:t>Vel</a:t>
            </a:r>
            <a:r>
              <a:rPr kumimoji="1" lang="en-US" altLang="ja-JP" dirty="0"/>
              <a:t> </a:t>
            </a:r>
            <a:r>
              <a:rPr kumimoji="1" lang="en-US" altLang="ja-JP" dirty="0" err="1"/>
              <a:t>delenit</a:t>
            </a:r>
            <a:r>
              <a:rPr kumimoji="1" lang="en-US" altLang="ja-JP" dirty="0"/>
              <a:t> </a:t>
            </a:r>
            <a:r>
              <a:rPr kumimoji="1" lang="en-US" altLang="ja-JP" dirty="0" err="1"/>
              <a:t>feugait</a:t>
            </a:r>
            <a:r>
              <a:rPr kumimoji="1" lang="en-US" altLang="ja-JP" dirty="0"/>
              <a:t> </a:t>
            </a:r>
            <a:r>
              <a:rPr kumimoji="1" lang="en-US" altLang="ja-JP" dirty="0" err="1"/>
              <a:t>conceptam</a:t>
            </a:r>
            <a:r>
              <a:rPr kumimoji="1" lang="en-US" altLang="ja-JP" dirty="0"/>
              <a:t> in, sea id </a:t>
            </a:r>
            <a:r>
              <a:rPr kumimoji="1" lang="en-US" altLang="ja-JP" dirty="0" err="1"/>
              <a:t>natum</a:t>
            </a:r>
            <a:r>
              <a:rPr kumimoji="1" lang="en-US" altLang="ja-JP" dirty="0"/>
              <a:t> </a:t>
            </a:r>
            <a:r>
              <a:rPr kumimoji="1" lang="en-US" altLang="ja-JP" dirty="0" err="1"/>
              <a:t>nemore</a:t>
            </a:r>
            <a:r>
              <a:rPr kumimoji="1" lang="en-US" altLang="ja-JP" dirty="0"/>
              <a:t>. Vim </a:t>
            </a:r>
            <a:r>
              <a:rPr kumimoji="1" lang="en-US" altLang="ja-JP" dirty="0" err="1"/>
              <a:t>exerci</a:t>
            </a:r>
            <a:r>
              <a:rPr kumimoji="1" lang="en-US" altLang="ja-JP" dirty="0"/>
              <a:t> </a:t>
            </a:r>
            <a:r>
              <a:rPr kumimoji="1" lang="en-US" altLang="ja-JP" dirty="0" err="1"/>
              <a:t>scripta</a:t>
            </a:r>
            <a:r>
              <a:rPr kumimoji="1" lang="en-US" altLang="ja-JP" dirty="0"/>
              <a:t> </a:t>
            </a:r>
            <a:r>
              <a:rPr kumimoji="1" lang="en-US" altLang="ja-JP" dirty="0" err="1"/>
              <a:t>integre</a:t>
            </a:r>
            <a:r>
              <a:rPr kumimoji="1" lang="en-US" altLang="ja-JP" dirty="0"/>
              <a:t> ad. An </a:t>
            </a:r>
            <a:r>
              <a:rPr kumimoji="1" lang="en-US" altLang="ja-JP" dirty="0" err="1"/>
              <a:t>sed</a:t>
            </a:r>
            <a:r>
              <a:rPr kumimoji="1" lang="en-US" altLang="ja-JP" dirty="0"/>
              <a:t> </a:t>
            </a:r>
            <a:r>
              <a:rPr kumimoji="1" lang="en-US" altLang="ja-JP" dirty="0" err="1"/>
              <a:t>commodo</a:t>
            </a:r>
            <a:r>
              <a:rPr kumimoji="1" lang="en-US" altLang="ja-JP" dirty="0"/>
              <a:t> </a:t>
            </a:r>
            <a:r>
              <a:rPr kumimoji="1" lang="en-US" altLang="ja-JP" dirty="0" err="1"/>
              <a:t>referrentur</a:t>
            </a:r>
            <a:r>
              <a:rPr kumimoji="1" lang="en-US" altLang="ja-JP" dirty="0"/>
              <a:t> </a:t>
            </a:r>
            <a:r>
              <a:rPr kumimoji="1" lang="en-US" altLang="ja-JP" dirty="0" err="1"/>
              <a:t>definitionem</a:t>
            </a:r>
            <a:r>
              <a:rPr kumimoji="1" lang="en-US" altLang="ja-JP" dirty="0"/>
              <a:t>, </a:t>
            </a:r>
            <a:r>
              <a:rPr kumimoji="1" lang="en-US" altLang="ja-JP" dirty="0" err="1"/>
              <a:t>saepe</a:t>
            </a:r>
            <a:r>
              <a:rPr kumimoji="1" lang="en-US" altLang="ja-JP" dirty="0"/>
              <a:t> </a:t>
            </a:r>
            <a:r>
              <a:rPr kumimoji="1" lang="en-US" altLang="ja-JP" dirty="0" err="1"/>
              <a:t>ullamcorper</a:t>
            </a:r>
            <a:r>
              <a:rPr kumimoji="1" lang="en-US" altLang="ja-JP" dirty="0"/>
              <a:t> ne per. Id </a:t>
            </a:r>
            <a:r>
              <a:rPr kumimoji="1" lang="en-US" altLang="ja-JP" dirty="0" err="1"/>
              <a:t>rebum</a:t>
            </a:r>
            <a:r>
              <a:rPr kumimoji="1" lang="en-US" altLang="ja-JP" dirty="0"/>
              <a:t> </a:t>
            </a:r>
            <a:r>
              <a:rPr kumimoji="1" lang="en-US" altLang="ja-JP" dirty="0" err="1"/>
              <a:t>iudico</a:t>
            </a:r>
            <a:r>
              <a:rPr kumimoji="1" lang="en-US" altLang="ja-JP" dirty="0"/>
              <a:t> </a:t>
            </a:r>
            <a:r>
              <a:rPr kumimoji="1" lang="en-US" altLang="ja-JP" dirty="0" err="1"/>
              <a:t>fierent</a:t>
            </a:r>
            <a:r>
              <a:rPr kumimoji="1" lang="en-US" altLang="ja-JP" dirty="0"/>
              <a:t> </a:t>
            </a:r>
            <a:r>
              <a:rPr kumimoji="1" lang="en-US" altLang="ja-JP" dirty="0" err="1"/>
              <a:t>eum</a:t>
            </a:r>
            <a:r>
              <a:rPr kumimoji="1" lang="en-US" altLang="ja-JP" dirty="0"/>
              <a:t>, cu </a:t>
            </a:r>
            <a:r>
              <a:rPr kumimoji="1" lang="en-US" altLang="ja-JP" dirty="0" err="1"/>
              <a:t>sed</a:t>
            </a:r>
            <a:r>
              <a:rPr kumimoji="1" lang="en-US" altLang="ja-JP" dirty="0"/>
              <a:t> </a:t>
            </a:r>
            <a:r>
              <a:rPr kumimoji="1" lang="en-US" altLang="ja-JP" dirty="0" err="1"/>
              <a:t>etiam</a:t>
            </a:r>
            <a:r>
              <a:rPr kumimoji="1" lang="en-US" altLang="ja-JP" dirty="0"/>
              <a:t> </a:t>
            </a:r>
            <a:r>
              <a:rPr kumimoji="1" lang="en-US" altLang="ja-JP" dirty="0" err="1"/>
              <a:t>forensibus</a:t>
            </a:r>
            <a:r>
              <a:rPr kumimoji="1" lang="en-US" altLang="ja-JP" dirty="0"/>
              <a:t>.</a:t>
            </a:r>
            <a:endParaRPr kumimoji="1" lang="ja-JP" altLang="en-US" dirty="0"/>
          </a:p>
        </p:txBody>
      </p:sp>
      <p:sp>
        <p:nvSpPr>
          <p:cNvPr id="10" name="Text Placeholder 9"/>
          <p:cNvSpPr>
            <a:spLocks noGrp="1"/>
          </p:cNvSpPr>
          <p:nvPr>
            <p:ph type="body" sz="quarter" idx="15"/>
          </p:nvPr>
        </p:nvSpPr>
        <p:spPr/>
        <p:txBody>
          <a:bodyPr>
            <a:normAutofit lnSpcReduction="10000"/>
          </a:bodyPr>
          <a:lstStyle/>
          <a:p>
            <a:r>
              <a:rPr kumimoji="1" lang="en-US" altLang="ja-JP" dirty="0"/>
              <a:t>CONSULTING</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err="1"/>
              <a:t>Elitr</a:t>
            </a:r>
            <a:r>
              <a:rPr kumimoji="1" lang="en-US" altLang="ja-JP" dirty="0"/>
              <a:t> </a:t>
            </a:r>
            <a:r>
              <a:rPr kumimoji="1" lang="en-US" altLang="ja-JP" dirty="0" err="1"/>
              <a:t>ornatus</a:t>
            </a:r>
            <a:r>
              <a:rPr kumimoji="1" lang="en-US" altLang="ja-JP" dirty="0"/>
              <a:t> </a:t>
            </a:r>
            <a:r>
              <a:rPr kumimoji="1" lang="en-US" altLang="ja-JP" dirty="0" err="1"/>
              <a:t>ei</a:t>
            </a:r>
            <a:r>
              <a:rPr kumimoji="1" lang="en-US" altLang="ja-JP" dirty="0"/>
              <a:t> vis, per </a:t>
            </a:r>
            <a:r>
              <a:rPr kumimoji="1" lang="en-US" altLang="ja-JP" dirty="0" err="1"/>
              <a:t>adhuc</a:t>
            </a:r>
            <a:r>
              <a:rPr kumimoji="1" lang="en-US" altLang="ja-JP" dirty="0"/>
              <a:t> </a:t>
            </a:r>
            <a:r>
              <a:rPr kumimoji="1" lang="en-US" altLang="ja-JP" dirty="0" err="1"/>
              <a:t>delenit</a:t>
            </a:r>
            <a:r>
              <a:rPr kumimoji="1" lang="en-US" altLang="ja-JP" dirty="0"/>
              <a:t> </a:t>
            </a:r>
            <a:r>
              <a:rPr kumimoji="1" lang="en-US" altLang="ja-JP" dirty="0" err="1"/>
              <a:t>accusata</a:t>
            </a:r>
            <a:r>
              <a:rPr kumimoji="1" lang="en-US" altLang="ja-JP" dirty="0"/>
              <a:t> </a:t>
            </a:r>
            <a:r>
              <a:rPr kumimoji="1" lang="en-US" altLang="ja-JP" dirty="0" err="1"/>
              <a:t>eu</a:t>
            </a:r>
            <a:r>
              <a:rPr kumimoji="1" lang="en-US" altLang="ja-JP" dirty="0"/>
              <a:t>. Altera </a:t>
            </a:r>
            <a:r>
              <a:rPr kumimoji="1" lang="en-US" altLang="ja-JP" dirty="0" err="1"/>
              <a:t>possim</a:t>
            </a:r>
            <a:r>
              <a:rPr kumimoji="1" lang="en-US" altLang="ja-JP" dirty="0"/>
              <a:t> </a:t>
            </a:r>
            <a:r>
              <a:rPr kumimoji="1" lang="en-US" altLang="ja-JP" dirty="0" err="1"/>
              <a:t>te</a:t>
            </a:r>
            <a:r>
              <a:rPr kumimoji="1" lang="en-US" altLang="ja-JP" dirty="0"/>
              <a:t> sea, </a:t>
            </a:r>
            <a:r>
              <a:rPr kumimoji="1" lang="en-US" altLang="ja-JP" dirty="0" err="1"/>
              <a:t>mea</a:t>
            </a:r>
            <a:r>
              <a:rPr kumimoji="1" lang="en-US" altLang="ja-JP" dirty="0"/>
              <a:t> </a:t>
            </a:r>
            <a:r>
              <a:rPr kumimoji="1" lang="en-US" altLang="ja-JP" dirty="0" err="1"/>
              <a:t>corrumpit</a:t>
            </a:r>
            <a:r>
              <a:rPr kumimoji="1" lang="en-US" altLang="ja-JP" dirty="0"/>
              <a:t> </a:t>
            </a:r>
            <a:r>
              <a:rPr kumimoji="1" lang="en-US" altLang="ja-JP" dirty="0" err="1"/>
              <a:t>tincidunt</a:t>
            </a:r>
            <a:r>
              <a:rPr kumimoji="1" lang="en-US" altLang="ja-JP" dirty="0"/>
              <a:t> cu. </a:t>
            </a:r>
            <a:r>
              <a:rPr kumimoji="1" lang="en-US" altLang="ja-JP" dirty="0" err="1"/>
              <a:t>Odio</a:t>
            </a:r>
            <a:r>
              <a:rPr kumimoji="1" lang="en-US" altLang="ja-JP" dirty="0"/>
              <a:t> </a:t>
            </a:r>
            <a:r>
              <a:rPr kumimoji="1" lang="en-US" altLang="ja-JP" dirty="0" err="1"/>
              <a:t>alterum</a:t>
            </a:r>
            <a:r>
              <a:rPr kumimoji="1" lang="en-US" altLang="ja-JP" dirty="0"/>
              <a:t> </a:t>
            </a:r>
            <a:r>
              <a:rPr kumimoji="1" lang="en-US" altLang="ja-JP" dirty="0" err="1"/>
              <a:t>posidonium</a:t>
            </a:r>
            <a:r>
              <a:rPr kumimoji="1" lang="en-US" altLang="ja-JP" dirty="0"/>
              <a:t> </a:t>
            </a:r>
            <a:r>
              <a:rPr kumimoji="1" lang="en-US" altLang="ja-JP" dirty="0" err="1"/>
              <a:t>eos</a:t>
            </a:r>
            <a:r>
              <a:rPr kumimoji="1" lang="en-US" altLang="ja-JP" dirty="0"/>
              <a:t> cu. </a:t>
            </a:r>
            <a:r>
              <a:rPr kumimoji="1" lang="en-US" altLang="ja-JP" dirty="0" err="1"/>
              <a:t>Mea</a:t>
            </a:r>
            <a:r>
              <a:rPr kumimoji="1" lang="en-US" altLang="ja-JP" dirty="0"/>
              <a:t> cu </a:t>
            </a:r>
            <a:r>
              <a:rPr kumimoji="1" lang="en-US" altLang="ja-JP" dirty="0" err="1"/>
              <a:t>malis</a:t>
            </a:r>
            <a:r>
              <a:rPr kumimoji="1" lang="en-US" altLang="ja-JP" dirty="0"/>
              <a:t> </a:t>
            </a:r>
            <a:r>
              <a:rPr kumimoji="1" lang="en-US" altLang="ja-JP" dirty="0" err="1"/>
              <a:t>ridens</a:t>
            </a:r>
            <a:r>
              <a:rPr kumimoji="1" lang="en-US" altLang="ja-JP" dirty="0"/>
              <a:t> </a:t>
            </a:r>
            <a:r>
              <a:rPr kumimoji="1" lang="en-US" altLang="ja-JP" dirty="0" err="1"/>
              <a:t>impedit</a:t>
            </a:r>
            <a:r>
              <a:rPr kumimoji="1" lang="en-US" altLang="ja-JP" dirty="0"/>
              <a:t>, </a:t>
            </a:r>
            <a:r>
              <a:rPr kumimoji="1" lang="en-US" altLang="ja-JP" dirty="0" err="1"/>
              <a:t>meis</a:t>
            </a:r>
            <a:r>
              <a:rPr kumimoji="1" lang="en-US" altLang="ja-JP" dirty="0"/>
              <a:t> </a:t>
            </a:r>
            <a:r>
              <a:rPr kumimoji="1" lang="en-US" altLang="ja-JP" dirty="0" err="1"/>
              <a:t>similique</a:t>
            </a:r>
            <a:r>
              <a:rPr kumimoji="1" lang="en-US" altLang="ja-JP" dirty="0"/>
              <a:t> </a:t>
            </a:r>
            <a:r>
              <a:rPr kumimoji="1" lang="en-US" altLang="ja-JP" dirty="0" err="1"/>
              <a:t>sed</a:t>
            </a:r>
            <a:r>
              <a:rPr kumimoji="1" lang="en-US" altLang="ja-JP" dirty="0"/>
              <a:t> id. An per </a:t>
            </a:r>
            <a:r>
              <a:rPr kumimoji="1" lang="en-US" altLang="ja-JP" dirty="0" err="1"/>
              <a:t>errem</a:t>
            </a:r>
            <a:r>
              <a:rPr kumimoji="1" lang="en-US" altLang="ja-JP" dirty="0"/>
              <a:t> </a:t>
            </a:r>
            <a:r>
              <a:rPr kumimoji="1" lang="en-US" altLang="ja-JP" dirty="0" err="1"/>
              <a:t>vituperata</a:t>
            </a:r>
            <a:r>
              <a:rPr kumimoji="1" lang="en-US" altLang="ja-JP" dirty="0"/>
              <a:t>, </a:t>
            </a:r>
            <a:r>
              <a:rPr kumimoji="1" lang="en-US" altLang="ja-JP" dirty="0" err="1"/>
              <a:t>eius</a:t>
            </a:r>
            <a:r>
              <a:rPr kumimoji="1" lang="en-US" altLang="ja-JP" dirty="0"/>
              <a:t> </a:t>
            </a:r>
            <a:r>
              <a:rPr kumimoji="1" lang="en-US" altLang="ja-JP" dirty="0" err="1"/>
              <a:t>simul</a:t>
            </a:r>
            <a:r>
              <a:rPr kumimoji="1" lang="en-US" altLang="ja-JP" dirty="0"/>
              <a:t> postulant </a:t>
            </a:r>
            <a:r>
              <a:rPr kumimoji="1" lang="en-US" altLang="ja-JP" dirty="0" err="1"/>
              <a:t>eu</a:t>
            </a:r>
            <a:r>
              <a:rPr kumimoji="1" lang="en-US" altLang="ja-JP" dirty="0"/>
              <a:t> </a:t>
            </a:r>
            <a:r>
              <a:rPr kumimoji="1" lang="en-US" altLang="ja-JP" dirty="0" err="1"/>
              <a:t>mea</a:t>
            </a:r>
            <a:r>
              <a:rPr kumimoji="1" lang="en-US" altLang="ja-JP" dirty="0"/>
              <a:t>.</a:t>
            </a:r>
            <a:endParaRPr kumimoji="1" lang="ja-JP" altLang="en-US" dirty="0"/>
          </a:p>
        </p:txBody>
      </p:sp>
      <p:sp>
        <p:nvSpPr>
          <p:cNvPr id="12" name="Text Placeholder 11"/>
          <p:cNvSpPr>
            <a:spLocks noGrp="1"/>
          </p:cNvSpPr>
          <p:nvPr>
            <p:ph type="body" sz="quarter" idx="17"/>
          </p:nvPr>
        </p:nvSpPr>
        <p:spPr/>
        <p:txBody>
          <a:bodyPr>
            <a:normAutofit lnSpcReduction="10000"/>
          </a:bodyPr>
          <a:lstStyle/>
          <a:p>
            <a:r>
              <a:rPr kumimoji="1" lang="en-US" altLang="ja-JP" dirty="0"/>
              <a:t>MARKTING</a:t>
            </a:r>
            <a:endParaRPr kumimoji="1" lang="ja-JP" altLang="en-US" dirty="0"/>
          </a:p>
        </p:txBody>
      </p:sp>
      <p:sp>
        <p:nvSpPr>
          <p:cNvPr id="13" name="Text Placeholder 12"/>
          <p:cNvSpPr>
            <a:spLocks noGrp="1"/>
          </p:cNvSpPr>
          <p:nvPr>
            <p:ph type="body" sz="quarter" idx="18"/>
          </p:nvPr>
        </p:nvSpPr>
        <p:spPr/>
        <p:txBody>
          <a:bodyPr/>
          <a:lstStyle/>
          <a:p>
            <a:r>
              <a:rPr kumimoji="1" lang="en-US" altLang="ja-JP" dirty="0" err="1"/>
              <a:t>Eleifend</a:t>
            </a:r>
            <a:r>
              <a:rPr kumimoji="1" lang="en-US" altLang="ja-JP" dirty="0"/>
              <a:t> </a:t>
            </a:r>
            <a:r>
              <a:rPr kumimoji="1" lang="en-US" altLang="ja-JP" dirty="0" err="1"/>
              <a:t>senserit</a:t>
            </a:r>
            <a:r>
              <a:rPr kumimoji="1" lang="en-US" altLang="ja-JP" dirty="0"/>
              <a:t> </a:t>
            </a:r>
            <a:r>
              <a:rPr kumimoji="1" lang="en-US" altLang="ja-JP" dirty="0" err="1"/>
              <a:t>indoctum</a:t>
            </a:r>
            <a:r>
              <a:rPr kumimoji="1" lang="en-US" altLang="ja-JP" dirty="0"/>
              <a:t> </a:t>
            </a:r>
            <a:r>
              <a:rPr kumimoji="1" lang="en-US" altLang="ja-JP" dirty="0" err="1"/>
              <a:t>sed</a:t>
            </a:r>
            <a:r>
              <a:rPr kumimoji="1" lang="en-US" altLang="ja-JP" dirty="0"/>
              <a:t> </a:t>
            </a:r>
            <a:r>
              <a:rPr kumimoji="1" lang="en-US" altLang="ja-JP" dirty="0" err="1"/>
              <a:t>ei</a:t>
            </a:r>
            <a:r>
              <a:rPr kumimoji="1" lang="en-US" altLang="ja-JP" dirty="0"/>
              <a:t>, </a:t>
            </a:r>
            <a:r>
              <a:rPr kumimoji="1" lang="en-US" altLang="ja-JP" dirty="0" err="1"/>
              <a:t>audire</a:t>
            </a:r>
            <a:r>
              <a:rPr kumimoji="1" lang="en-US" altLang="ja-JP" dirty="0"/>
              <a:t> </a:t>
            </a:r>
            <a:r>
              <a:rPr kumimoji="1" lang="en-US" altLang="ja-JP" dirty="0" err="1"/>
              <a:t>aperiri</a:t>
            </a:r>
            <a:r>
              <a:rPr kumimoji="1" lang="en-US" altLang="ja-JP" dirty="0"/>
              <a:t> </a:t>
            </a:r>
            <a:r>
              <a:rPr kumimoji="1" lang="en-US" altLang="ja-JP" dirty="0" err="1"/>
              <a:t>gloriatur</a:t>
            </a:r>
            <a:r>
              <a:rPr kumimoji="1" lang="en-US" altLang="ja-JP" dirty="0"/>
              <a:t> vis </a:t>
            </a:r>
            <a:r>
              <a:rPr kumimoji="1" lang="en-US" altLang="ja-JP" dirty="0" err="1"/>
              <a:t>ut</a:t>
            </a:r>
            <a:r>
              <a:rPr kumimoji="1" lang="en-US" altLang="ja-JP" dirty="0"/>
              <a:t>, </a:t>
            </a:r>
            <a:r>
              <a:rPr kumimoji="1" lang="en-US" altLang="ja-JP" dirty="0" err="1"/>
              <a:t>ei</a:t>
            </a:r>
            <a:r>
              <a:rPr kumimoji="1" lang="en-US" altLang="ja-JP" dirty="0"/>
              <a:t> </a:t>
            </a:r>
            <a:r>
              <a:rPr kumimoji="1" lang="en-US" altLang="ja-JP" dirty="0" err="1"/>
              <a:t>errem</a:t>
            </a:r>
            <a:r>
              <a:rPr kumimoji="1" lang="en-US" altLang="ja-JP" dirty="0"/>
              <a:t> </a:t>
            </a:r>
            <a:r>
              <a:rPr kumimoji="1" lang="en-US" altLang="ja-JP" dirty="0" err="1"/>
              <a:t>definitionem</a:t>
            </a:r>
            <a:r>
              <a:rPr kumimoji="1" lang="en-US" altLang="ja-JP" dirty="0"/>
              <a:t> has. Ad </a:t>
            </a:r>
            <a:r>
              <a:rPr kumimoji="1" lang="en-US" altLang="ja-JP" dirty="0" err="1"/>
              <a:t>vix</a:t>
            </a:r>
            <a:r>
              <a:rPr kumimoji="1" lang="en-US" altLang="ja-JP" dirty="0"/>
              <a:t> </a:t>
            </a:r>
            <a:r>
              <a:rPr kumimoji="1" lang="en-US" altLang="ja-JP" dirty="0" err="1"/>
              <a:t>graecis</a:t>
            </a:r>
            <a:r>
              <a:rPr kumimoji="1" lang="en-US" altLang="ja-JP" dirty="0"/>
              <a:t> </a:t>
            </a:r>
            <a:r>
              <a:rPr kumimoji="1" lang="en-US" altLang="ja-JP" dirty="0" err="1"/>
              <a:t>ceteros</a:t>
            </a:r>
            <a:r>
              <a:rPr kumimoji="1" lang="en-US" altLang="ja-JP" dirty="0"/>
              <a:t>, </a:t>
            </a:r>
            <a:r>
              <a:rPr kumimoji="1" lang="en-US" altLang="ja-JP" dirty="0" err="1"/>
              <a:t>mei</a:t>
            </a:r>
            <a:r>
              <a:rPr kumimoji="1" lang="en-US" altLang="ja-JP" dirty="0"/>
              <a:t> </a:t>
            </a:r>
            <a:r>
              <a:rPr kumimoji="1" lang="en-US" altLang="ja-JP" dirty="0" err="1"/>
              <a:t>assueverit</a:t>
            </a:r>
            <a:r>
              <a:rPr kumimoji="1" lang="en-US" altLang="ja-JP" dirty="0"/>
              <a:t> </a:t>
            </a:r>
            <a:r>
              <a:rPr kumimoji="1" lang="en-US" altLang="ja-JP" dirty="0" err="1"/>
              <a:t>interpretaris</a:t>
            </a:r>
            <a:r>
              <a:rPr kumimoji="1" lang="en-US" altLang="ja-JP" dirty="0"/>
              <a:t> at, </a:t>
            </a:r>
            <a:r>
              <a:rPr kumimoji="1" lang="en-US" altLang="ja-JP" dirty="0" err="1"/>
              <a:t>ut</a:t>
            </a:r>
            <a:r>
              <a:rPr kumimoji="1" lang="en-US" altLang="ja-JP" dirty="0"/>
              <a:t> </a:t>
            </a:r>
            <a:r>
              <a:rPr kumimoji="1" lang="en-US" altLang="ja-JP" dirty="0" err="1"/>
              <a:t>novum</a:t>
            </a:r>
            <a:r>
              <a:rPr kumimoji="1" lang="en-US" altLang="ja-JP" dirty="0"/>
              <a:t> </a:t>
            </a:r>
            <a:r>
              <a:rPr kumimoji="1" lang="en-US" altLang="ja-JP" dirty="0" err="1"/>
              <a:t>iracundia</a:t>
            </a:r>
            <a:r>
              <a:rPr kumimoji="1" lang="en-US" altLang="ja-JP" dirty="0"/>
              <a:t> </a:t>
            </a:r>
            <a:r>
              <a:rPr kumimoji="1" lang="en-US" altLang="ja-JP" dirty="0" err="1"/>
              <a:t>eam</a:t>
            </a:r>
            <a:r>
              <a:rPr kumimoji="1" lang="en-US" altLang="ja-JP" dirty="0"/>
              <a:t>. </a:t>
            </a:r>
            <a:r>
              <a:rPr kumimoji="1" lang="en-US" altLang="ja-JP" dirty="0" err="1"/>
              <a:t>Nibh</a:t>
            </a:r>
            <a:r>
              <a:rPr kumimoji="1" lang="en-US" altLang="ja-JP" dirty="0"/>
              <a:t> </a:t>
            </a:r>
            <a:r>
              <a:rPr kumimoji="1" lang="en-US" altLang="ja-JP" dirty="0" err="1"/>
              <a:t>audire</a:t>
            </a:r>
            <a:r>
              <a:rPr kumimoji="1" lang="en-US" altLang="ja-JP" dirty="0"/>
              <a:t> </a:t>
            </a:r>
            <a:r>
              <a:rPr kumimoji="1" lang="en-US" altLang="ja-JP" dirty="0" err="1"/>
              <a:t>ei</a:t>
            </a:r>
            <a:r>
              <a:rPr kumimoji="1" lang="en-US" altLang="ja-JP" dirty="0"/>
              <a:t> </a:t>
            </a:r>
            <a:r>
              <a:rPr kumimoji="1" lang="en-US" altLang="ja-JP" dirty="0" err="1"/>
              <a:t>est</a:t>
            </a:r>
            <a:r>
              <a:rPr kumimoji="1" lang="en-US" altLang="ja-JP" dirty="0"/>
              <a:t>, </a:t>
            </a:r>
            <a:r>
              <a:rPr kumimoji="1" lang="en-US" altLang="ja-JP" dirty="0" err="1"/>
              <a:t>autem</a:t>
            </a:r>
            <a:r>
              <a:rPr kumimoji="1" lang="en-US" altLang="ja-JP" dirty="0"/>
              <a:t> </a:t>
            </a:r>
            <a:r>
              <a:rPr kumimoji="1" lang="en-US" altLang="ja-JP" dirty="0" err="1"/>
              <a:t>expetenda</a:t>
            </a:r>
            <a:r>
              <a:rPr kumimoji="1" lang="en-US" altLang="ja-JP" dirty="0"/>
              <a:t> at has.</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28</a:t>
            </a:fld>
            <a:endParaRPr lang="en-US" dirty="0"/>
          </a:p>
        </p:txBody>
      </p:sp>
    </p:spTree>
    <p:extLst>
      <p:ext uri="{BB962C8B-B14F-4D97-AF65-F5344CB8AC3E}">
        <p14:creationId xmlns:p14="http://schemas.microsoft.com/office/powerpoint/2010/main" val="179119383"/>
      </p:ext>
    </p:extLst>
  </p:cSld>
  <p:clrMapOvr>
    <a:masterClrMapping/>
  </p:clrMapOvr>
  <mc:AlternateContent xmlns:mc="http://schemas.openxmlformats.org/markup-compatibility/2006" xmlns:p14="http://schemas.microsoft.com/office/powerpoint/2010/main">
    <mc:Choice Requires="p14">
      <p:transition spd="slow" p14:dur="1250" advTm="6518">
        <p14:flip dir="r"/>
      </p:transition>
    </mc:Choice>
    <mc:Fallback xmlns="">
      <p:transition spd="slow" advTm="6518">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OTHER </a:t>
            </a:r>
            <a:r>
              <a:rPr kumimoji="1" lang="en-US" altLang="ja-JP" dirty="0">
                <a:solidFill>
                  <a:schemeClr val="accent1"/>
                </a:solidFill>
              </a:rPr>
              <a:t>SERVICES</a:t>
            </a:r>
            <a:endParaRPr kumimoji="1" lang="ja-JP" altLang="en-US" dirty="0">
              <a:solidFill>
                <a:schemeClr val="accent1"/>
              </a:solidFill>
            </a:endParaRPr>
          </a:p>
        </p:txBody>
      </p:sp>
      <p:sp>
        <p:nvSpPr>
          <p:cNvPr id="12" name="Text Placeholder 11"/>
          <p:cNvSpPr>
            <a:spLocks noGrp="1"/>
          </p:cNvSpPr>
          <p:nvPr>
            <p:ph type="body" sz="quarter" idx="14"/>
          </p:nvPr>
        </p:nvSpPr>
        <p:spPr>
          <a:xfrm>
            <a:off x="899884" y="1853932"/>
            <a:ext cx="5080002" cy="537027"/>
          </a:xfrm>
        </p:spPr>
        <p:txBody>
          <a:bodyPr>
            <a:normAutofit lnSpcReduction="10000"/>
          </a:bodyPr>
          <a:lstStyle/>
          <a:p>
            <a:r>
              <a:rPr kumimoji="1" lang="en-US" altLang="ja-JP" dirty="0"/>
              <a:t>ENGINEERING</a:t>
            </a:r>
            <a:endParaRPr kumimoji="1" lang="ja-JP" altLang="en-US" dirty="0"/>
          </a:p>
        </p:txBody>
      </p:sp>
      <p:sp>
        <p:nvSpPr>
          <p:cNvPr id="13" name="Text Placeholder 12"/>
          <p:cNvSpPr>
            <a:spLocks noGrp="1"/>
          </p:cNvSpPr>
          <p:nvPr>
            <p:ph type="body" sz="quarter" idx="15"/>
          </p:nvPr>
        </p:nvSpPr>
        <p:spPr>
          <a:xfrm>
            <a:off x="899884" y="2376452"/>
            <a:ext cx="5080002" cy="2139599"/>
          </a:xfrm>
        </p:spPr>
        <p:txBody>
          <a:bodyPr/>
          <a:lstStyle/>
          <a:p>
            <a:r>
              <a:rPr kumimoji="1" lang="en-US" altLang="ja-JP" dirty="0"/>
              <a:t>Mei ad </a:t>
            </a:r>
            <a:r>
              <a:rPr kumimoji="1" lang="en-US" altLang="ja-JP" dirty="0" err="1"/>
              <a:t>inani</a:t>
            </a:r>
            <a:r>
              <a:rPr kumimoji="1" lang="en-US" altLang="ja-JP" dirty="0"/>
              <a:t> </a:t>
            </a:r>
            <a:r>
              <a:rPr kumimoji="1" lang="en-US" altLang="ja-JP" dirty="0" err="1"/>
              <a:t>accusamus</a:t>
            </a:r>
            <a:r>
              <a:rPr kumimoji="1" lang="en-US" altLang="ja-JP" dirty="0"/>
              <a:t> </a:t>
            </a:r>
            <a:r>
              <a:rPr kumimoji="1" lang="en-US" altLang="ja-JP" dirty="0" err="1"/>
              <a:t>moderatius</a:t>
            </a:r>
            <a:r>
              <a:rPr kumimoji="1" lang="en-US" altLang="ja-JP" dirty="0"/>
              <a:t>. Ne </a:t>
            </a:r>
            <a:r>
              <a:rPr kumimoji="1" lang="en-US" altLang="ja-JP" dirty="0" err="1"/>
              <a:t>pri</a:t>
            </a:r>
            <a:r>
              <a:rPr kumimoji="1" lang="en-US" altLang="ja-JP" dirty="0"/>
              <a:t> </a:t>
            </a:r>
            <a:r>
              <a:rPr kumimoji="1" lang="en-US" altLang="ja-JP" dirty="0" err="1"/>
              <a:t>voluptua</a:t>
            </a:r>
            <a:r>
              <a:rPr kumimoji="1" lang="en-US" altLang="ja-JP" dirty="0"/>
              <a:t> postulant, </a:t>
            </a:r>
            <a:r>
              <a:rPr kumimoji="1" lang="en-US" altLang="ja-JP" dirty="0" err="1"/>
              <a:t>eu</a:t>
            </a:r>
            <a:r>
              <a:rPr kumimoji="1" lang="en-US" altLang="ja-JP" dirty="0"/>
              <a:t> </a:t>
            </a:r>
            <a:r>
              <a:rPr kumimoji="1" lang="en-US" altLang="ja-JP" dirty="0" err="1"/>
              <a:t>eos</a:t>
            </a:r>
            <a:r>
              <a:rPr kumimoji="1" lang="en-US" altLang="ja-JP" dirty="0"/>
              <a:t> </a:t>
            </a:r>
            <a:r>
              <a:rPr kumimoji="1" lang="en-US" altLang="ja-JP" dirty="0" err="1"/>
              <a:t>antiopam</a:t>
            </a:r>
            <a:r>
              <a:rPr kumimoji="1" lang="en-US" altLang="ja-JP" dirty="0"/>
              <a:t> </a:t>
            </a:r>
            <a:r>
              <a:rPr kumimoji="1" lang="en-US" altLang="ja-JP" dirty="0" err="1"/>
              <a:t>erroribus</a:t>
            </a:r>
            <a:r>
              <a:rPr kumimoji="1" lang="en-US" altLang="ja-JP" dirty="0"/>
              <a:t> </a:t>
            </a:r>
            <a:r>
              <a:rPr kumimoji="1" lang="en-US" altLang="ja-JP" dirty="0" err="1"/>
              <a:t>instructior</a:t>
            </a:r>
            <a:r>
              <a:rPr kumimoji="1" lang="en-US" altLang="ja-JP" dirty="0"/>
              <a:t>. Per </a:t>
            </a:r>
            <a:r>
              <a:rPr kumimoji="1" lang="en-US" altLang="ja-JP" dirty="0" err="1"/>
              <a:t>soluta</a:t>
            </a:r>
            <a:r>
              <a:rPr kumimoji="1" lang="en-US" altLang="ja-JP" dirty="0"/>
              <a:t> </a:t>
            </a:r>
            <a:r>
              <a:rPr kumimoji="1" lang="en-US" altLang="ja-JP" dirty="0" err="1"/>
              <a:t>nonumes</a:t>
            </a:r>
            <a:r>
              <a:rPr kumimoji="1" lang="en-US" altLang="ja-JP" dirty="0"/>
              <a:t> no, </a:t>
            </a:r>
            <a:r>
              <a:rPr kumimoji="1" lang="en-US" altLang="ja-JP" dirty="0" err="1"/>
              <a:t>homero</a:t>
            </a:r>
            <a:r>
              <a:rPr kumimoji="1" lang="en-US" altLang="ja-JP" dirty="0"/>
              <a:t> </a:t>
            </a:r>
            <a:r>
              <a:rPr kumimoji="1" lang="en-US" altLang="ja-JP" dirty="0" err="1"/>
              <a:t>apeirian</a:t>
            </a:r>
            <a:r>
              <a:rPr kumimoji="1" lang="en-US" altLang="ja-JP" dirty="0"/>
              <a:t> </a:t>
            </a:r>
            <a:r>
              <a:rPr kumimoji="1" lang="en-US" altLang="ja-JP" dirty="0" err="1"/>
              <a:t>forensibus</a:t>
            </a:r>
            <a:r>
              <a:rPr kumimoji="1" lang="en-US" altLang="ja-JP" dirty="0"/>
              <a:t> an sea.</a:t>
            </a:r>
            <a:endParaRPr kumimoji="1" lang="ja-JP" altLang="en-US" dirty="0"/>
          </a:p>
        </p:txBody>
      </p:sp>
      <p:sp>
        <p:nvSpPr>
          <p:cNvPr id="14" name="Text Placeholder 13"/>
          <p:cNvSpPr>
            <a:spLocks noGrp="1"/>
          </p:cNvSpPr>
          <p:nvPr>
            <p:ph type="body" sz="quarter" idx="16"/>
          </p:nvPr>
        </p:nvSpPr>
        <p:spPr>
          <a:xfrm>
            <a:off x="6727371" y="1839425"/>
            <a:ext cx="5080002" cy="537027"/>
          </a:xfrm>
        </p:spPr>
        <p:txBody>
          <a:bodyPr>
            <a:normAutofit lnSpcReduction="10000"/>
          </a:bodyPr>
          <a:lstStyle/>
          <a:p>
            <a:r>
              <a:rPr kumimoji="1" lang="en-US" altLang="ja-JP" dirty="0"/>
              <a:t>PRODUCING</a:t>
            </a:r>
            <a:endParaRPr kumimoji="1" lang="ja-JP" altLang="en-US" dirty="0"/>
          </a:p>
        </p:txBody>
      </p:sp>
      <p:sp>
        <p:nvSpPr>
          <p:cNvPr id="15" name="Text Placeholder 14"/>
          <p:cNvSpPr>
            <a:spLocks noGrp="1"/>
          </p:cNvSpPr>
          <p:nvPr>
            <p:ph type="body" sz="quarter" idx="17"/>
          </p:nvPr>
        </p:nvSpPr>
        <p:spPr>
          <a:xfrm>
            <a:off x="6727371" y="2361945"/>
            <a:ext cx="5080002" cy="2139599"/>
          </a:xfrm>
        </p:spPr>
        <p:txBody>
          <a:bodyPr/>
          <a:lstStyle/>
          <a:p>
            <a:r>
              <a:rPr kumimoji="1" lang="pt-BR" altLang="ja-JP" dirty="0"/>
              <a:t>An per utinam intellegat reprehendunt, vel eu aperiri delenit corrumpit. </a:t>
            </a:r>
            <a:r>
              <a:rPr kumimoji="1" lang="pt-BR" altLang="ja-JP" dirty="0">
                <a:solidFill>
                  <a:schemeClr val="accent1"/>
                </a:solidFill>
              </a:rPr>
              <a:t>Cu duo virtute eligendi</a:t>
            </a:r>
            <a:r>
              <a:rPr kumimoji="1" lang="pt-BR" altLang="ja-JP" dirty="0"/>
              <a:t>, iudico dolores torquatos nam id, his ex omnis soluta percipit.</a:t>
            </a:r>
            <a:endParaRPr kumimoji="1" lang="ja-JP" altLang="en-US" dirty="0"/>
          </a:p>
        </p:txBody>
      </p:sp>
      <p:sp>
        <p:nvSpPr>
          <p:cNvPr id="16" name="Text Placeholder 15"/>
          <p:cNvSpPr>
            <a:spLocks noGrp="1"/>
          </p:cNvSpPr>
          <p:nvPr>
            <p:ph type="body" sz="quarter" idx="18"/>
          </p:nvPr>
        </p:nvSpPr>
        <p:spPr>
          <a:xfrm>
            <a:off x="12557841" y="1824918"/>
            <a:ext cx="5080002" cy="537027"/>
          </a:xfrm>
        </p:spPr>
        <p:txBody>
          <a:bodyPr>
            <a:normAutofit lnSpcReduction="10000"/>
          </a:bodyPr>
          <a:lstStyle/>
          <a:p>
            <a:r>
              <a:rPr kumimoji="1" lang="en-US" altLang="ja-JP" dirty="0"/>
              <a:t>PUBLISHING</a:t>
            </a:r>
            <a:endParaRPr kumimoji="1" lang="ja-JP" altLang="en-US" dirty="0"/>
          </a:p>
        </p:txBody>
      </p:sp>
      <p:sp>
        <p:nvSpPr>
          <p:cNvPr id="17" name="Text Placeholder 16"/>
          <p:cNvSpPr>
            <a:spLocks noGrp="1"/>
          </p:cNvSpPr>
          <p:nvPr>
            <p:ph type="body" sz="quarter" idx="19"/>
          </p:nvPr>
        </p:nvSpPr>
        <p:spPr>
          <a:xfrm>
            <a:off x="12557841" y="2347438"/>
            <a:ext cx="5080002" cy="2139599"/>
          </a:xfrm>
        </p:spPr>
        <p:txBody>
          <a:bodyPr/>
          <a:lstStyle/>
          <a:p>
            <a:r>
              <a:rPr kumimoji="1" lang="en-US" altLang="ja-JP" dirty="0" err="1"/>
              <a:t>Vel</a:t>
            </a:r>
            <a:r>
              <a:rPr kumimoji="1" lang="en-US" altLang="ja-JP" dirty="0"/>
              <a:t> </a:t>
            </a:r>
            <a:r>
              <a:rPr kumimoji="1" lang="en-US" altLang="ja-JP" dirty="0" err="1"/>
              <a:t>eu</a:t>
            </a:r>
            <a:r>
              <a:rPr kumimoji="1" lang="en-US" altLang="ja-JP" dirty="0"/>
              <a:t> </a:t>
            </a:r>
            <a:r>
              <a:rPr kumimoji="1" lang="en-US" altLang="ja-JP" dirty="0" err="1"/>
              <a:t>nulla</a:t>
            </a:r>
            <a:r>
              <a:rPr kumimoji="1" lang="en-US" altLang="ja-JP" dirty="0"/>
              <a:t> </a:t>
            </a:r>
            <a:r>
              <a:rPr kumimoji="1" lang="en-US" altLang="ja-JP" dirty="0" err="1"/>
              <a:t>alterum</a:t>
            </a:r>
            <a:r>
              <a:rPr kumimoji="1" lang="en-US" altLang="ja-JP" dirty="0"/>
              <a:t> </a:t>
            </a:r>
            <a:r>
              <a:rPr kumimoji="1" lang="en-US" altLang="ja-JP" dirty="0" err="1"/>
              <a:t>referrentur</a:t>
            </a:r>
            <a:r>
              <a:rPr kumimoji="1" lang="en-US" altLang="ja-JP" dirty="0"/>
              <a:t>. An </a:t>
            </a:r>
            <a:r>
              <a:rPr kumimoji="1" lang="en-US" altLang="ja-JP" dirty="0" err="1"/>
              <a:t>mel</a:t>
            </a:r>
            <a:r>
              <a:rPr kumimoji="1" lang="en-US" altLang="ja-JP" dirty="0"/>
              <a:t> </a:t>
            </a:r>
            <a:r>
              <a:rPr kumimoji="1" lang="en-US" altLang="ja-JP" dirty="0" err="1"/>
              <a:t>sensibus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 </a:t>
            </a:r>
            <a:r>
              <a:rPr kumimoji="1" lang="en-US" altLang="ja-JP" dirty="0" err="1"/>
              <a:t>sint</a:t>
            </a:r>
            <a:r>
              <a:rPr kumimoji="1" lang="en-US" altLang="ja-JP" dirty="0"/>
              <a:t> </a:t>
            </a:r>
            <a:r>
              <a:rPr kumimoji="1" lang="en-US" altLang="ja-JP" dirty="0" err="1"/>
              <a:t>elitr</a:t>
            </a:r>
            <a:r>
              <a:rPr kumimoji="1" lang="en-US" altLang="ja-JP" dirty="0"/>
              <a:t> </a:t>
            </a:r>
            <a:r>
              <a:rPr kumimoji="1" lang="en-US" altLang="ja-JP" dirty="0" err="1"/>
              <a:t>dissentias</a:t>
            </a:r>
            <a:r>
              <a:rPr kumimoji="1" lang="en-US" altLang="ja-JP" dirty="0"/>
              <a:t> et. </a:t>
            </a:r>
            <a:r>
              <a:rPr kumimoji="1" lang="en-US" altLang="ja-JP" dirty="0" err="1"/>
              <a:t>Graeci</a:t>
            </a:r>
            <a:r>
              <a:rPr kumimoji="1" lang="en-US" altLang="ja-JP" dirty="0"/>
              <a:t> </a:t>
            </a:r>
            <a:r>
              <a:rPr kumimoji="1" lang="en-US" altLang="ja-JP" dirty="0" err="1"/>
              <a:t>utroque</a:t>
            </a:r>
            <a:r>
              <a:rPr kumimoji="1" lang="en-US" altLang="ja-JP" dirty="0"/>
              <a:t> </a:t>
            </a:r>
            <a:r>
              <a:rPr kumimoji="1" lang="en-US" altLang="ja-JP" dirty="0" err="1"/>
              <a:t>volutpat</a:t>
            </a:r>
            <a:r>
              <a:rPr kumimoji="1" lang="en-US" altLang="ja-JP" dirty="0"/>
              <a:t> no </a:t>
            </a:r>
            <a:r>
              <a:rPr kumimoji="1" lang="en-US" altLang="ja-JP" dirty="0" err="1"/>
              <a:t>nam</a:t>
            </a:r>
            <a:r>
              <a:rPr kumimoji="1" lang="en-US" altLang="ja-JP" dirty="0"/>
              <a:t>. Ex </a:t>
            </a:r>
            <a:r>
              <a:rPr kumimoji="1" lang="en-US" altLang="ja-JP" dirty="0" err="1"/>
              <a:t>sed</a:t>
            </a:r>
            <a:r>
              <a:rPr kumimoji="1" lang="en-US" altLang="ja-JP" dirty="0"/>
              <a:t> </a:t>
            </a:r>
            <a:r>
              <a:rPr kumimoji="1" lang="en-US" altLang="ja-JP" dirty="0" err="1"/>
              <a:t>iriure</a:t>
            </a:r>
            <a:r>
              <a:rPr kumimoji="1" lang="en-US" altLang="ja-JP" dirty="0"/>
              <a:t> </a:t>
            </a:r>
            <a:r>
              <a:rPr kumimoji="1" lang="en-US" altLang="ja-JP" dirty="0" err="1"/>
              <a:t>equidem</a:t>
            </a:r>
            <a:r>
              <a:rPr kumimoji="1" lang="en-US" altLang="ja-JP" dirty="0"/>
              <a:t> </a:t>
            </a:r>
            <a:r>
              <a:rPr kumimoji="1" lang="en-US" altLang="ja-JP" dirty="0" err="1"/>
              <a:t>molestiae</a:t>
            </a:r>
            <a:r>
              <a:rPr kumimoji="1" lang="en-US" altLang="ja-JP" dirty="0"/>
              <a:t>, </a:t>
            </a:r>
            <a:r>
              <a:rPr kumimoji="1" lang="en-US" altLang="ja-JP" dirty="0" err="1"/>
              <a:t>scripta</a:t>
            </a:r>
            <a:r>
              <a:rPr kumimoji="1" lang="en-US" altLang="ja-JP" dirty="0"/>
              <a:t> </a:t>
            </a:r>
            <a:r>
              <a:rPr kumimoji="1" lang="en-US" altLang="ja-JP" dirty="0" err="1"/>
              <a:t>democritum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a:t>
            </a:r>
            <a:endParaRPr kumimoji="1" lang="ja-JP" altLang="en-US" dirty="0"/>
          </a:p>
        </p:txBody>
      </p:sp>
      <p:sp>
        <p:nvSpPr>
          <p:cNvPr id="18" name="Text Placeholder 17"/>
          <p:cNvSpPr>
            <a:spLocks noGrp="1"/>
          </p:cNvSpPr>
          <p:nvPr>
            <p:ph type="body" sz="quarter" idx="20"/>
          </p:nvPr>
        </p:nvSpPr>
        <p:spPr/>
        <p:txBody>
          <a:bodyPr>
            <a:normAutofit lnSpcReduction="10000"/>
          </a:bodyPr>
          <a:lstStyle/>
          <a:p>
            <a:r>
              <a:rPr kumimoji="1" lang="en-US" altLang="ja-JP" dirty="0"/>
              <a:t>BUSINESS PLANNING</a:t>
            </a:r>
            <a:endParaRPr kumimoji="1" lang="ja-JP" altLang="en-US" dirty="0"/>
          </a:p>
        </p:txBody>
      </p:sp>
      <p:sp>
        <p:nvSpPr>
          <p:cNvPr id="19" name="Text Placeholder 18"/>
          <p:cNvSpPr>
            <a:spLocks noGrp="1"/>
          </p:cNvSpPr>
          <p:nvPr>
            <p:ph type="body" sz="quarter" idx="21"/>
          </p:nvPr>
        </p:nvSpPr>
        <p:spPr/>
        <p:txBody>
          <a:bodyPr/>
          <a:lstStyle/>
          <a:p>
            <a:r>
              <a:rPr kumimoji="1" lang="pt-BR" altLang="ja-JP" dirty="0"/>
              <a:t>Ut vitae pericula mea. Nulla appareat inciderint ut eum, sea eu semper fuisset. </a:t>
            </a:r>
            <a:r>
              <a:rPr kumimoji="1" lang="pt-BR" altLang="ja-JP" dirty="0">
                <a:solidFill>
                  <a:schemeClr val="accent1"/>
                </a:solidFill>
              </a:rPr>
              <a:t>Cu ludus evertitur complectitur has</a:t>
            </a:r>
            <a:r>
              <a:rPr kumimoji="1" lang="pt-BR" altLang="ja-JP" dirty="0"/>
              <a:t>, usu ea solet omnesque forensibus, oratio iracundia ad eos.</a:t>
            </a:r>
            <a:endParaRPr kumimoji="1" lang="ja-JP" altLang="en-US" dirty="0"/>
          </a:p>
        </p:txBody>
      </p:sp>
      <p:sp>
        <p:nvSpPr>
          <p:cNvPr id="20" name="Text Placeholder 19"/>
          <p:cNvSpPr>
            <a:spLocks noGrp="1"/>
          </p:cNvSpPr>
          <p:nvPr>
            <p:ph type="body" sz="quarter" idx="22"/>
          </p:nvPr>
        </p:nvSpPr>
        <p:spPr/>
        <p:txBody>
          <a:bodyPr>
            <a:normAutofit lnSpcReduction="10000"/>
          </a:bodyPr>
          <a:lstStyle/>
          <a:p>
            <a:r>
              <a:rPr kumimoji="1" lang="en-US" altLang="ja-JP" dirty="0"/>
              <a:t>ADVERTISING</a:t>
            </a:r>
            <a:endParaRPr kumimoji="1" lang="ja-JP" altLang="en-US" dirty="0"/>
          </a:p>
        </p:txBody>
      </p:sp>
      <p:sp>
        <p:nvSpPr>
          <p:cNvPr id="21" name="Text Placeholder 20"/>
          <p:cNvSpPr>
            <a:spLocks noGrp="1"/>
          </p:cNvSpPr>
          <p:nvPr>
            <p:ph type="body" sz="quarter" idx="23"/>
          </p:nvPr>
        </p:nvSpPr>
        <p:spPr/>
        <p:txBody>
          <a:bodyPr/>
          <a:lstStyle/>
          <a:p>
            <a:r>
              <a:rPr kumimoji="1" lang="en-US" altLang="ja-JP" dirty="0"/>
              <a:t>No </a:t>
            </a:r>
            <a:r>
              <a:rPr kumimoji="1" lang="en-US" altLang="ja-JP" dirty="0" err="1"/>
              <a:t>vel</a:t>
            </a:r>
            <a:r>
              <a:rPr kumimoji="1" lang="en-US" altLang="ja-JP" dirty="0"/>
              <a:t> </a:t>
            </a:r>
            <a:r>
              <a:rPr kumimoji="1" lang="en-US" altLang="ja-JP" dirty="0" err="1"/>
              <a:t>vidit</a:t>
            </a:r>
            <a:r>
              <a:rPr kumimoji="1" lang="en-US" altLang="ja-JP" dirty="0"/>
              <a:t> </a:t>
            </a:r>
            <a:r>
              <a:rPr kumimoji="1" lang="en-US" altLang="ja-JP" dirty="0" err="1"/>
              <a:t>ridens</a:t>
            </a:r>
            <a:r>
              <a:rPr kumimoji="1" lang="en-US" altLang="ja-JP" dirty="0"/>
              <a:t> </a:t>
            </a:r>
            <a:r>
              <a:rPr kumimoji="1" lang="en-US" altLang="ja-JP" dirty="0" err="1"/>
              <a:t>gubergren</a:t>
            </a:r>
            <a:r>
              <a:rPr kumimoji="1" lang="en-US" altLang="ja-JP" dirty="0"/>
              <a:t>. </a:t>
            </a:r>
            <a:r>
              <a:rPr kumimoji="1" lang="en-US" altLang="ja-JP" dirty="0" err="1"/>
              <a:t>Ea</a:t>
            </a:r>
            <a:r>
              <a:rPr kumimoji="1" lang="en-US" altLang="ja-JP" dirty="0"/>
              <a:t> quo </a:t>
            </a:r>
            <a:r>
              <a:rPr kumimoji="1" lang="en-US" altLang="ja-JP" dirty="0" err="1"/>
              <a:t>etiam</a:t>
            </a:r>
            <a:r>
              <a:rPr kumimoji="1" lang="en-US" altLang="ja-JP" dirty="0"/>
              <a:t> </a:t>
            </a:r>
            <a:r>
              <a:rPr kumimoji="1" lang="en-US" altLang="ja-JP" dirty="0" err="1"/>
              <a:t>malorum</a:t>
            </a:r>
            <a:r>
              <a:rPr kumimoji="1" lang="en-US" altLang="ja-JP" dirty="0"/>
              <a:t> </a:t>
            </a:r>
            <a:r>
              <a:rPr kumimoji="1" lang="en-US" altLang="ja-JP" dirty="0" err="1"/>
              <a:t>assentior</a:t>
            </a:r>
            <a:r>
              <a:rPr kumimoji="1" lang="en-US" altLang="ja-JP" dirty="0"/>
              <a:t>, sit cu </a:t>
            </a:r>
            <a:r>
              <a:rPr kumimoji="1" lang="en-US" altLang="ja-JP" dirty="0" err="1"/>
              <a:t>legendos</a:t>
            </a:r>
            <a:r>
              <a:rPr kumimoji="1" lang="en-US" altLang="ja-JP" dirty="0"/>
              <a:t> </a:t>
            </a:r>
            <a:r>
              <a:rPr kumimoji="1" lang="en-US" altLang="ja-JP" dirty="0" err="1"/>
              <a:t>platonem</a:t>
            </a:r>
            <a:r>
              <a:rPr kumimoji="1" lang="en-US" altLang="ja-JP" dirty="0"/>
              <a:t> </a:t>
            </a:r>
            <a:r>
              <a:rPr kumimoji="1" lang="en-US" altLang="ja-JP" dirty="0" err="1"/>
              <a:t>cotidieque</a:t>
            </a:r>
            <a:r>
              <a:rPr kumimoji="1" lang="en-US" altLang="ja-JP" dirty="0"/>
              <a:t>. Id </a:t>
            </a:r>
            <a:r>
              <a:rPr kumimoji="1" lang="en-US" altLang="ja-JP" dirty="0" err="1"/>
              <a:t>verterem</a:t>
            </a:r>
            <a:r>
              <a:rPr kumimoji="1" lang="en-US" altLang="ja-JP" dirty="0"/>
              <a:t> </a:t>
            </a:r>
            <a:r>
              <a:rPr kumimoji="1" lang="en-US" altLang="ja-JP" dirty="0" err="1"/>
              <a:t>consectetuer</a:t>
            </a:r>
            <a:r>
              <a:rPr kumimoji="1" lang="en-US" altLang="ja-JP" dirty="0"/>
              <a:t> vis, </a:t>
            </a:r>
            <a:r>
              <a:rPr kumimoji="1" lang="en-US" altLang="ja-JP" dirty="0" err="1"/>
              <a:t>sed</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omittam</a:t>
            </a:r>
            <a:r>
              <a:rPr kumimoji="1" lang="en-US" altLang="ja-JP" dirty="0"/>
              <a:t>, dicit </a:t>
            </a:r>
            <a:r>
              <a:rPr kumimoji="1" lang="en-US" altLang="ja-JP" dirty="0" err="1"/>
              <a:t>delenit</a:t>
            </a:r>
            <a:r>
              <a:rPr kumimoji="1" lang="en-US" altLang="ja-JP" dirty="0"/>
              <a:t> </a:t>
            </a:r>
            <a:r>
              <a:rPr kumimoji="1" lang="en-US" altLang="ja-JP" dirty="0" err="1"/>
              <a:t>vel</a:t>
            </a:r>
            <a:r>
              <a:rPr kumimoji="1" lang="en-US" altLang="ja-JP" dirty="0"/>
              <a:t> </a:t>
            </a:r>
            <a:r>
              <a:rPr kumimoji="1" lang="en-US" altLang="ja-JP" dirty="0" err="1"/>
              <a:t>ei</a:t>
            </a:r>
            <a:r>
              <a:rPr kumimoji="1" lang="en-US" altLang="ja-JP" dirty="0"/>
              <a:t>.</a:t>
            </a:r>
            <a:endParaRPr kumimoji="1" lang="ja-JP" altLang="en-US" dirty="0"/>
          </a:p>
        </p:txBody>
      </p:sp>
      <p:sp>
        <p:nvSpPr>
          <p:cNvPr id="22" name="Text Placeholder 21"/>
          <p:cNvSpPr>
            <a:spLocks noGrp="1"/>
          </p:cNvSpPr>
          <p:nvPr>
            <p:ph type="body" sz="quarter" idx="24"/>
          </p:nvPr>
        </p:nvSpPr>
        <p:spPr/>
        <p:txBody>
          <a:bodyPr>
            <a:normAutofit lnSpcReduction="10000"/>
          </a:bodyPr>
          <a:lstStyle/>
          <a:p>
            <a:r>
              <a:rPr kumimoji="1" lang="en-US" altLang="ja-JP" dirty="0"/>
              <a:t>SEO MARKETING</a:t>
            </a:r>
            <a:endParaRPr kumimoji="1" lang="ja-JP" altLang="en-US" dirty="0"/>
          </a:p>
        </p:txBody>
      </p:sp>
      <p:sp>
        <p:nvSpPr>
          <p:cNvPr id="23" name="Text Placeholder 22"/>
          <p:cNvSpPr>
            <a:spLocks noGrp="1"/>
          </p:cNvSpPr>
          <p:nvPr>
            <p:ph type="body" sz="quarter" idx="25"/>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29</a:t>
            </a:fld>
            <a:endParaRPr lang="en-US" dirty="0"/>
          </a:p>
        </p:txBody>
      </p:sp>
    </p:spTree>
    <p:extLst>
      <p:ext uri="{BB962C8B-B14F-4D97-AF65-F5344CB8AC3E}">
        <p14:creationId xmlns:p14="http://schemas.microsoft.com/office/powerpoint/2010/main" val="706936313"/>
      </p:ext>
    </p:extLst>
  </p:cSld>
  <p:clrMapOvr>
    <a:masterClrMapping/>
  </p:clrMapOvr>
  <mc:AlternateContent xmlns:mc="http://schemas.openxmlformats.org/markup-compatibility/2006" xmlns:p14="http://schemas.microsoft.com/office/powerpoint/2010/main">
    <mc:Choice Requires="p14">
      <p:transition spd="slow" p14:dur="1250" advTm="8739">
        <p14:flip dir="r"/>
      </p:transition>
    </mc:Choice>
    <mc:Fallback xmlns="">
      <p:transition spd="slow" advTm="8739">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a:xfrm>
            <a:off x="5209462" y="488191"/>
            <a:ext cx="9930390" cy="1355222"/>
          </a:xfrm>
        </p:spPr>
        <p:txBody>
          <a:bodyPr>
            <a:normAutofit/>
          </a:bodyPr>
          <a:lstStyle/>
          <a:p>
            <a:r>
              <a:rPr kumimoji="1" lang="en-US" altLang="ja-JP" dirty="0" smtClean="0"/>
              <a:t>INTRODUCTION</a:t>
            </a:r>
            <a:r>
              <a:rPr kumimoji="1" lang="en-US" altLang="ja-JP" dirty="0" smtClean="0">
                <a:solidFill>
                  <a:schemeClr val="accent1"/>
                </a:solidFill>
              </a:rPr>
              <a:t>!</a:t>
            </a:r>
            <a:endParaRPr kumimoji="1" lang="ja-JP" altLang="en-US" dirty="0">
              <a:solidFill>
                <a:schemeClr val="accent1"/>
              </a:solidFill>
            </a:endParaRPr>
          </a:p>
        </p:txBody>
      </p:sp>
      <p:sp>
        <p:nvSpPr>
          <p:cNvPr id="19" name="Text Placeholder 18"/>
          <p:cNvSpPr>
            <a:spLocks noGrp="1"/>
          </p:cNvSpPr>
          <p:nvPr>
            <p:ph type="body" sz="quarter" idx="30"/>
          </p:nvPr>
        </p:nvSpPr>
        <p:spPr>
          <a:xfrm>
            <a:off x="8702059" y="2537509"/>
            <a:ext cx="8612593" cy="4934445"/>
          </a:xfrm>
        </p:spPr>
        <p:txBody>
          <a:bodyPr>
            <a:normAutofit fontScale="85000" lnSpcReduction="20000"/>
          </a:bodyPr>
          <a:lstStyle/>
          <a:p>
            <a:pPr>
              <a:lnSpc>
                <a:spcPct val="200000"/>
              </a:lnSpc>
            </a:pPr>
            <a:r>
              <a:rPr kumimoji="1" lang="en-US" altLang="ja-JP" sz="2800" dirty="0" smtClean="0"/>
              <a:t>Cloud Architect @ </a:t>
            </a:r>
            <a:endParaRPr kumimoji="1" lang="en-US" altLang="ja-JP" sz="2800" dirty="0"/>
          </a:p>
          <a:p>
            <a:pPr>
              <a:lnSpc>
                <a:spcPct val="200000"/>
              </a:lnSpc>
            </a:pPr>
            <a:r>
              <a:rPr lang="en-US" sz="2800" dirty="0"/>
              <a:t>Domain: Professional Audio, Video &amp; Control </a:t>
            </a:r>
            <a:endParaRPr lang="en-US" sz="2800" dirty="0" smtClean="0"/>
          </a:p>
          <a:p>
            <a:pPr>
              <a:lnSpc>
                <a:spcPct val="200000"/>
              </a:lnSpc>
            </a:pPr>
            <a:r>
              <a:rPr lang="en-US" sz="2800" dirty="0"/>
              <a:t>Area of Expertise: Cloud, Distributed </a:t>
            </a:r>
            <a:r>
              <a:rPr lang="en-US" sz="2800" dirty="0" smtClean="0"/>
              <a:t>computing</a:t>
            </a:r>
          </a:p>
          <a:p>
            <a:pPr>
              <a:lnSpc>
                <a:spcPct val="200000"/>
              </a:lnSpc>
            </a:pPr>
            <a:r>
              <a:rPr lang="en-US" sz="2800" dirty="0"/>
              <a:t>Area of Interest: AI/ML, Cloud and </a:t>
            </a:r>
            <a:r>
              <a:rPr lang="en-US" sz="2800" dirty="0" err="1"/>
              <a:t>IoT</a:t>
            </a:r>
            <a:endParaRPr lang="en-US" sz="2800" dirty="0"/>
          </a:p>
          <a:p>
            <a:pPr>
              <a:lnSpc>
                <a:spcPct val="200000"/>
              </a:lnSpc>
            </a:pPr>
            <a:r>
              <a:rPr lang="en-US" sz="2800" dirty="0"/>
              <a:t>Location: Bangalore, </a:t>
            </a:r>
            <a:r>
              <a:rPr lang="en-US" sz="2800" dirty="0" smtClean="0"/>
              <a:t>India</a:t>
            </a:r>
          </a:p>
          <a:p>
            <a:pPr>
              <a:lnSpc>
                <a:spcPct val="200000"/>
              </a:lnSpc>
            </a:pPr>
            <a:r>
              <a:rPr kumimoji="1" lang="en-US" altLang="ja-JP" sz="2800" dirty="0"/>
              <a:t>Azure certified</a:t>
            </a:r>
          </a:p>
          <a:p>
            <a:pPr>
              <a:lnSpc>
                <a:spcPct val="200000"/>
              </a:lnSpc>
            </a:pPr>
            <a:r>
              <a:rPr lang="en-US" sz="2800" dirty="0" smtClean="0"/>
              <a:t>Member</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264" b="18264"/>
          <a:stretch>
            <a:fillRect/>
          </a:stretch>
        </p:blipFill>
        <p:spPr>
          <a:xfrm>
            <a:off x="1660070" y="2537509"/>
            <a:ext cx="6697540" cy="4934445"/>
          </a:xfrm>
        </p:spPr>
      </p:pic>
      <p:sp>
        <p:nvSpPr>
          <p:cNvPr id="5" name="Slide Number Placeholder 4"/>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12" name="Picture 8">
            <a:extLst>
              <a:ext uri="{FF2B5EF4-FFF2-40B4-BE49-F238E27FC236}">
                <a16:creationId xmlns:a16="http://schemas.microsoft.com/office/drawing/2014/main" id="{D44CD3A1-492E-4BC1-B476-33288D625362}"/>
              </a:ext>
            </a:extLst>
          </p:cNvPr>
          <p:cNvPicPr>
            <a:picLocks noChangeAspect="1"/>
          </p:cNvPicPr>
          <p:nvPr/>
        </p:nvPicPr>
        <p:blipFill>
          <a:blip r:embed="rId3"/>
          <a:stretch>
            <a:fillRect/>
          </a:stretch>
        </p:blipFill>
        <p:spPr>
          <a:xfrm>
            <a:off x="11446026" y="2274441"/>
            <a:ext cx="1879806" cy="1300005"/>
          </a:xfrm>
          <a:prstGeom prst="rect">
            <a:avLst/>
          </a:prstGeom>
          <a:noFill/>
          <a:ln cap="flat">
            <a:noFill/>
            <a:prstDash val="solid"/>
            <a:round/>
            <a:headEnd type="none" w="med" len="med"/>
            <a:tailEnd type="none" w="med" len="med"/>
          </a:ln>
        </p:spPr>
      </p:pic>
      <p:pic>
        <p:nvPicPr>
          <p:cNvPr id="13" name="Picture 2" descr=".NET Found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496" y="6489610"/>
            <a:ext cx="982344" cy="9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23072"/>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kumimoji="1" lang="en-US" altLang="ja-JP" dirty="0"/>
              <a:t>UNIQUE</a:t>
            </a:r>
            <a:br>
              <a:rPr kumimoji="1" lang="en-US" altLang="ja-JP" dirty="0"/>
            </a:br>
            <a:r>
              <a:rPr kumimoji="1" lang="en-US" altLang="ja-JP" dirty="0"/>
              <a:t>AND</a:t>
            </a:r>
            <a:br>
              <a:rPr kumimoji="1" lang="en-US" altLang="ja-JP" dirty="0"/>
            </a:br>
            <a:r>
              <a:rPr kumimoji="1" lang="en-US" altLang="ja-JP" dirty="0">
                <a:solidFill>
                  <a:schemeClr val="accent1"/>
                </a:solidFill>
              </a:rPr>
              <a:t>SOPHISTICATED</a:t>
            </a:r>
            <a:endParaRPr kumimoji="1" lang="ja-JP" altLang="en-US" dirty="0">
              <a:solidFill>
                <a:schemeClr val="accent1"/>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p:txBody>
          <a:bodyPr/>
          <a:lstStyle/>
          <a:p>
            <a:r>
              <a:rPr kumimoji="1" lang="en-US" altLang="ja-JP" dirty="0"/>
              <a:t>In modus </a:t>
            </a:r>
            <a:r>
              <a:rPr kumimoji="1" lang="en-US" altLang="ja-JP" dirty="0" err="1"/>
              <a:t>splendide</a:t>
            </a:r>
            <a:r>
              <a:rPr kumimoji="1" lang="en-US" altLang="ja-JP" dirty="0"/>
              <a:t> quo, </a:t>
            </a:r>
            <a:r>
              <a:rPr kumimoji="1" lang="en-US" altLang="ja-JP" dirty="0" err="1"/>
              <a:t>nam</a:t>
            </a:r>
            <a:r>
              <a:rPr kumimoji="1" lang="en-US" altLang="ja-JP" dirty="0"/>
              <a:t> mundi </a:t>
            </a:r>
            <a:r>
              <a:rPr kumimoji="1" lang="en-US" altLang="ja-JP" dirty="0" err="1"/>
              <a:t>cetero</a:t>
            </a:r>
            <a:r>
              <a:rPr kumimoji="1" lang="en-US" altLang="ja-JP" dirty="0"/>
              <a:t> </a:t>
            </a:r>
            <a:r>
              <a:rPr kumimoji="1" lang="en-US" altLang="ja-JP" dirty="0" err="1"/>
              <a:t>deleniti</a:t>
            </a:r>
            <a:r>
              <a:rPr kumimoji="1" lang="en-US" altLang="ja-JP" dirty="0"/>
              <a:t> ne, </a:t>
            </a:r>
            <a:r>
              <a:rPr kumimoji="1" lang="en-US" altLang="ja-JP" dirty="0" err="1"/>
              <a:t>ea</a:t>
            </a:r>
            <a:r>
              <a:rPr kumimoji="1" lang="en-US" altLang="ja-JP" dirty="0"/>
              <a:t> </a:t>
            </a:r>
            <a:r>
              <a:rPr kumimoji="1" lang="en-US" altLang="ja-JP" dirty="0" err="1"/>
              <a:t>nibh</a:t>
            </a:r>
            <a:r>
              <a:rPr kumimoji="1" lang="en-US" altLang="ja-JP" dirty="0"/>
              <a:t> minimum </a:t>
            </a:r>
            <a:r>
              <a:rPr kumimoji="1" lang="en-US" altLang="ja-JP" dirty="0" err="1"/>
              <a:t>omittam</a:t>
            </a:r>
            <a:r>
              <a:rPr kumimoji="1" lang="en-US" altLang="ja-JP" dirty="0"/>
              <a:t> </a:t>
            </a:r>
            <a:r>
              <a:rPr kumimoji="1" lang="en-US" altLang="ja-JP" dirty="0" err="1"/>
              <a:t>eos</a:t>
            </a:r>
            <a:r>
              <a:rPr kumimoji="1" lang="en-US" altLang="ja-JP" dirty="0"/>
              <a:t>. </a:t>
            </a:r>
            <a:r>
              <a:rPr kumimoji="1" lang="en-US" altLang="ja-JP" dirty="0" err="1"/>
              <a:t>Consetetur</a:t>
            </a:r>
            <a:r>
              <a:rPr kumimoji="1" lang="en-US" altLang="ja-JP" dirty="0"/>
              <a:t> </a:t>
            </a:r>
            <a:r>
              <a:rPr kumimoji="1" lang="en-US" altLang="ja-JP" dirty="0" err="1"/>
              <a:t>reprehendunt</a:t>
            </a:r>
            <a:r>
              <a:rPr kumimoji="1" lang="en-US" altLang="ja-JP" dirty="0"/>
              <a:t> </a:t>
            </a:r>
            <a:r>
              <a:rPr kumimoji="1" lang="en-US" altLang="ja-JP" dirty="0" err="1"/>
              <a:t>pri</a:t>
            </a:r>
            <a:r>
              <a:rPr kumimoji="1" lang="en-US" altLang="ja-JP" dirty="0"/>
              <a:t> ne, </a:t>
            </a:r>
            <a:r>
              <a:rPr kumimoji="1" lang="en-US" altLang="ja-JP" dirty="0" err="1"/>
              <a:t>simul</a:t>
            </a:r>
            <a:r>
              <a:rPr kumimoji="1" lang="en-US" altLang="ja-JP" dirty="0"/>
              <a:t> </a:t>
            </a:r>
            <a:r>
              <a:rPr kumimoji="1" lang="en-US" altLang="ja-JP" dirty="0" err="1"/>
              <a:t>meliore</a:t>
            </a:r>
            <a:r>
              <a:rPr kumimoji="1" lang="en-US" altLang="ja-JP" dirty="0"/>
              <a:t> pro ne. </a:t>
            </a:r>
            <a:r>
              <a:rPr kumimoji="1" lang="en-US" altLang="ja-JP" dirty="0" err="1"/>
              <a:t>Erant</a:t>
            </a:r>
            <a:r>
              <a:rPr kumimoji="1" lang="en-US" altLang="ja-JP" dirty="0"/>
              <a:t> </a:t>
            </a:r>
            <a:r>
              <a:rPr kumimoji="1" lang="en-US" altLang="ja-JP" dirty="0" err="1"/>
              <a:t>instructior</a:t>
            </a:r>
            <a:r>
              <a:rPr kumimoji="1" lang="en-US" altLang="ja-JP" dirty="0"/>
              <a:t> </a:t>
            </a:r>
            <a:r>
              <a:rPr kumimoji="1" lang="en-US" altLang="ja-JP" dirty="0" err="1"/>
              <a:t>definitiones</a:t>
            </a:r>
            <a:r>
              <a:rPr kumimoji="1" lang="en-US" altLang="ja-JP" dirty="0"/>
              <a:t> id </a:t>
            </a:r>
            <a:r>
              <a:rPr kumimoji="1" lang="en-US" altLang="ja-JP" dirty="0" err="1"/>
              <a:t>ius</a:t>
            </a:r>
            <a:r>
              <a:rPr kumimoji="1" lang="en-US" altLang="ja-JP" dirty="0"/>
              <a:t>, </a:t>
            </a:r>
            <a:r>
              <a:rPr kumimoji="1" lang="en-US" altLang="ja-JP" dirty="0" err="1"/>
              <a:t>eam</a:t>
            </a:r>
            <a:r>
              <a:rPr kumimoji="1" lang="en-US" altLang="ja-JP" dirty="0"/>
              <a:t> ad </a:t>
            </a:r>
            <a:r>
              <a:rPr kumimoji="1" lang="en-US" altLang="ja-JP" dirty="0" err="1"/>
              <a:t>aeterno</a:t>
            </a:r>
            <a:r>
              <a:rPr kumimoji="1" lang="en-US" altLang="ja-JP" dirty="0"/>
              <a:t> </a:t>
            </a:r>
            <a:r>
              <a:rPr kumimoji="1" lang="en-US" altLang="ja-JP" dirty="0" err="1"/>
              <a:t>nostrud</a:t>
            </a:r>
            <a:r>
              <a:rPr kumimoji="1" lang="en-US" altLang="ja-JP" dirty="0"/>
              <a:t> </a:t>
            </a:r>
            <a:r>
              <a:rPr kumimoji="1" lang="en-US" altLang="ja-JP" dirty="0" err="1"/>
              <a:t>interpretaris</a:t>
            </a:r>
            <a:r>
              <a:rPr kumimoji="1" lang="en-US" altLang="ja-JP" dirty="0"/>
              <a:t>. </a:t>
            </a:r>
            <a:r>
              <a:rPr kumimoji="1" lang="en-US" altLang="ja-JP" dirty="0" err="1"/>
              <a:t>Ea</a:t>
            </a:r>
            <a:r>
              <a:rPr kumimoji="1" lang="en-US" altLang="ja-JP" dirty="0"/>
              <a:t> vis </a:t>
            </a:r>
            <a:r>
              <a:rPr kumimoji="1" lang="en-US" altLang="ja-JP" dirty="0" err="1"/>
              <a:t>agam</a:t>
            </a:r>
            <a:r>
              <a:rPr kumimoji="1" lang="en-US" altLang="ja-JP" dirty="0"/>
              <a:t> </a:t>
            </a:r>
            <a:r>
              <a:rPr kumimoji="1" lang="en-US" altLang="ja-JP" dirty="0" err="1"/>
              <a:t>purto</a:t>
            </a:r>
            <a:r>
              <a:rPr kumimoji="1" lang="en-US" altLang="ja-JP" dirty="0"/>
              <a:t> </a:t>
            </a:r>
            <a:r>
              <a:rPr kumimoji="1" lang="en-US" altLang="ja-JP" dirty="0" err="1"/>
              <a:t>salutandi</a:t>
            </a:r>
            <a:r>
              <a:rPr kumimoji="1" lang="en-US" altLang="ja-JP" dirty="0"/>
              <a:t>, </a:t>
            </a:r>
            <a:r>
              <a:rPr kumimoji="1" lang="en-US" altLang="ja-JP" dirty="0" err="1"/>
              <a:t>ea</a:t>
            </a:r>
            <a:r>
              <a:rPr kumimoji="1" lang="en-US" altLang="ja-JP" dirty="0"/>
              <a:t> </a:t>
            </a:r>
            <a:r>
              <a:rPr kumimoji="1" lang="en-US" altLang="ja-JP" dirty="0" err="1"/>
              <a:t>vel</a:t>
            </a:r>
            <a:r>
              <a:rPr kumimoji="1" lang="en-US" altLang="ja-JP" dirty="0"/>
              <a:t> </a:t>
            </a:r>
            <a:r>
              <a:rPr kumimoji="1" lang="en-US" altLang="ja-JP" dirty="0" err="1"/>
              <a:t>oratio</a:t>
            </a:r>
            <a:r>
              <a:rPr kumimoji="1" lang="en-US" altLang="ja-JP" dirty="0"/>
              <a:t> </a:t>
            </a:r>
            <a:r>
              <a:rPr kumimoji="1" lang="en-US" altLang="ja-JP" dirty="0" err="1"/>
              <a:t>verear</a:t>
            </a:r>
            <a:r>
              <a:rPr kumimoji="1" lang="en-US" altLang="ja-JP" dirty="0"/>
              <a:t> impetus. </a:t>
            </a:r>
            <a:r>
              <a:rPr kumimoji="1" lang="en-US" altLang="ja-JP" dirty="0">
                <a:solidFill>
                  <a:schemeClr val="accent1"/>
                </a:solidFill>
              </a:rPr>
              <a:t>In </a:t>
            </a:r>
            <a:r>
              <a:rPr kumimoji="1" lang="en-US" altLang="ja-JP" dirty="0" err="1">
                <a:solidFill>
                  <a:schemeClr val="accent1"/>
                </a:solidFill>
              </a:rPr>
              <a:t>mea</a:t>
            </a:r>
            <a:r>
              <a:rPr kumimoji="1" lang="en-US" altLang="ja-JP" dirty="0">
                <a:solidFill>
                  <a:schemeClr val="accent1"/>
                </a:solidFill>
              </a:rPr>
              <a:t> </a:t>
            </a:r>
            <a:r>
              <a:rPr kumimoji="1" lang="en-US" altLang="ja-JP" dirty="0" err="1">
                <a:solidFill>
                  <a:schemeClr val="accent1"/>
                </a:solidFill>
              </a:rPr>
              <a:t>pericula</a:t>
            </a:r>
            <a:r>
              <a:rPr kumimoji="1" lang="en-US" altLang="ja-JP" dirty="0">
                <a:solidFill>
                  <a:schemeClr val="accent1"/>
                </a:solidFill>
              </a:rPr>
              <a:t> </a:t>
            </a:r>
            <a:r>
              <a:rPr kumimoji="1" lang="en-US" altLang="ja-JP" dirty="0" err="1">
                <a:solidFill>
                  <a:schemeClr val="accent1"/>
                </a:solidFill>
              </a:rPr>
              <a:t>concludaturque</a:t>
            </a:r>
            <a:r>
              <a:rPr kumimoji="1" lang="en-US" altLang="ja-JP" dirty="0"/>
              <a: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assum</a:t>
            </a:r>
            <a:r>
              <a:rPr kumimoji="1" lang="en-US" altLang="ja-JP" dirty="0"/>
              <a:t> </a:t>
            </a:r>
            <a:r>
              <a:rPr kumimoji="1" lang="en-US" altLang="ja-JP" dirty="0" err="1"/>
              <a:t>convenire</a:t>
            </a:r>
            <a:r>
              <a:rPr kumimoji="1" lang="en-US" altLang="ja-JP" dirty="0"/>
              <a:t> </a:t>
            </a:r>
            <a:r>
              <a:rPr kumimoji="1" lang="en-US" altLang="ja-JP" dirty="0" err="1"/>
              <a:t>consequuntur</a:t>
            </a:r>
            <a:r>
              <a:rPr kumimoji="1" lang="en-US" altLang="ja-JP" dirty="0"/>
              <a:t>, </a:t>
            </a:r>
            <a:r>
              <a:rPr kumimoji="1" lang="en-US" altLang="ja-JP" dirty="0" err="1"/>
              <a:t>eam</a:t>
            </a:r>
            <a:r>
              <a:rPr kumimoji="1" lang="en-US" altLang="ja-JP" dirty="0"/>
              <a:t> </a:t>
            </a:r>
            <a:r>
              <a:rPr kumimoji="1" lang="en-US" altLang="ja-JP" dirty="0" err="1"/>
              <a:t>oporteat</a:t>
            </a:r>
            <a:r>
              <a:rPr kumimoji="1" lang="en-US" altLang="ja-JP" dirty="0"/>
              <a:t> </a:t>
            </a:r>
            <a:r>
              <a:rPr kumimoji="1" lang="en-US" altLang="ja-JP" dirty="0" err="1"/>
              <a:t>aliquando</a:t>
            </a:r>
            <a:r>
              <a:rPr kumimoji="1" lang="en-US" altLang="ja-JP" dirty="0"/>
              <a:t> et.</a:t>
            </a:r>
          </a:p>
          <a:p>
            <a:endParaRPr kumimoji="1" lang="ja-JP" altLang="en-US" dirty="0"/>
          </a:p>
        </p:txBody>
      </p:sp>
      <p:sp>
        <p:nvSpPr>
          <p:cNvPr id="2" name="Picture Placeholder 1"/>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30</a:t>
            </a:fld>
            <a:endParaRPr lang="en-US" dirty="0"/>
          </a:p>
        </p:txBody>
      </p:sp>
    </p:spTree>
    <p:extLst>
      <p:ext uri="{BB962C8B-B14F-4D97-AF65-F5344CB8AC3E}">
        <p14:creationId xmlns:p14="http://schemas.microsoft.com/office/powerpoint/2010/main" val="2154164392"/>
      </p:ext>
    </p:extLst>
  </p:cSld>
  <p:clrMapOvr>
    <a:masterClrMapping/>
  </p:clrMapOvr>
  <mc:AlternateContent xmlns:mc="http://schemas.openxmlformats.org/markup-compatibility/2006" xmlns:p14="http://schemas.microsoft.com/office/powerpoint/2010/main">
    <mc:Choice Requires="p14">
      <p:transition spd="slow" p14:dur="1250" advTm="3174">
        <p14:flip dir="r"/>
      </p:transition>
    </mc:Choice>
    <mc:Fallback xmlns="">
      <p:transition spd="slow" advTm="3174">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p:cNvSpPr>
            <a:spLocks noGrp="1"/>
          </p:cNvSpPr>
          <p:nvPr>
            <p:ph type="pic" sz="quarter" idx="25"/>
          </p:nvPr>
        </p:nvSpPr>
        <p:spPr/>
      </p:sp>
      <p:sp>
        <p:nvSpPr>
          <p:cNvPr id="5" name="Picture Placeholder 4"/>
          <p:cNvSpPr>
            <a:spLocks noGrp="1"/>
          </p:cNvSpPr>
          <p:nvPr>
            <p:ph type="pic" sz="quarter" idx="22"/>
          </p:nvPr>
        </p:nvSpPr>
        <p:spPr/>
      </p:sp>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MEMBERS</a:t>
            </a:r>
            <a:endParaRPr kumimoji="1" lang="ja-JP" altLang="en-US" dirty="0">
              <a:solidFill>
                <a:schemeClr val="accent1"/>
              </a:solidFill>
            </a:endParaRPr>
          </a:p>
        </p:txBody>
      </p:sp>
      <p:sp>
        <p:nvSpPr>
          <p:cNvPr id="9" name="Text Placeholder 8"/>
          <p:cNvSpPr>
            <a:spLocks noGrp="1"/>
          </p:cNvSpPr>
          <p:nvPr>
            <p:ph type="body" sz="quarter" idx="20"/>
          </p:nvPr>
        </p:nvSpPr>
        <p:spPr/>
        <p:txBody>
          <a:bodyPr/>
          <a:lstStyle/>
          <a:p>
            <a:r>
              <a:rPr kumimoji="1" lang="en-US" altLang="ja-JP" dirty="0"/>
              <a:t>Michael Bay</a:t>
            </a:r>
          </a:p>
        </p:txBody>
      </p:sp>
      <p:sp>
        <p:nvSpPr>
          <p:cNvPr id="10" name="Text Placeholder 9"/>
          <p:cNvSpPr>
            <a:spLocks noGrp="1"/>
          </p:cNvSpPr>
          <p:nvPr>
            <p:ph type="body" sz="quarter" idx="21"/>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his </a:t>
            </a:r>
            <a:r>
              <a:rPr kumimoji="1" lang="en-US" altLang="ja-JP" dirty="0" err="1"/>
              <a:t>omnis</a:t>
            </a:r>
            <a:r>
              <a:rPr kumimoji="1" lang="en-US" altLang="ja-JP" dirty="0"/>
              <a:t> </a:t>
            </a:r>
            <a:r>
              <a:rPr kumimoji="1" lang="en-US" altLang="ja-JP" dirty="0" err="1"/>
              <a:t>quaeque</a:t>
            </a:r>
            <a:r>
              <a:rPr kumimoji="1" lang="en-US" altLang="ja-JP" dirty="0"/>
              <a:t> </a:t>
            </a:r>
            <a:r>
              <a:rPr kumimoji="1" lang="en-US" altLang="ja-JP" dirty="0" err="1"/>
              <a:t>constituam</a:t>
            </a:r>
            <a:r>
              <a:rPr kumimoji="1" lang="en-US" altLang="ja-JP" dirty="0"/>
              <a:t>.</a:t>
            </a:r>
            <a:endParaRPr kumimoji="1" lang="ja-JP" altLang="en-US" dirty="0"/>
          </a:p>
        </p:txBody>
      </p:sp>
      <p:sp>
        <p:nvSpPr>
          <p:cNvPr id="12" name="Text Placeholder 11"/>
          <p:cNvSpPr>
            <a:spLocks noGrp="1"/>
          </p:cNvSpPr>
          <p:nvPr>
            <p:ph type="body" sz="quarter" idx="23"/>
          </p:nvPr>
        </p:nvSpPr>
        <p:spPr/>
        <p:txBody>
          <a:bodyPr/>
          <a:lstStyle/>
          <a:p>
            <a:r>
              <a:rPr kumimoji="1" lang="en-US" altLang="ja-JP" dirty="0"/>
              <a:t>Jane Arden</a:t>
            </a:r>
          </a:p>
        </p:txBody>
      </p:sp>
      <p:sp>
        <p:nvSpPr>
          <p:cNvPr id="13" name="Text Placeholder 12"/>
          <p:cNvSpPr>
            <a:spLocks noGrp="1"/>
          </p:cNvSpPr>
          <p:nvPr>
            <p:ph type="body" sz="quarter" idx="24"/>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t>Suas</a:t>
            </a:r>
            <a:r>
              <a:rPr kumimoji="1" lang="en-US" altLang="ja-JP" dirty="0"/>
              <a:t> </a:t>
            </a:r>
            <a:r>
              <a:rPr kumimoji="1" lang="en-US" altLang="ja-JP" dirty="0" err="1"/>
              <a:t>enim</a:t>
            </a:r>
            <a:r>
              <a:rPr kumimoji="1" lang="en-US" altLang="ja-JP" dirty="0"/>
              <a:t> </a:t>
            </a:r>
            <a:r>
              <a:rPr kumimoji="1" lang="en-US" altLang="ja-JP" dirty="0" err="1"/>
              <a:t>nusquam</a:t>
            </a:r>
            <a:r>
              <a:rPr kumimoji="1" lang="en-US" altLang="ja-JP" dirty="0"/>
              <a:t> quo at. Quo ad </a:t>
            </a:r>
            <a:r>
              <a:rPr kumimoji="1" lang="en-US" altLang="ja-JP" dirty="0" err="1"/>
              <a:t>decore</a:t>
            </a:r>
            <a:r>
              <a:rPr kumimoji="1" lang="en-US" altLang="ja-JP" dirty="0"/>
              <a:t> </a:t>
            </a:r>
            <a:r>
              <a:rPr kumimoji="1" lang="en-US" altLang="ja-JP" dirty="0" err="1"/>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 </a:t>
            </a:r>
            <a:r>
              <a:rPr kumimoji="1" lang="en-US" altLang="ja-JP" dirty="0" err="1"/>
              <a:t>complectitur</a:t>
            </a:r>
            <a:r>
              <a:rPr kumimoji="1" lang="en-US" altLang="ja-JP" dirty="0"/>
              <a:t> cu.</a:t>
            </a:r>
            <a:endParaRPr kumimoji="1" lang="ja-JP" altLang="en-US" dirty="0"/>
          </a:p>
        </p:txBody>
      </p:sp>
      <p:sp>
        <p:nvSpPr>
          <p:cNvPr id="15" name="Text Placeholder 14"/>
          <p:cNvSpPr>
            <a:spLocks noGrp="1"/>
          </p:cNvSpPr>
          <p:nvPr>
            <p:ph type="body" sz="quarter" idx="26"/>
          </p:nvPr>
        </p:nvSpPr>
        <p:spPr/>
        <p:txBody>
          <a:bodyPr/>
          <a:lstStyle/>
          <a:p>
            <a:r>
              <a:rPr lang="en-US" altLang="ja-JP" dirty="0"/>
              <a:t>George Abbott</a:t>
            </a:r>
            <a:endParaRPr kumimoji="1" lang="ja-JP" altLang="en-US" dirty="0"/>
          </a:p>
        </p:txBody>
      </p:sp>
      <p:sp>
        <p:nvSpPr>
          <p:cNvPr id="16" name="Text Placeholder 15"/>
          <p:cNvSpPr>
            <a:spLocks noGrp="1"/>
          </p:cNvSpPr>
          <p:nvPr>
            <p:ph type="body" sz="quarter" idx="27"/>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semper </a:t>
            </a:r>
            <a:r>
              <a:rPr kumimoji="1" lang="en-US" altLang="ja-JP" dirty="0" err="1"/>
              <a:t>consetetur</a:t>
            </a:r>
            <a:r>
              <a:rPr kumimoji="1" lang="en-US" altLang="ja-JP" dirty="0"/>
              <a:t>, </a:t>
            </a:r>
            <a:r>
              <a:rPr kumimoji="1" lang="en-US" altLang="ja-JP" dirty="0" err="1"/>
              <a:t>sed</a:t>
            </a:r>
            <a:r>
              <a:rPr kumimoji="1" lang="en-US" altLang="ja-JP" dirty="0"/>
              <a:t> ne </a:t>
            </a:r>
            <a:r>
              <a:rPr kumimoji="1" lang="en-US" altLang="ja-JP" dirty="0" err="1"/>
              <a:t>solum</a:t>
            </a:r>
            <a:r>
              <a:rPr kumimoji="1" lang="en-US" altLang="ja-JP" dirty="0"/>
              <a:t> </a:t>
            </a:r>
            <a:r>
              <a:rPr kumimoji="1" lang="en-US" altLang="ja-JP" dirty="0" err="1"/>
              <a:t>vocent</a:t>
            </a:r>
            <a:r>
              <a:rPr kumimoji="1" lang="en-US" altLang="ja-JP" dirty="0"/>
              <a:t> </a:t>
            </a:r>
            <a:r>
              <a:rPr kumimoji="1" lang="en-US" altLang="ja-JP" dirty="0" err="1"/>
              <a:t>aperiam</a:t>
            </a:r>
            <a:r>
              <a:rPr kumimoji="1" lang="en-US" altLang="ja-JP" dirty="0"/>
              <a:t>. </a:t>
            </a:r>
            <a:r>
              <a:rPr kumimoji="1" lang="en-US" altLang="ja-JP" dirty="0" err="1"/>
              <a:t>Eruditi</a:t>
            </a:r>
            <a:r>
              <a:rPr kumimoji="1" lang="en-US" altLang="ja-JP" dirty="0"/>
              <a:t> </a:t>
            </a:r>
            <a:r>
              <a:rPr kumimoji="1" lang="en-US" altLang="ja-JP" dirty="0" err="1"/>
              <a:t>explicari</a:t>
            </a:r>
            <a:r>
              <a:rPr kumimoji="1" lang="en-US" altLang="ja-JP" dirty="0"/>
              <a:t> in </a:t>
            </a:r>
            <a:r>
              <a:rPr kumimoji="1" lang="en-US" altLang="ja-JP" dirty="0" err="1"/>
              <a:t>eam</a:t>
            </a:r>
            <a:r>
              <a:rPr kumimoji="1" lang="en-US" altLang="ja-JP" dirty="0"/>
              <a:t>.</a:t>
            </a:r>
            <a:endParaRPr kumimoji="1" lang="ja-JP" altLang="en-US" dirty="0"/>
          </a:p>
        </p:txBody>
      </p:sp>
      <p:sp>
        <p:nvSpPr>
          <p:cNvPr id="8" name="Slide Number Placeholder 7"/>
          <p:cNvSpPr>
            <a:spLocks noGrp="1"/>
          </p:cNvSpPr>
          <p:nvPr>
            <p:ph type="sldNum" sz="quarter" idx="11"/>
          </p:nvPr>
        </p:nvSpPr>
        <p:spPr/>
        <p:txBody>
          <a:bodyPr/>
          <a:lstStyle/>
          <a:p>
            <a:fld id="{03EB59E2-90B9-4CD3-AC74-D672227E13C3}" type="slidenum">
              <a:rPr lang="en-US" smtClean="0"/>
              <a:pPr/>
              <a:t>31</a:t>
            </a:fld>
            <a:endParaRPr lang="en-US" dirty="0"/>
          </a:p>
        </p:txBody>
      </p:sp>
    </p:spTree>
    <p:extLst>
      <p:ext uri="{BB962C8B-B14F-4D97-AF65-F5344CB8AC3E}">
        <p14:creationId xmlns:p14="http://schemas.microsoft.com/office/powerpoint/2010/main" val="2451856787"/>
      </p:ext>
    </p:extLst>
  </p:cSld>
  <p:clrMapOvr>
    <a:masterClrMapping/>
  </p:clrMapOvr>
  <mc:AlternateContent xmlns:mc="http://schemas.openxmlformats.org/markup-compatibility/2006" xmlns:p14="http://schemas.microsoft.com/office/powerpoint/2010/main">
    <mc:Choice Requires="p14">
      <p:transition spd="slow" p14:dur="1250" advTm="5715">
        <p14:flip dir="r"/>
      </p:transition>
    </mc:Choice>
    <mc:Fallback xmlns="">
      <p:transition spd="slow" advTm="5715">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0" name="Picture Placeholder 9"/>
          <p:cNvSpPr>
            <a:spLocks noGrp="1"/>
          </p:cNvSpPr>
          <p:nvPr>
            <p:ph type="pic" sz="quarter" idx="13"/>
          </p:nvPr>
        </p:nvSpPr>
        <p:spPr/>
      </p:sp>
      <p:sp>
        <p:nvSpPr>
          <p:cNvPr id="16" name="Text Placeholder 15"/>
          <p:cNvSpPr>
            <a:spLocks noGrp="1"/>
          </p:cNvSpPr>
          <p:nvPr>
            <p:ph type="body" sz="quarter" idx="20"/>
          </p:nvPr>
        </p:nvSpPr>
        <p:spPr/>
        <p:txBody>
          <a:bodyPr/>
          <a:lstStyle/>
          <a:p>
            <a:r>
              <a:rPr kumimoji="1" lang="en-US" altLang="ja-JP" dirty="0"/>
              <a:t>Brad Bird</a:t>
            </a:r>
          </a:p>
        </p:txBody>
      </p:sp>
      <p:sp>
        <p:nvSpPr>
          <p:cNvPr id="11" name="Picture Placeholder 10"/>
          <p:cNvSpPr>
            <a:spLocks noGrp="1"/>
          </p:cNvSpPr>
          <p:nvPr>
            <p:ph type="pic" sz="quarter" idx="21"/>
          </p:nvPr>
        </p:nvSpPr>
        <p:spPr/>
      </p:sp>
      <p:sp>
        <p:nvSpPr>
          <p:cNvPr id="18" name="Text Placeholder 17"/>
          <p:cNvSpPr>
            <a:spLocks noGrp="1"/>
          </p:cNvSpPr>
          <p:nvPr>
            <p:ph type="body" sz="quarter" idx="22"/>
          </p:nvPr>
        </p:nvSpPr>
        <p:spPr/>
        <p:txBody>
          <a:bodyPr/>
          <a:lstStyle/>
          <a:p>
            <a:r>
              <a:rPr kumimoji="1" lang="en-US" altLang="ja-JP" dirty="0"/>
              <a:t>Kathryn Bigelow</a:t>
            </a:r>
            <a:endParaRPr kumimoji="1" lang="ja-JP" altLang="en-US" dirty="0"/>
          </a:p>
        </p:txBody>
      </p:sp>
      <p:sp>
        <p:nvSpPr>
          <p:cNvPr id="12" name="Picture Placeholder 11"/>
          <p:cNvSpPr>
            <a:spLocks noGrp="1"/>
          </p:cNvSpPr>
          <p:nvPr>
            <p:ph type="pic" sz="quarter" idx="23"/>
          </p:nvPr>
        </p:nvSpPr>
        <p:spPr/>
      </p:sp>
      <p:sp>
        <p:nvSpPr>
          <p:cNvPr id="20" name="Text Placeholder 19"/>
          <p:cNvSpPr>
            <a:spLocks noGrp="1"/>
          </p:cNvSpPr>
          <p:nvPr>
            <p:ph type="body" sz="quarter" idx="24"/>
          </p:nvPr>
        </p:nvSpPr>
        <p:spPr/>
        <p:txBody>
          <a:bodyPr/>
          <a:lstStyle/>
          <a:p>
            <a:r>
              <a:rPr kumimoji="1" lang="en-US" altLang="ja-JP" dirty="0"/>
              <a:t>Georges </a:t>
            </a:r>
            <a:r>
              <a:rPr kumimoji="1" lang="en-US" altLang="ja-JP" dirty="0" err="1"/>
              <a:t>Méliès</a:t>
            </a:r>
            <a:endParaRPr kumimoji="1" lang="ja-JP" altLang="en-US" dirty="0"/>
          </a:p>
        </p:txBody>
      </p:sp>
      <p:sp>
        <p:nvSpPr>
          <p:cNvPr id="13" name="Picture Placeholder 12"/>
          <p:cNvSpPr>
            <a:spLocks noGrp="1"/>
          </p:cNvSpPr>
          <p:nvPr>
            <p:ph type="pic" sz="quarter" idx="25"/>
          </p:nvPr>
        </p:nvSpPr>
        <p:spPr/>
      </p:sp>
      <p:sp>
        <p:nvSpPr>
          <p:cNvPr id="22" name="Text Placeholder 21"/>
          <p:cNvSpPr>
            <a:spLocks noGrp="1"/>
          </p:cNvSpPr>
          <p:nvPr>
            <p:ph type="body" sz="quarter" idx="26"/>
          </p:nvPr>
        </p:nvSpPr>
        <p:spPr/>
        <p:txBody>
          <a:bodyPr/>
          <a:lstStyle/>
          <a:p>
            <a:r>
              <a:rPr kumimoji="1" lang="en-US" altLang="ja-JP" dirty="0" err="1"/>
              <a:t>Suzana</a:t>
            </a:r>
            <a:r>
              <a:rPr kumimoji="1" lang="en-US" altLang="ja-JP" dirty="0"/>
              <a:t> </a:t>
            </a:r>
            <a:r>
              <a:rPr kumimoji="1" lang="en-US" altLang="ja-JP" dirty="0" err="1"/>
              <a:t>Amaral</a:t>
            </a:r>
            <a:endParaRPr kumimoji="1" lang="en-US" altLang="ja-JP" dirty="0"/>
          </a:p>
        </p:txBody>
      </p:sp>
      <p:sp>
        <p:nvSpPr>
          <p:cNvPr id="15" name="Picture Placeholder 14"/>
          <p:cNvSpPr>
            <a:spLocks noGrp="1"/>
          </p:cNvSpPr>
          <p:nvPr>
            <p:ph type="pic" sz="quarter" idx="27"/>
          </p:nvPr>
        </p:nvSpPr>
        <p:spPr/>
      </p:sp>
      <p:sp>
        <p:nvSpPr>
          <p:cNvPr id="24" name="Text Placeholder 23"/>
          <p:cNvSpPr>
            <a:spLocks noGrp="1"/>
          </p:cNvSpPr>
          <p:nvPr>
            <p:ph type="body" sz="quarter" idx="28"/>
          </p:nvPr>
        </p:nvSpPr>
        <p:spPr/>
        <p:txBody>
          <a:bodyPr/>
          <a:lstStyle/>
          <a:p>
            <a:r>
              <a:rPr kumimoji="1" lang="en-US" altLang="ja-JP" dirty="0" err="1"/>
              <a:t>Věra</a:t>
            </a:r>
            <a:r>
              <a:rPr kumimoji="1" lang="en-US" altLang="ja-JP" dirty="0"/>
              <a:t> </a:t>
            </a:r>
            <a:r>
              <a:rPr kumimoji="1" lang="en-US" altLang="ja-JP" dirty="0" err="1"/>
              <a:t>Chytilová</a:t>
            </a:r>
            <a:endParaRPr kumimoji="1" lang="en-US" altLang="ja-JP" dirty="0"/>
          </a:p>
        </p:txBody>
      </p:sp>
      <p:sp>
        <p:nvSpPr>
          <p:cNvPr id="17" name="Picture Placeholder 16"/>
          <p:cNvSpPr>
            <a:spLocks noGrp="1"/>
          </p:cNvSpPr>
          <p:nvPr>
            <p:ph type="pic" sz="quarter" idx="29"/>
          </p:nvPr>
        </p:nvSpPr>
        <p:spPr/>
      </p:sp>
      <p:sp>
        <p:nvSpPr>
          <p:cNvPr id="26" name="Text Placeholder 25"/>
          <p:cNvSpPr>
            <a:spLocks noGrp="1"/>
          </p:cNvSpPr>
          <p:nvPr>
            <p:ph type="body" sz="quarter" idx="30"/>
          </p:nvPr>
        </p:nvSpPr>
        <p:spPr/>
        <p:txBody>
          <a:bodyPr/>
          <a:lstStyle/>
          <a:p>
            <a:r>
              <a:rPr kumimoji="1" lang="en-US" altLang="ja-JP" dirty="0"/>
              <a:t>Neill Blomkamp</a:t>
            </a:r>
          </a:p>
        </p:txBody>
      </p:sp>
      <p:sp>
        <p:nvSpPr>
          <p:cNvPr id="14" name="Title 13"/>
          <p:cNvSpPr>
            <a:spLocks noGrp="1"/>
          </p:cNvSpPr>
          <p:nvPr>
            <p:ph type="title"/>
          </p:nvPr>
        </p:nvSpPr>
        <p:spPr/>
        <p:txBody>
          <a:bodyPr/>
          <a:lstStyle/>
          <a:p>
            <a:r>
              <a:rPr kumimoji="1" lang="en-US" altLang="ja-JP" dirty="0"/>
              <a:t>OUR </a:t>
            </a:r>
            <a:r>
              <a:rPr kumimoji="1" lang="en-US" altLang="ja-JP" dirty="0">
                <a:solidFill>
                  <a:schemeClr val="accent1"/>
                </a:solidFill>
              </a:rPr>
              <a:t>MEMBERS</a:t>
            </a:r>
            <a:endParaRPr kumimoji="1" lang="ja-JP" altLang="en-US" dirty="0">
              <a:solidFill>
                <a:schemeClr val="accent1"/>
              </a:solidFill>
            </a:endParaRPr>
          </a:p>
        </p:txBody>
      </p:sp>
      <p:sp>
        <p:nvSpPr>
          <p:cNvPr id="34" name="Text Placeholder 33"/>
          <p:cNvSpPr>
            <a:spLocks noGrp="1"/>
          </p:cNvSpPr>
          <p:nvPr>
            <p:ph type="body" sz="quarter" idx="31"/>
          </p:nvPr>
        </p:nvSpPr>
        <p:spPr/>
        <p:txBody>
          <a:bodyPr>
            <a:normAutofit/>
          </a:bodyPr>
          <a:lstStyle/>
          <a:p>
            <a:r>
              <a:rPr kumimoji="1" lang="en-US" altLang="ja-JP" dirty="0"/>
              <a:t>Art Director</a:t>
            </a:r>
            <a:endParaRPr kumimoji="1" lang="ja-JP" altLang="en-US" dirty="0"/>
          </a:p>
        </p:txBody>
      </p:sp>
      <p:sp>
        <p:nvSpPr>
          <p:cNvPr id="35" name="Text Placeholder 34"/>
          <p:cNvSpPr>
            <a:spLocks noGrp="1"/>
          </p:cNvSpPr>
          <p:nvPr>
            <p:ph type="body" sz="quarter" idx="32"/>
          </p:nvPr>
        </p:nvSpPr>
        <p:spPr/>
        <p:txBody>
          <a:bodyPr>
            <a:normAutofit/>
          </a:bodyPr>
          <a:lstStyle/>
          <a:p>
            <a:r>
              <a:rPr kumimoji="1" lang="en-US" altLang="ja-JP" dirty="0"/>
              <a:t>UX Specialist</a:t>
            </a:r>
            <a:endParaRPr kumimoji="1" lang="ja-JP" altLang="en-US" dirty="0"/>
          </a:p>
        </p:txBody>
      </p:sp>
      <p:sp>
        <p:nvSpPr>
          <p:cNvPr id="36" name="Text Placeholder 35"/>
          <p:cNvSpPr>
            <a:spLocks noGrp="1"/>
          </p:cNvSpPr>
          <p:nvPr>
            <p:ph type="body" sz="quarter" idx="33"/>
          </p:nvPr>
        </p:nvSpPr>
        <p:spPr/>
        <p:txBody>
          <a:bodyPr>
            <a:normAutofit/>
          </a:bodyPr>
          <a:lstStyle/>
          <a:p>
            <a:r>
              <a:rPr kumimoji="1" lang="en-US" altLang="ja-JP" dirty="0"/>
              <a:t>UX Specialist</a:t>
            </a:r>
            <a:endParaRPr kumimoji="1" lang="ja-JP" altLang="en-US" dirty="0"/>
          </a:p>
        </p:txBody>
      </p:sp>
      <p:sp>
        <p:nvSpPr>
          <p:cNvPr id="37" name="Text Placeholder 36"/>
          <p:cNvSpPr>
            <a:spLocks noGrp="1"/>
          </p:cNvSpPr>
          <p:nvPr>
            <p:ph type="body" sz="quarter" idx="34"/>
          </p:nvPr>
        </p:nvSpPr>
        <p:spPr/>
        <p:txBody>
          <a:bodyPr>
            <a:normAutofit/>
          </a:bodyPr>
          <a:lstStyle/>
          <a:p>
            <a:r>
              <a:rPr kumimoji="1" lang="en-US" altLang="ja-JP" dirty="0"/>
              <a:t>UI Designer</a:t>
            </a:r>
            <a:endParaRPr kumimoji="1" lang="ja-JP" altLang="en-US" dirty="0"/>
          </a:p>
        </p:txBody>
      </p:sp>
      <p:sp>
        <p:nvSpPr>
          <p:cNvPr id="38" name="Text Placeholder 37"/>
          <p:cNvSpPr>
            <a:spLocks noGrp="1"/>
          </p:cNvSpPr>
          <p:nvPr>
            <p:ph type="body" sz="quarter" idx="35"/>
          </p:nvPr>
        </p:nvSpPr>
        <p:spPr/>
        <p:txBody>
          <a:bodyPr>
            <a:normAutofit/>
          </a:bodyPr>
          <a:lstStyle/>
          <a:p>
            <a:r>
              <a:rPr kumimoji="1" lang="en-US" altLang="ja-JP" dirty="0"/>
              <a:t>UX Design Lead</a:t>
            </a:r>
            <a:endParaRPr kumimoji="1" lang="ja-JP" altLang="en-US" dirty="0"/>
          </a:p>
        </p:txBody>
      </p:sp>
      <p:sp>
        <p:nvSpPr>
          <p:cNvPr id="39" name="Text Placeholder 38"/>
          <p:cNvSpPr>
            <a:spLocks noGrp="1"/>
          </p:cNvSpPr>
          <p:nvPr>
            <p:ph type="body" sz="quarter" idx="36"/>
          </p:nvPr>
        </p:nvSpPr>
        <p:spPr/>
        <p:txBody>
          <a:bodyPr>
            <a:normAutofit/>
          </a:bodyPr>
          <a:lstStyle/>
          <a:p>
            <a:r>
              <a:rPr kumimoji="1" lang="en-US" altLang="ja-JP" dirty="0"/>
              <a:t>Line Producer</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32</a:t>
            </a:fld>
            <a:endParaRPr lang="en-US" dirty="0"/>
          </a:p>
        </p:txBody>
      </p:sp>
    </p:spTree>
    <p:extLst>
      <p:ext uri="{BB962C8B-B14F-4D97-AF65-F5344CB8AC3E}">
        <p14:creationId xmlns:p14="http://schemas.microsoft.com/office/powerpoint/2010/main" val="3066251606"/>
      </p:ext>
    </p:extLst>
  </p:cSld>
  <p:clrMapOvr>
    <a:masterClrMapping/>
  </p:clrMapOvr>
  <mc:AlternateContent xmlns:mc="http://schemas.openxmlformats.org/markup-compatibility/2006" xmlns:p14="http://schemas.microsoft.com/office/powerpoint/2010/main">
    <mc:Choice Requires="p14">
      <p:transition spd="slow" p14:dur="1250" advTm="11102">
        <p14:flip dir="r"/>
      </p:transition>
    </mc:Choice>
    <mc:Fallback xmlns="">
      <p:transition spd="slow" advTm="11102">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5" name="Picture Placeholder 4"/>
          <p:cNvSpPr>
            <a:spLocks noGrp="1"/>
          </p:cNvSpPr>
          <p:nvPr>
            <p:ph type="pic" sz="quarter" idx="13"/>
          </p:nvPr>
        </p:nvSpPr>
        <p:spPr/>
      </p:sp>
      <p:sp>
        <p:nvSpPr>
          <p:cNvPr id="28" name="Title 27"/>
          <p:cNvSpPr>
            <a:spLocks noGrp="1"/>
          </p:cNvSpPr>
          <p:nvPr>
            <p:ph type="title"/>
          </p:nvPr>
        </p:nvSpPr>
        <p:spPr/>
        <p:txBody>
          <a:bodyPr/>
          <a:lstStyle/>
          <a:p>
            <a:r>
              <a:rPr kumimoji="1" lang="en-US" altLang="ja-JP" dirty="0"/>
              <a:t>IMAGINATION</a:t>
            </a:r>
            <a:br>
              <a:rPr kumimoji="1" lang="en-US" altLang="ja-JP" dirty="0"/>
            </a:br>
            <a:r>
              <a:rPr kumimoji="1" lang="en-US" altLang="ja-JP" dirty="0"/>
              <a:t>MEANS</a:t>
            </a:r>
            <a:br>
              <a:rPr kumimoji="1" lang="en-US" altLang="ja-JP" dirty="0"/>
            </a:br>
            <a:r>
              <a:rPr kumimoji="1" lang="en-US" altLang="ja-JP" dirty="0"/>
              <a:t>NOTHING</a:t>
            </a:r>
            <a:br>
              <a:rPr kumimoji="1" lang="en-US" altLang="ja-JP" dirty="0"/>
            </a:br>
            <a:r>
              <a:rPr kumimoji="1" lang="en-US" altLang="ja-JP" dirty="0"/>
              <a:t>WITHOUT</a:t>
            </a:r>
            <a:br>
              <a:rPr kumimoji="1" lang="en-US" altLang="ja-JP" dirty="0"/>
            </a:br>
            <a:r>
              <a:rPr kumimoji="1" lang="en-US" altLang="ja-JP" dirty="0">
                <a:solidFill>
                  <a:schemeClr val="accent1"/>
                </a:solidFill>
              </a:rPr>
              <a:t>DOING</a:t>
            </a:r>
            <a:endParaRPr kumimoji="1" lang="ja-JP" altLang="en-US" dirty="0">
              <a:solidFill>
                <a:schemeClr val="accent1"/>
              </a:solidFill>
            </a:endParaRPr>
          </a:p>
        </p:txBody>
      </p:sp>
      <p:sp>
        <p:nvSpPr>
          <p:cNvPr id="31" name="Text Placeholder 30"/>
          <p:cNvSpPr>
            <a:spLocks noGrp="1"/>
          </p:cNvSpPr>
          <p:nvPr>
            <p:ph type="body" sz="quarter" idx="15"/>
          </p:nvPr>
        </p:nvSpPr>
        <p:spPr/>
        <p:txBody>
          <a:bodyPr/>
          <a:lstStyle/>
          <a:p>
            <a:r>
              <a:rPr kumimoji="1" lang="en-US" altLang="ja-JP" dirty="0"/>
              <a:t>Eros </a:t>
            </a:r>
            <a:r>
              <a:rPr kumimoji="1" lang="en-US" altLang="ja-JP" dirty="0" err="1"/>
              <a:t>recusabo</a:t>
            </a:r>
            <a:r>
              <a:rPr kumimoji="1" lang="en-US" altLang="ja-JP" dirty="0"/>
              <a:t> </a:t>
            </a:r>
            <a:r>
              <a:rPr kumimoji="1" lang="en-US" altLang="ja-JP" dirty="0" err="1"/>
              <a:t>ut</a:t>
            </a:r>
            <a:r>
              <a:rPr kumimoji="1" lang="en-US" altLang="ja-JP" dirty="0"/>
              <a:t> sit. </a:t>
            </a:r>
            <a:r>
              <a:rPr kumimoji="1" lang="en-US" altLang="ja-JP" dirty="0" err="1"/>
              <a:t>Possim</a:t>
            </a:r>
            <a:r>
              <a:rPr kumimoji="1" lang="en-US" altLang="ja-JP" dirty="0"/>
              <a:t> </a:t>
            </a:r>
            <a:r>
              <a:rPr kumimoji="1" lang="en-US" altLang="ja-JP" dirty="0" err="1"/>
              <a:t>facilisis</a:t>
            </a:r>
            <a:r>
              <a:rPr kumimoji="1" lang="en-US" altLang="ja-JP" dirty="0"/>
              <a:t> </a:t>
            </a:r>
            <a:r>
              <a:rPr kumimoji="1" lang="en-US" altLang="ja-JP" dirty="0" err="1"/>
              <a:t>adolescens</a:t>
            </a:r>
            <a:r>
              <a:rPr kumimoji="1" lang="en-US" altLang="ja-JP" dirty="0"/>
              <a:t> ad duo, at </a:t>
            </a:r>
            <a:r>
              <a:rPr kumimoji="1" lang="en-US" altLang="ja-JP" dirty="0" err="1"/>
              <a:t>veniam</a:t>
            </a:r>
            <a:r>
              <a:rPr kumimoji="1" lang="en-US" altLang="ja-JP" dirty="0"/>
              <a:t> </a:t>
            </a:r>
            <a:r>
              <a:rPr kumimoji="1" lang="en-US" altLang="ja-JP" dirty="0" err="1"/>
              <a:t>tamquam</a:t>
            </a:r>
            <a:r>
              <a:rPr kumimoji="1" lang="en-US" altLang="ja-JP" dirty="0"/>
              <a:t> </a:t>
            </a:r>
            <a:r>
              <a:rPr kumimoji="1" lang="en-US" altLang="ja-JP" dirty="0" err="1"/>
              <a:t>principes</a:t>
            </a:r>
            <a:r>
              <a:rPr kumimoji="1" lang="en-US" altLang="ja-JP" dirty="0"/>
              <a:t> qui, cu </a:t>
            </a:r>
            <a:r>
              <a:rPr kumimoji="1" lang="en-US" altLang="ja-JP" dirty="0" err="1"/>
              <a:t>utinam</a:t>
            </a:r>
            <a:r>
              <a:rPr kumimoji="1" lang="en-US" altLang="ja-JP" dirty="0"/>
              <a:t> corpora per. Ne </a:t>
            </a:r>
            <a:r>
              <a:rPr kumimoji="1" lang="en-US" altLang="ja-JP" dirty="0" err="1"/>
              <a:t>pri</a:t>
            </a:r>
            <a:r>
              <a:rPr kumimoji="1" lang="en-US" altLang="ja-JP" dirty="0"/>
              <a:t> </a:t>
            </a:r>
            <a:r>
              <a:rPr kumimoji="1" lang="en-US" altLang="ja-JP" dirty="0" err="1"/>
              <a:t>melius</a:t>
            </a:r>
            <a:r>
              <a:rPr kumimoji="1" lang="en-US" altLang="ja-JP" dirty="0"/>
              <a:t> </a:t>
            </a:r>
            <a:r>
              <a:rPr kumimoji="1" lang="en-US" altLang="ja-JP" dirty="0" err="1"/>
              <a:t>appareat</a:t>
            </a:r>
            <a:r>
              <a:rPr kumimoji="1" lang="en-US" altLang="ja-JP" dirty="0"/>
              <a:t> </a:t>
            </a:r>
            <a:r>
              <a:rPr kumimoji="1" lang="en-US" altLang="ja-JP" dirty="0" err="1"/>
              <a:t>accusata</a:t>
            </a:r>
            <a:r>
              <a:rPr kumimoji="1" lang="en-US" altLang="ja-JP" dirty="0"/>
              <a:t>, </a:t>
            </a:r>
            <a:r>
              <a:rPr kumimoji="1" lang="en-US" altLang="ja-JP" dirty="0" err="1"/>
              <a:t>viris</a:t>
            </a:r>
            <a:r>
              <a:rPr kumimoji="1" lang="en-US" altLang="ja-JP" dirty="0"/>
              <a:t> </a:t>
            </a:r>
            <a:r>
              <a:rPr kumimoji="1" lang="en-US" altLang="ja-JP" dirty="0" err="1"/>
              <a:t>pertinacia</a:t>
            </a:r>
            <a:r>
              <a:rPr kumimoji="1" lang="en-US" altLang="ja-JP" dirty="0"/>
              <a:t> </a:t>
            </a:r>
            <a:r>
              <a:rPr kumimoji="1" lang="en-US" altLang="ja-JP" dirty="0" err="1"/>
              <a:t>usu</a:t>
            </a:r>
            <a:r>
              <a:rPr kumimoji="1" lang="en-US" altLang="ja-JP" dirty="0"/>
              <a:t> </a:t>
            </a:r>
            <a:r>
              <a:rPr kumimoji="1" lang="en-US" altLang="ja-JP" dirty="0" err="1"/>
              <a:t>ei</a:t>
            </a:r>
            <a:r>
              <a:rPr kumimoji="1" lang="en-US" altLang="ja-JP" dirty="0"/>
              <a:t>, </a:t>
            </a:r>
            <a:r>
              <a:rPr kumimoji="1" lang="en-US" altLang="ja-JP" dirty="0" err="1"/>
              <a:t>ea</a:t>
            </a:r>
            <a:r>
              <a:rPr kumimoji="1" lang="en-US" altLang="ja-JP" dirty="0"/>
              <a:t> his </a:t>
            </a:r>
            <a:r>
              <a:rPr kumimoji="1" lang="en-US" altLang="ja-JP" dirty="0" err="1"/>
              <a:t>omnis</a:t>
            </a:r>
            <a:r>
              <a:rPr kumimoji="1" lang="en-US" altLang="ja-JP" dirty="0"/>
              <a:t> </a:t>
            </a:r>
            <a:r>
              <a:rPr kumimoji="1" lang="en-US" altLang="ja-JP" dirty="0" err="1"/>
              <a:t>quaeque</a:t>
            </a:r>
            <a:r>
              <a:rPr kumimoji="1" lang="en-US" altLang="ja-JP" dirty="0"/>
              <a:t> </a:t>
            </a:r>
            <a:r>
              <a:rPr kumimoji="1" lang="en-US" altLang="ja-JP" dirty="0" err="1"/>
              <a:t>constituam</a:t>
            </a:r>
            <a:r>
              <a:rPr kumimoji="1" lang="en-US" altLang="ja-JP" dirty="0"/>
              <a:t>. </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33</a:t>
            </a:fld>
            <a:endParaRPr lang="en-US" dirty="0"/>
          </a:p>
        </p:txBody>
      </p:sp>
    </p:spTree>
    <p:extLst>
      <p:ext uri="{BB962C8B-B14F-4D97-AF65-F5344CB8AC3E}">
        <p14:creationId xmlns:p14="http://schemas.microsoft.com/office/powerpoint/2010/main" val="95707884"/>
      </p:ext>
    </p:extLst>
  </p:cSld>
  <p:clrMapOvr>
    <a:masterClrMapping/>
  </p:clrMapOvr>
  <mc:AlternateContent xmlns:mc="http://schemas.openxmlformats.org/markup-compatibility/2006" xmlns:p14="http://schemas.microsoft.com/office/powerpoint/2010/main">
    <mc:Choice Requires="p14">
      <p:transition spd="slow" p14:dur="1250" advTm="3914">
        <p14:flip dir="r"/>
      </p:transition>
    </mc:Choice>
    <mc:Fallback xmlns="">
      <p:transition spd="slow" advTm="3914">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OUR </a:t>
            </a:r>
            <a:r>
              <a:rPr kumimoji="1" lang="en-US" altLang="ja-JP" dirty="0">
                <a:solidFill>
                  <a:schemeClr val="accent1"/>
                </a:solidFill>
              </a:rPr>
              <a:t>PROMISES</a:t>
            </a:r>
            <a:endParaRPr kumimoji="1" lang="ja-JP" altLang="en-US" dirty="0">
              <a:solidFill>
                <a:schemeClr val="accent1"/>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8"/>
          </p:nvPr>
        </p:nvSpPr>
        <p:spPr/>
        <p:txBody>
          <a:bodyPr>
            <a:normAutofit lnSpcReduction="10000"/>
          </a:bodyPr>
          <a:lstStyle/>
          <a:p>
            <a:r>
              <a:rPr kumimoji="1" lang="en-US" altLang="ja-JP" dirty="0"/>
              <a:t>WE CARE</a:t>
            </a:r>
            <a:endParaRPr kumimoji="1" lang="ja-JP" altLang="en-US" dirty="0"/>
          </a:p>
        </p:txBody>
      </p:sp>
      <p:sp>
        <p:nvSpPr>
          <p:cNvPr id="10" name="Text Placeholder 9"/>
          <p:cNvSpPr>
            <a:spLocks noGrp="1"/>
          </p:cNvSpPr>
          <p:nvPr>
            <p:ph type="body" sz="quarter" idx="19"/>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t>Suas</a:t>
            </a:r>
            <a:r>
              <a:rPr kumimoji="1" lang="en-US" altLang="ja-JP" dirty="0"/>
              <a:t> </a:t>
            </a:r>
            <a:r>
              <a:rPr kumimoji="1" lang="en-US" altLang="ja-JP" dirty="0" err="1"/>
              <a:t>enim</a:t>
            </a:r>
            <a:r>
              <a:rPr kumimoji="1" lang="en-US" altLang="ja-JP" dirty="0"/>
              <a:t> </a:t>
            </a:r>
            <a:r>
              <a:rPr kumimoji="1" lang="en-US" altLang="ja-JP" dirty="0" err="1"/>
              <a:t>nusquam</a:t>
            </a:r>
            <a:r>
              <a:rPr kumimoji="1" lang="en-US" altLang="ja-JP" dirty="0"/>
              <a:t> quo at. Quo ad </a:t>
            </a:r>
            <a:r>
              <a:rPr kumimoji="1" lang="en-US" altLang="ja-JP" dirty="0" err="1"/>
              <a:t>decore</a:t>
            </a:r>
            <a:r>
              <a:rPr kumimoji="1" lang="en-US" altLang="ja-JP" dirty="0"/>
              <a:t> </a:t>
            </a:r>
            <a:r>
              <a:rPr kumimoji="1" lang="en-US" altLang="ja-JP" dirty="0" err="1"/>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 </a:t>
            </a:r>
            <a:r>
              <a:rPr kumimoji="1" lang="en-US" altLang="ja-JP" dirty="0" err="1"/>
              <a:t>complectitur</a:t>
            </a:r>
            <a:r>
              <a:rPr kumimoji="1" lang="en-US" altLang="ja-JP" dirty="0"/>
              <a:t> cu.</a:t>
            </a:r>
          </a:p>
          <a:p>
            <a:endParaRPr kumimoji="1" lang="ja-JP" altLang="en-US" dirty="0"/>
          </a:p>
        </p:txBody>
      </p:sp>
      <p:sp>
        <p:nvSpPr>
          <p:cNvPr id="11" name="Text Placeholder 10"/>
          <p:cNvSpPr>
            <a:spLocks noGrp="1"/>
          </p:cNvSpPr>
          <p:nvPr>
            <p:ph type="body" sz="quarter" idx="20"/>
          </p:nvPr>
        </p:nvSpPr>
        <p:spPr/>
        <p:txBody>
          <a:bodyPr>
            <a:normAutofit lnSpcReduction="10000"/>
          </a:bodyPr>
          <a:lstStyle/>
          <a:p>
            <a:r>
              <a:rPr kumimoji="1" lang="en-US" altLang="ja-JP" dirty="0"/>
              <a:t>WE CREATE</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a:t>
            </a:r>
            <a:r>
              <a:rPr kumimoji="1" lang="en-US" altLang="ja-JP" dirty="0">
                <a:solidFill>
                  <a:schemeClr val="accent1"/>
                </a:solidFill>
              </a:rPr>
              <a:t>semper </a:t>
            </a:r>
            <a:r>
              <a:rPr kumimoji="1" lang="en-US" altLang="ja-JP" dirty="0" err="1">
                <a:solidFill>
                  <a:schemeClr val="accent1"/>
                </a:solidFill>
              </a:rPr>
              <a:t>consetetur</a:t>
            </a:r>
            <a:r>
              <a:rPr kumimoji="1" lang="en-US" altLang="ja-JP" dirty="0">
                <a:solidFill>
                  <a:schemeClr val="accent1"/>
                </a:solidFill>
              </a:rPr>
              <a:t>, </a:t>
            </a:r>
            <a:r>
              <a:rPr kumimoji="1" lang="en-US" altLang="ja-JP" dirty="0" err="1">
                <a:solidFill>
                  <a:schemeClr val="accent1"/>
                </a:solidFill>
              </a:rPr>
              <a:t>sed</a:t>
            </a:r>
            <a:r>
              <a:rPr kumimoji="1" lang="en-US" altLang="ja-JP" dirty="0">
                <a:solidFill>
                  <a:schemeClr val="accent1"/>
                </a:solidFill>
              </a:rPr>
              <a:t> ne </a:t>
            </a:r>
            <a:r>
              <a:rPr kumimoji="1" lang="en-US" altLang="ja-JP" dirty="0" err="1">
                <a:solidFill>
                  <a:schemeClr val="accent1"/>
                </a:solidFill>
              </a:rPr>
              <a:t>solum</a:t>
            </a:r>
            <a:r>
              <a:rPr kumimoji="1" lang="en-US" altLang="ja-JP" dirty="0">
                <a:solidFill>
                  <a:schemeClr val="accent1"/>
                </a:solidFill>
              </a:rPr>
              <a:t> </a:t>
            </a:r>
            <a:r>
              <a:rPr kumimoji="1" lang="en-US" altLang="ja-JP" dirty="0" err="1">
                <a:solidFill>
                  <a:schemeClr val="accent1"/>
                </a:solidFill>
              </a:rPr>
              <a:t>vocent</a:t>
            </a:r>
            <a:r>
              <a:rPr kumimoji="1" lang="en-US" altLang="ja-JP" dirty="0">
                <a:solidFill>
                  <a:schemeClr val="accent1"/>
                </a:solidFill>
              </a:rPr>
              <a:t> </a:t>
            </a:r>
            <a:r>
              <a:rPr kumimoji="1" lang="en-US" altLang="ja-JP" dirty="0" err="1">
                <a:solidFill>
                  <a:schemeClr val="accent1"/>
                </a:solidFill>
              </a:rPr>
              <a:t>aperiam</a:t>
            </a:r>
            <a:r>
              <a:rPr kumimoji="1" lang="en-US" altLang="ja-JP" dirty="0"/>
              <a:t>. </a:t>
            </a:r>
            <a:endParaRPr kumimoji="1" lang="ja-JP" altLang="en-US" dirty="0"/>
          </a:p>
        </p:txBody>
      </p:sp>
      <p:sp>
        <p:nvSpPr>
          <p:cNvPr id="13" name="Text Placeholder 12"/>
          <p:cNvSpPr>
            <a:spLocks noGrp="1"/>
          </p:cNvSpPr>
          <p:nvPr>
            <p:ph type="body" sz="quarter" idx="22"/>
          </p:nvPr>
        </p:nvSpPr>
        <p:spPr/>
        <p:txBody>
          <a:bodyPr>
            <a:normAutofit lnSpcReduction="10000"/>
          </a:bodyPr>
          <a:lstStyle/>
          <a:p>
            <a:r>
              <a:rPr kumimoji="1" lang="en-US" altLang="ja-JP" dirty="0"/>
              <a:t>WE SHARE</a:t>
            </a:r>
            <a:endParaRPr kumimoji="1" lang="ja-JP" altLang="en-US" dirty="0"/>
          </a:p>
        </p:txBody>
      </p:sp>
      <p:sp>
        <p:nvSpPr>
          <p:cNvPr id="14" name="Text Placeholder 13"/>
          <p:cNvSpPr>
            <a:spLocks noGrp="1"/>
          </p:cNvSpPr>
          <p:nvPr>
            <p:ph type="body" sz="quarter" idx="23"/>
          </p:nvPr>
        </p:nvSpPr>
        <p:spPr/>
        <p:txBody>
          <a:bodyPr/>
          <a:lstStyle/>
          <a:p>
            <a:r>
              <a:rPr kumimoji="1" lang="en-US" altLang="ja-JP" dirty="0"/>
              <a:t>Est </a:t>
            </a:r>
            <a:r>
              <a:rPr kumimoji="1" lang="en-US" altLang="ja-JP" dirty="0" err="1"/>
              <a:t>decore</a:t>
            </a:r>
            <a:r>
              <a:rPr kumimoji="1" lang="en-US" altLang="ja-JP" dirty="0"/>
              <a:t> </a:t>
            </a:r>
            <a:r>
              <a:rPr kumimoji="1" lang="en-US" altLang="ja-JP" dirty="0" err="1"/>
              <a:t>accommodare</a:t>
            </a:r>
            <a:r>
              <a:rPr kumimoji="1" lang="en-US" altLang="ja-JP" dirty="0"/>
              <a:t> </a:t>
            </a:r>
            <a:r>
              <a:rPr kumimoji="1" lang="en-US" altLang="ja-JP" dirty="0" err="1"/>
              <a:t>philosophia</a:t>
            </a:r>
            <a:r>
              <a:rPr kumimoji="1" lang="en-US" altLang="ja-JP" dirty="0"/>
              <a:t> in, duo ad </a:t>
            </a:r>
            <a:r>
              <a:rPr kumimoji="1" lang="en-US" altLang="ja-JP" dirty="0" err="1"/>
              <a:t>veri</a:t>
            </a:r>
            <a:r>
              <a:rPr kumimoji="1" lang="en-US" altLang="ja-JP" dirty="0"/>
              <a:t> </a:t>
            </a:r>
            <a:r>
              <a:rPr kumimoji="1" lang="en-US" altLang="ja-JP" dirty="0" err="1"/>
              <a:t>habeo</a:t>
            </a:r>
            <a:r>
              <a:rPr kumimoji="1" lang="en-US" altLang="ja-JP" dirty="0"/>
              <a:t>. </a:t>
            </a:r>
            <a:r>
              <a:rPr kumimoji="1" lang="en-US" altLang="ja-JP" dirty="0">
                <a:solidFill>
                  <a:schemeClr val="accent1"/>
                </a:solidFill>
              </a:rPr>
              <a:t>An sea </a:t>
            </a:r>
            <a:r>
              <a:rPr kumimoji="1" lang="en-US" altLang="ja-JP" dirty="0" err="1">
                <a:solidFill>
                  <a:schemeClr val="accent1"/>
                </a:solidFill>
              </a:rPr>
              <a:t>veritus</a:t>
            </a:r>
            <a:r>
              <a:rPr kumimoji="1" lang="en-US" altLang="ja-JP" dirty="0">
                <a:solidFill>
                  <a:schemeClr val="accent1"/>
                </a:solidFill>
              </a:rPr>
              <a:t> </a:t>
            </a:r>
            <a:r>
              <a:rPr kumimoji="1" lang="en-US" altLang="ja-JP" dirty="0" err="1">
                <a:solidFill>
                  <a:schemeClr val="accent1"/>
                </a:solidFill>
              </a:rPr>
              <a:t>interesset</a:t>
            </a:r>
            <a:r>
              <a:rPr kumimoji="1" lang="en-US" altLang="ja-JP" dirty="0"/>
              <a:t>, id per </a:t>
            </a:r>
            <a:r>
              <a:rPr kumimoji="1" lang="en-US" altLang="ja-JP" dirty="0" err="1"/>
              <a:t>labore</a:t>
            </a:r>
            <a:r>
              <a:rPr kumimoji="1" lang="en-US" altLang="ja-JP" dirty="0"/>
              <a:t> </a:t>
            </a:r>
            <a:r>
              <a:rPr kumimoji="1" lang="en-US" altLang="ja-JP" dirty="0" err="1"/>
              <a:t>conclusionemque</a:t>
            </a:r>
            <a:r>
              <a:rPr kumimoji="1" lang="en-US" altLang="ja-JP" dirty="0"/>
              <a:t>, </a:t>
            </a:r>
            <a:r>
              <a:rPr kumimoji="1" lang="en-US" altLang="ja-JP" dirty="0" err="1"/>
              <a:t>albucius</a:t>
            </a:r>
            <a:r>
              <a:rPr kumimoji="1" lang="en-US" altLang="ja-JP" dirty="0"/>
              <a:t> </a:t>
            </a:r>
            <a:r>
              <a:rPr kumimoji="1" lang="en-US" altLang="ja-JP" dirty="0" err="1"/>
              <a:t>constituto</a:t>
            </a:r>
            <a:r>
              <a:rPr kumimoji="1" lang="en-US" altLang="ja-JP" dirty="0"/>
              <a:t> </a:t>
            </a:r>
            <a:r>
              <a:rPr kumimoji="1" lang="en-US" altLang="ja-JP" dirty="0" err="1"/>
              <a:t>mnesarchum</a:t>
            </a:r>
            <a:r>
              <a:rPr kumimoji="1" lang="en-US" altLang="ja-JP" dirty="0"/>
              <a:t> </a:t>
            </a:r>
            <a:r>
              <a:rPr kumimoji="1" lang="en-US" altLang="ja-JP" dirty="0" err="1"/>
              <a:t>eam</a:t>
            </a:r>
            <a:r>
              <a:rPr kumimoji="1" lang="en-US" altLang="ja-JP" dirty="0"/>
              <a:t> ex.</a:t>
            </a:r>
            <a:endParaRPr kumimoji="1" lang="ja-JP" altLang="en-US" dirty="0"/>
          </a:p>
        </p:txBody>
      </p:sp>
      <p:sp>
        <p:nvSpPr>
          <p:cNvPr id="15" name="Text Placeholder 14"/>
          <p:cNvSpPr>
            <a:spLocks noGrp="1"/>
          </p:cNvSpPr>
          <p:nvPr>
            <p:ph type="body" sz="quarter" idx="24"/>
          </p:nvPr>
        </p:nvSpPr>
        <p:spPr/>
        <p:txBody>
          <a:bodyPr>
            <a:normAutofit lnSpcReduction="10000"/>
          </a:bodyPr>
          <a:lstStyle/>
          <a:p>
            <a:r>
              <a:rPr kumimoji="1" lang="en-US" altLang="ja-JP" dirty="0"/>
              <a:t>WE SATISFY</a:t>
            </a:r>
            <a:endParaRPr kumimoji="1" lang="ja-JP" altLang="en-US" dirty="0"/>
          </a:p>
        </p:txBody>
      </p:sp>
      <p:sp>
        <p:nvSpPr>
          <p:cNvPr id="16" name="Text Placeholder 15"/>
          <p:cNvSpPr>
            <a:spLocks noGrp="1"/>
          </p:cNvSpPr>
          <p:nvPr>
            <p:ph type="body" sz="quarter" idx="25"/>
          </p:nvPr>
        </p:nvSpPr>
        <p:spPr/>
        <p:txBody>
          <a:bodyPr/>
          <a:lstStyle/>
          <a:p>
            <a:r>
              <a:rPr kumimoji="1" lang="en-US" altLang="ja-JP" dirty="0"/>
              <a:t>Cu </a:t>
            </a:r>
            <a:r>
              <a:rPr kumimoji="1" lang="en-US" altLang="ja-JP" dirty="0" err="1"/>
              <a:t>senserit</a:t>
            </a:r>
            <a:r>
              <a:rPr kumimoji="1" lang="en-US" altLang="ja-JP" dirty="0"/>
              <a:t> </a:t>
            </a:r>
            <a:r>
              <a:rPr kumimoji="1" lang="en-US" altLang="ja-JP" dirty="0" err="1"/>
              <a:t>vulputate</a:t>
            </a:r>
            <a:r>
              <a:rPr kumimoji="1" lang="en-US" altLang="ja-JP" dirty="0"/>
              <a:t> qui. </a:t>
            </a:r>
            <a:r>
              <a:rPr kumimoji="1" lang="en-US" altLang="ja-JP" dirty="0" err="1"/>
              <a:t>Scripta</a:t>
            </a:r>
            <a:r>
              <a:rPr kumimoji="1" lang="en-US" altLang="ja-JP" dirty="0"/>
              <a:t> </a:t>
            </a:r>
            <a:r>
              <a:rPr kumimoji="1" lang="en-US" altLang="ja-JP" dirty="0" err="1"/>
              <a:t>deleniti</a:t>
            </a:r>
            <a:r>
              <a:rPr kumimoji="1" lang="en-US" altLang="ja-JP" dirty="0"/>
              <a:t> qui no, </a:t>
            </a:r>
            <a:r>
              <a:rPr kumimoji="1" lang="en-US" altLang="ja-JP" dirty="0" err="1"/>
              <a:t>tamquam</a:t>
            </a:r>
            <a:r>
              <a:rPr kumimoji="1" lang="en-US" altLang="ja-JP" dirty="0"/>
              <a:t> oblique mandamus </a:t>
            </a:r>
            <a:r>
              <a:rPr kumimoji="1" lang="en-US" altLang="ja-JP" dirty="0" err="1"/>
              <a:t>ius</a:t>
            </a:r>
            <a:r>
              <a:rPr kumimoji="1" lang="en-US" altLang="ja-JP" dirty="0"/>
              <a:t> </a:t>
            </a:r>
            <a:r>
              <a:rPr kumimoji="1" lang="en-US" altLang="ja-JP" dirty="0" err="1"/>
              <a:t>ut</a:t>
            </a:r>
            <a:r>
              <a:rPr kumimoji="1" lang="en-US" altLang="ja-JP" dirty="0"/>
              <a:t>, </a:t>
            </a:r>
            <a:r>
              <a:rPr kumimoji="1" lang="en-US" altLang="ja-JP" dirty="0" err="1"/>
              <a:t>malis</a:t>
            </a:r>
            <a:r>
              <a:rPr kumimoji="1" lang="en-US" altLang="ja-JP" dirty="0"/>
              <a:t> </a:t>
            </a:r>
            <a:r>
              <a:rPr kumimoji="1" lang="en-US" altLang="ja-JP" dirty="0" err="1"/>
              <a:t>aeterno</a:t>
            </a:r>
            <a:r>
              <a:rPr kumimoji="1" lang="en-US" altLang="ja-JP" dirty="0"/>
              <a:t> per in. </a:t>
            </a:r>
            <a:r>
              <a:rPr kumimoji="1" lang="en-US" altLang="ja-JP" dirty="0" err="1"/>
              <a:t>Suavitate</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id sed. At duo </a:t>
            </a:r>
            <a:r>
              <a:rPr kumimoji="1" lang="en-US" altLang="ja-JP" dirty="0" err="1"/>
              <a:t>dico</a:t>
            </a:r>
            <a:r>
              <a:rPr kumimoji="1" lang="en-US" altLang="ja-JP" dirty="0"/>
              <a:t> </a:t>
            </a:r>
            <a:r>
              <a:rPr kumimoji="1" lang="en-US" altLang="ja-JP" dirty="0" err="1"/>
              <a:t>accusamus</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34</a:t>
            </a:fld>
            <a:endParaRPr lang="en-US" dirty="0"/>
          </a:p>
        </p:txBody>
      </p:sp>
    </p:spTree>
    <p:extLst>
      <p:ext uri="{BB962C8B-B14F-4D97-AF65-F5344CB8AC3E}">
        <p14:creationId xmlns:p14="http://schemas.microsoft.com/office/powerpoint/2010/main" val="1791228891"/>
      </p:ext>
    </p:extLst>
  </p:cSld>
  <p:clrMapOvr>
    <a:masterClrMapping/>
  </p:clrMapOvr>
  <mc:AlternateContent xmlns:mc="http://schemas.openxmlformats.org/markup-compatibility/2006" xmlns:p14="http://schemas.microsoft.com/office/powerpoint/2010/main">
    <mc:Choice Requires="p14">
      <p:transition spd="slow" p14:dur="1250" advTm="7642">
        <p14:flip dir="r"/>
      </p:transition>
    </mc:Choice>
    <mc:Fallback xmlns="">
      <p:transition spd="slow" advTm="7642">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8" name="Text Placeholder 7"/>
          <p:cNvSpPr>
            <a:spLocks noGrp="1"/>
          </p:cNvSpPr>
          <p:nvPr>
            <p:ph type="body" sz="quarter" idx="15"/>
          </p:nvPr>
        </p:nvSpPr>
        <p:spPr/>
        <p:txBody>
          <a:bodyPr/>
          <a:lstStyle/>
          <a:p>
            <a:r>
              <a:rPr kumimoji="1" lang="en-US" altLang="ja-JP" dirty="0"/>
              <a:t>1</a:t>
            </a:r>
            <a:endParaRPr kumimoji="1" lang="ja-JP" altLang="en-US" dirty="0"/>
          </a:p>
        </p:txBody>
      </p:sp>
      <p:sp>
        <p:nvSpPr>
          <p:cNvPr id="6" name="Title 5"/>
          <p:cNvSpPr>
            <a:spLocks noGrp="1"/>
          </p:cNvSpPr>
          <p:nvPr>
            <p:ph type="title"/>
          </p:nvPr>
        </p:nvSpPr>
        <p:spPr/>
        <p:txBody>
          <a:bodyPr/>
          <a:lstStyle/>
          <a:p>
            <a:r>
              <a:rPr kumimoji="1" lang="en-US" altLang="ja-JP" dirty="0"/>
              <a:t>THE START OF</a:t>
            </a:r>
            <a:br>
              <a:rPr kumimoji="1" lang="en-US" altLang="ja-JP" dirty="0"/>
            </a:br>
            <a:r>
              <a:rPr kumimoji="1" lang="en-US" altLang="ja-JP" dirty="0"/>
              <a:t>OUR </a:t>
            </a:r>
            <a:r>
              <a:rPr kumimoji="1" lang="en-US" altLang="ja-JP" dirty="0">
                <a:solidFill>
                  <a:schemeClr val="accent1"/>
                </a:solidFill>
              </a:rPr>
              <a:t>DREAM</a:t>
            </a:r>
            <a:endParaRPr kumimoji="1" lang="ja-JP" altLang="en-US" dirty="0">
              <a:solidFill>
                <a:schemeClr val="accent1"/>
              </a:solidFill>
            </a:endParaRPr>
          </a:p>
        </p:txBody>
      </p:sp>
      <p:sp>
        <p:nvSpPr>
          <p:cNvPr id="9" name="Text Placeholder 8"/>
          <p:cNvSpPr>
            <a:spLocks noGrp="1"/>
          </p:cNvSpPr>
          <p:nvPr>
            <p:ph type="body" sz="quarter" idx="16"/>
          </p:nvPr>
        </p:nvSpPr>
        <p:spPr/>
        <p:txBody>
          <a:bodyPr/>
          <a:lstStyle/>
          <a:p>
            <a:r>
              <a:rPr kumimoji="1" lang="en-US" altLang="ja-JP" dirty="0"/>
              <a:t>9</a:t>
            </a:r>
            <a:endParaRPr kumimoji="1" lang="ja-JP" altLang="en-US" dirty="0"/>
          </a:p>
        </p:txBody>
      </p:sp>
      <p:sp>
        <p:nvSpPr>
          <p:cNvPr id="10" name="Text Placeholder 9"/>
          <p:cNvSpPr>
            <a:spLocks noGrp="1"/>
          </p:cNvSpPr>
          <p:nvPr>
            <p:ph type="body" sz="quarter" idx="17"/>
          </p:nvPr>
        </p:nvSpPr>
        <p:spPr/>
        <p:txBody>
          <a:bodyPr/>
          <a:lstStyle/>
          <a:p>
            <a:r>
              <a:rPr kumimoji="1" lang="en-US" altLang="ja-JP" dirty="0"/>
              <a:t>9</a:t>
            </a:r>
            <a:endParaRPr kumimoji="1" lang="ja-JP" altLang="en-US" dirty="0"/>
          </a:p>
        </p:txBody>
      </p:sp>
      <p:sp>
        <p:nvSpPr>
          <p:cNvPr id="11" name="Text Placeholder 10"/>
          <p:cNvSpPr>
            <a:spLocks noGrp="1"/>
          </p:cNvSpPr>
          <p:nvPr>
            <p:ph type="body" sz="quarter" idx="18"/>
          </p:nvPr>
        </p:nvSpPr>
        <p:spPr/>
        <p:txBody>
          <a:bodyPr/>
          <a:lstStyle/>
          <a:p>
            <a:r>
              <a:rPr kumimoji="1" lang="en-US" altLang="ja-JP" dirty="0"/>
              <a:t>7</a:t>
            </a:r>
            <a:endParaRPr kumimoji="1" lang="ja-JP" altLang="en-US" dirty="0"/>
          </a:p>
        </p:txBody>
      </p:sp>
      <p:sp>
        <p:nvSpPr>
          <p:cNvPr id="12" name="Text Placeholder 11"/>
          <p:cNvSpPr>
            <a:spLocks noGrp="1"/>
          </p:cNvSpPr>
          <p:nvPr>
            <p:ph type="body" sz="quarter" idx="20"/>
          </p:nvPr>
        </p:nvSpPr>
        <p:spPr/>
        <p:txBody>
          <a:bodyPr/>
          <a:lstStyle/>
          <a:p>
            <a:r>
              <a:rPr kumimoji="1" lang="en-US" altLang="ja-JP" dirty="0"/>
              <a:t>Cu </a:t>
            </a:r>
            <a:r>
              <a:rPr kumimoji="1" lang="en-US" altLang="ja-JP" dirty="0" err="1"/>
              <a:t>suas</a:t>
            </a:r>
            <a:r>
              <a:rPr kumimoji="1" lang="en-US" altLang="ja-JP" dirty="0"/>
              <a:t> </a:t>
            </a:r>
            <a:r>
              <a:rPr kumimoji="1" lang="en-US" altLang="ja-JP" dirty="0" err="1"/>
              <a:t>singulis</a:t>
            </a:r>
            <a:r>
              <a:rPr kumimoji="1" lang="en-US" altLang="ja-JP" dirty="0"/>
              <a:t> qui, </a:t>
            </a:r>
            <a:r>
              <a:rPr kumimoji="1" lang="en-US" altLang="ja-JP" dirty="0" err="1"/>
              <a:t>ei</a:t>
            </a:r>
            <a:r>
              <a:rPr kumimoji="1" lang="en-US" altLang="ja-JP" dirty="0"/>
              <a:t> </a:t>
            </a:r>
            <a:r>
              <a:rPr kumimoji="1" lang="en-US" altLang="ja-JP" dirty="0" err="1"/>
              <a:t>vix</a:t>
            </a:r>
            <a:r>
              <a:rPr kumimoji="1" lang="en-US" altLang="ja-JP" dirty="0"/>
              <a:t> </a:t>
            </a:r>
            <a:r>
              <a:rPr kumimoji="1" lang="en-US" altLang="ja-JP" dirty="0" err="1"/>
              <a:t>nonumes</a:t>
            </a:r>
            <a:r>
              <a:rPr kumimoji="1" lang="en-US" altLang="ja-JP" dirty="0"/>
              <a:t> </a:t>
            </a:r>
            <a:r>
              <a:rPr kumimoji="1" lang="en-US" altLang="ja-JP" dirty="0" err="1"/>
              <a:t>principes</a:t>
            </a:r>
            <a:r>
              <a:rPr kumimoji="1" lang="en-US" altLang="ja-JP" dirty="0"/>
              <a:t> </a:t>
            </a:r>
            <a:r>
              <a:rPr kumimoji="1" lang="en-US" altLang="ja-JP" dirty="0" err="1"/>
              <a:t>intellegebat</a:t>
            </a:r>
            <a:r>
              <a:rPr kumimoji="1" lang="en-US" altLang="ja-JP" dirty="0"/>
              <a:t>. </a:t>
            </a:r>
            <a:r>
              <a:rPr kumimoji="1" lang="en-US" altLang="ja-JP" dirty="0" err="1"/>
              <a:t>Epicuri</a:t>
            </a:r>
            <a:r>
              <a:rPr kumimoji="1" lang="en-US" altLang="ja-JP" dirty="0"/>
              <a:t> </a:t>
            </a:r>
            <a:r>
              <a:rPr kumimoji="1" lang="en-US" altLang="ja-JP" dirty="0" err="1"/>
              <a:t>consetetur</a:t>
            </a:r>
            <a:r>
              <a:rPr kumimoji="1" lang="en-US" altLang="ja-JP" dirty="0"/>
              <a:t> his an, </a:t>
            </a:r>
            <a:r>
              <a:rPr kumimoji="1" lang="en-US" altLang="ja-JP" dirty="0" err="1"/>
              <a:t>appetere</a:t>
            </a:r>
            <a:r>
              <a:rPr kumimoji="1" lang="en-US" altLang="ja-JP" dirty="0"/>
              <a:t> </a:t>
            </a:r>
            <a:r>
              <a:rPr kumimoji="1" lang="en-US" altLang="ja-JP" dirty="0" err="1"/>
              <a:t>phaedrum</a:t>
            </a:r>
            <a:r>
              <a:rPr kumimoji="1" lang="en-US" altLang="ja-JP" dirty="0"/>
              <a:t> </a:t>
            </a:r>
            <a:r>
              <a:rPr kumimoji="1" lang="en-US" altLang="ja-JP" dirty="0" err="1"/>
              <a:t>incorrupte</a:t>
            </a:r>
            <a:r>
              <a:rPr kumimoji="1" lang="en-US" altLang="ja-JP" dirty="0"/>
              <a:t> </a:t>
            </a:r>
            <a:r>
              <a:rPr kumimoji="1" lang="en-US" altLang="ja-JP" dirty="0" err="1"/>
              <a:t>nam</a:t>
            </a:r>
            <a:r>
              <a:rPr kumimoji="1" lang="en-US" altLang="ja-JP" dirty="0"/>
              <a:t> et. </a:t>
            </a:r>
            <a:r>
              <a:rPr kumimoji="1" lang="en-US" altLang="ja-JP" dirty="0" err="1"/>
              <a:t>Eam</a:t>
            </a:r>
            <a:r>
              <a:rPr kumimoji="1" lang="en-US" altLang="ja-JP" dirty="0"/>
              <a:t> </a:t>
            </a:r>
            <a:r>
              <a:rPr kumimoji="1" lang="en-US" altLang="ja-JP" dirty="0" err="1"/>
              <a:t>erat</a:t>
            </a:r>
            <a:r>
              <a:rPr kumimoji="1" lang="en-US" altLang="ja-JP" dirty="0"/>
              <a:t> </a:t>
            </a:r>
            <a:r>
              <a:rPr kumimoji="1" lang="en-US" altLang="ja-JP" dirty="0" err="1"/>
              <a:t>perpetua</a:t>
            </a:r>
            <a:r>
              <a:rPr kumimoji="1" lang="en-US" altLang="ja-JP" dirty="0"/>
              <a:t> ad, </a:t>
            </a:r>
            <a:r>
              <a:rPr kumimoji="1" lang="en-US" altLang="ja-JP" dirty="0" err="1"/>
              <a:t>ei</a:t>
            </a:r>
            <a:r>
              <a:rPr kumimoji="1" lang="en-US" altLang="ja-JP" dirty="0"/>
              <a:t> qui </a:t>
            </a:r>
            <a:r>
              <a:rPr kumimoji="1" lang="en-US" altLang="ja-JP" dirty="0" err="1"/>
              <a:t>dicunt</a:t>
            </a:r>
            <a:r>
              <a:rPr kumimoji="1" lang="en-US" altLang="ja-JP" dirty="0"/>
              <a:t> </a:t>
            </a:r>
            <a:r>
              <a:rPr kumimoji="1" lang="en-US" altLang="ja-JP" dirty="0" err="1"/>
              <a:t>aliquando</a:t>
            </a:r>
            <a:r>
              <a:rPr kumimoji="1" lang="en-US" altLang="ja-JP" dirty="0"/>
              <a:t> </a:t>
            </a:r>
            <a:r>
              <a:rPr kumimoji="1" lang="en-US" altLang="ja-JP" dirty="0" err="1"/>
              <a:t>interesset</a:t>
            </a:r>
            <a:r>
              <a:rPr kumimoji="1" lang="en-US" altLang="ja-JP" dirty="0"/>
              <a:t>, </a:t>
            </a:r>
            <a:r>
              <a:rPr kumimoji="1" lang="en-US" altLang="ja-JP" dirty="0" err="1"/>
              <a:t>eu</a:t>
            </a:r>
            <a:r>
              <a:rPr kumimoji="1" lang="en-US" altLang="ja-JP" dirty="0"/>
              <a:t> </a:t>
            </a:r>
            <a:r>
              <a:rPr kumimoji="1" lang="en-US" altLang="ja-JP" dirty="0" err="1"/>
              <a:t>timeam</a:t>
            </a:r>
            <a:r>
              <a:rPr kumimoji="1" lang="en-US" altLang="ja-JP" dirty="0"/>
              <a:t> </a:t>
            </a:r>
            <a:r>
              <a:rPr kumimoji="1" lang="en-US" altLang="ja-JP" dirty="0" err="1"/>
              <a:t>detracto</a:t>
            </a:r>
            <a:r>
              <a:rPr kumimoji="1" lang="en-US" altLang="ja-JP" dirty="0"/>
              <a:t> </a:t>
            </a:r>
            <a:r>
              <a:rPr kumimoji="1" lang="en-US" altLang="ja-JP" dirty="0" err="1"/>
              <a:t>omittantur</a:t>
            </a:r>
            <a:r>
              <a:rPr kumimoji="1" lang="en-US" altLang="ja-JP" dirty="0"/>
              <a:t> usu. </a:t>
            </a:r>
            <a:endParaRPr kumimoji="1" lang="ja-JP" altLang="en-US" dirty="0"/>
          </a:p>
        </p:txBody>
      </p:sp>
    </p:spTree>
    <p:extLst>
      <p:ext uri="{BB962C8B-B14F-4D97-AF65-F5344CB8AC3E}">
        <p14:creationId xmlns:p14="http://schemas.microsoft.com/office/powerpoint/2010/main" val="3309061788"/>
      </p:ext>
    </p:extLst>
  </p:cSld>
  <p:clrMapOvr>
    <a:masterClrMapping/>
  </p:clrMapOvr>
  <mc:AlternateContent xmlns:mc="http://schemas.openxmlformats.org/markup-compatibility/2006" xmlns:p14="http://schemas.microsoft.com/office/powerpoint/2010/main">
    <mc:Choice Requires="p14">
      <p:transition spd="slow" p14:dur="1250" advTm="4928">
        <p14:flip dir="r"/>
      </p:transition>
    </mc:Choice>
    <mc:Fallback xmlns="">
      <p:transition spd="slow" advTm="4928">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15" name="Text Placeholder 14"/>
          <p:cNvSpPr>
            <a:spLocks noGrp="1"/>
          </p:cNvSpPr>
          <p:nvPr>
            <p:ph type="body" sz="quarter" idx="14"/>
          </p:nvPr>
        </p:nvSpPr>
        <p:spPr/>
        <p:txBody>
          <a:bodyPr>
            <a:normAutofit lnSpcReduction="10000"/>
          </a:bodyPr>
          <a:lstStyle/>
          <a:p>
            <a:r>
              <a:rPr kumimoji="1" lang="en-US" altLang="ja-JP" dirty="0"/>
              <a:t>HISTORY 1</a:t>
            </a:r>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Ad </a:t>
            </a:r>
            <a:r>
              <a:rPr kumimoji="1" lang="en-US" altLang="ja-JP" dirty="0" err="1"/>
              <a:t>essent</a:t>
            </a:r>
            <a:r>
              <a:rPr kumimoji="1" lang="en-US" altLang="ja-JP" dirty="0"/>
              <a:t> </a:t>
            </a:r>
            <a:r>
              <a:rPr kumimoji="1" lang="en-US" altLang="ja-JP" dirty="0" err="1"/>
              <a:t>audire</a:t>
            </a:r>
            <a:r>
              <a:rPr kumimoji="1" lang="en-US" altLang="ja-JP" dirty="0"/>
              <a:t> sed. </a:t>
            </a:r>
            <a:r>
              <a:rPr kumimoji="1" lang="en-US" altLang="ja-JP" dirty="0" err="1"/>
              <a:t>Ut</a:t>
            </a:r>
            <a:r>
              <a:rPr kumimoji="1" lang="en-US" altLang="ja-JP" dirty="0"/>
              <a:t> </a:t>
            </a:r>
            <a:r>
              <a:rPr kumimoji="1" lang="en-US" altLang="ja-JP" dirty="0" err="1"/>
              <a:t>mea</a:t>
            </a:r>
            <a:r>
              <a:rPr kumimoji="1" lang="en-US" altLang="ja-JP" dirty="0"/>
              <a:t> </a:t>
            </a:r>
            <a:r>
              <a:rPr kumimoji="1" lang="en-US" altLang="ja-JP" dirty="0" err="1"/>
              <a:t>ubique</a:t>
            </a:r>
            <a:r>
              <a:rPr kumimoji="1" lang="en-US" altLang="ja-JP" dirty="0"/>
              <a:t> </a:t>
            </a:r>
            <a:r>
              <a:rPr kumimoji="1" lang="en-US" altLang="ja-JP" dirty="0" err="1"/>
              <a:t>possit</a:t>
            </a:r>
            <a:r>
              <a:rPr kumimoji="1" lang="en-US" altLang="ja-JP" dirty="0"/>
              <a:t>. </a:t>
            </a:r>
            <a:r>
              <a:rPr kumimoji="1" lang="en-US" altLang="ja-JP" dirty="0" err="1">
                <a:solidFill>
                  <a:schemeClr val="accent1"/>
                </a:solidFill>
              </a:rPr>
              <a:t>Suas</a:t>
            </a:r>
            <a:r>
              <a:rPr kumimoji="1" lang="en-US" altLang="ja-JP" dirty="0">
                <a:solidFill>
                  <a:schemeClr val="accent1"/>
                </a:solidFill>
              </a:rPr>
              <a:t> </a:t>
            </a:r>
            <a:r>
              <a:rPr kumimoji="1" lang="en-US" altLang="ja-JP" dirty="0" err="1">
                <a:solidFill>
                  <a:schemeClr val="accent1"/>
                </a:solidFill>
              </a:rPr>
              <a:t>enim</a:t>
            </a:r>
            <a:r>
              <a:rPr kumimoji="1" lang="en-US" altLang="ja-JP" dirty="0">
                <a:solidFill>
                  <a:schemeClr val="accent1"/>
                </a:solidFill>
              </a:rPr>
              <a:t> </a:t>
            </a:r>
            <a:r>
              <a:rPr kumimoji="1" lang="en-US" altLang="ja-JP" dirty="0" err="1">
                <a:solidFill>
                  <a:schemeClr val="accent1"/>
                </a:solidFill>
              </a:rPr>
              <a:t>nusquam</a:t>
            </a:r>
            <a:r>
              <a:rPr kumimoji="1" lang="en-US" altLang="ja-JP" dirty="0">
                <a:solidFill>
                  <a:schemeClr val="accent1"/>
                </a:solidFill>
              </a:rPr>
              <a:t> quo at. Quo ad </a:t>
            </a:r>
            <a:r>
              <a:rPr kumimoji="1" lang="en-US" altLang="ja-JP" dirty="0" err="1">
                <a:solidFill>
                  <a:schemeClr val="accent1"/>
                </a:solidFill>
              </a:rPr>
              <a:t>decore</a:t>
            </a:r>
            <a:r>
              <a:rPr kumimoji="1" lang="en-US" altLang="ja-JP" dirty="0">
                <a:solidFill>
                  <a:schemeClr val="accent1"/>
                </a:solidFill>
              </a:rPr>
              <a:t> </a:t>
            </a:r>
            <a:r>
              <a:rPr kumimoji="1" lang="en-US" altLang="ja-JP" dirty="0" err="1">
                <a:solidFill>
                  <a:schemeClr val="accent1"/>
                </a:solidFill>
              </a:rPr>
              <a:t>explicari</a:t>
            </a:r>
            <a:r>
              <a:rPr kumimoji="1" lang="en-US" altLang="ja-JP" dirty="0"/>
              <a:t>, </a:t>
            </a:r>
            <a:r>
              <a:rPr kumimoji="1" lang="en-US" altLang="ja-JP" dirty="0" err="1"/>
              <a:t>mei</a:t>
            </a:r>
            <a:r>
              <a:rPr kumimoji="1" lang="en-US" altLang="ja-JP" dirty="0"/>
              <a:t> </a:t>
            </a:r>
            <a:r>
              <a:rPr kumimoji="1" lang="en-US" altLang="ja-JP" dirty="0" err="1"/>
              <a:t>ut</a:t>
            </a:r>
            <a:r>
              <a:rPr kumimoji="1" lang="en-US" altLang="ja-JP" dirty="0"/>
              <a:t> </a:t>
            </a:r>
            <a:r>
              <a:rPr kumimoji="1" lang="en-US" altLang="ja-JP" dirty="0" err="1"/>
              <a:t>harum</a:t>
            </a:r>
            <a:r>
              <a:rPr kumimoji="1" lang="en-US" altLang="ja-JP" dirty="0"/>
              <a:t> </a:t>
            </a:r>
            <a:r>
              <a:rPr kumimoji="1" lang="en-US" altLang="ja-JP" dirty="0" err="1"/>
              <a:t>iracundia</a:t>
            </a:r>
            <a:r>
              <a:rPr kumimoji="1" lang="en-US" altLang="ja-JP" dirty="0"/>
              <a:t>, qui </a:t>
            </a:r>
            <a:r>
              <a:rPr kumimoji="1" lang="en-US" altLang="ja-JP" dirty="0" err="1"/>
              <a:t>aperiri</a:t>
            </a:r>
            <a:r>
              <a:rPr kumimoji="1" lang="en-US" altLang="ja-JP" dirty="0"/>
              <a:t> </a:t>
            </a:r>
            <a:r>
              <a:rPr kumimoji="1" lang="en-US" altLang="ja-JP" dirty="0" err="1"/>
              <a:t>efficiantur</a:t>
            </a:r>
            <a:r>
              <a:rPr kumimoji="1" lang="en-US" altLang="ja-JP" dirty="0"/>
              <a:t>.</a:t>
            </a:r>
            <a:endParaRPr kumimoji="1" lang="ja-JP" altLang="en-US" dirty="0"/>
          </a:p>
        </p:txBody>
      </p:sp>
      <p:sp>
        <p:nvSpPr>
          <p:cNvPr id="17" name="Text Placeholder 16"/>
          <p:cNvSpPr>
            <a:spLocks noGrp="1"/>
          </p:cNvSpPr>
          <p:nvPr>
            <p:ph type="body" sz="quarter" idx="16"/>
          </p:nvPr>
        </p:nvSpPr>
        <p:spPr/>
        <p:txBody>
          <a:bodyPr>
            <a:normAutofit lnSpcReduction="10000"/>
          </a:bodyPr>
          <a:lstStyle/>
          <a:p>
            <a:r>
              <a:rPr kumimoji="1" lang="en-US" altLang="ja-JP" dirty="0"/>
              <a:t>HISTORY 2</a:t>
            </a:r>
            <a:endParaRPr kumimoji="1" lang="ja-JP" altLang="en-US" dirty="0"/>
          </a:p>
        </p:txBody>
      </p:sp>
      <p:sp>
        <p:nvSpPr>
          <p:cNvPr id="18" name="Text Placeholder 17"/>
          <p:cNvSpPr>
            <a:spLocks noGrp="1"/>
          </p:cNvSpPr>
          <p:nvPr>
            <p:ph type="body" sz="quarter" idx="17"/>
          </p:nvPr>
        </p:nvSpPr>
        <p:spPr/>
        <p:txBody>
          <a:bodyPr/>
          <a:lstStyle/>
          <a:p>
            <a:r>
              <a:rPr kumimoji="1" lang="en-US" altLang="ja-JP" dirty="0" err="1"/>
              <a:t>Ius</a:t>
            </a:r>
            <a:r>
              <a:rPr kumimoji="1" lang="en-US" altLang="ja-JP" dirty="0"/>
              <a:t> no </a:t>
            </a:r>
            <a:r>
              <a:rPr kumimoji="1" lang="en-US" altLang="ja-JP" dirty="0" err="1"/>
              <a:t>exerci</a:t>
            </a:r>
            <a:r>
              <a:rPr kumimoji="1" lang="en-US" altLang="ja-JP" dirty="0"/>
              <a:t> </a:t>
            </a:r>
            <a:r>
              <a:rPr kumimoji="1" lang="en-US" altLang="ja-JP" dirty="0" err="1"/>
              <a:t>deseruisse</a:t>
            </a:r>
            <a:r>
              <a:rPr kumimoji="1" lang="en-US" altLang="ja-JP" dirty="0"/>
              <a:t> </a:t>
            </a:r>
            <a:r>
              <a:rPr kumimoji="1" lang="en-US" altLang="ja-JP" dirty="0" err="1"/>
              <a:t>complectitur</a:t>
            </a:r>
            <a:r>
              <a:rPr kumimoji="1" lang="en-US" altLang="ja-JP" dirty="0"/>
              <a:t>, </a:t>
            </a:r>
            <a:r>
              <a:rPr kumimoji="1" lang="en-US" altLang="ja-JP" dirty="0" err="1"/>
              <a:t>pri</a:t>
            </a:r>
            <a:r>
              <a:rPr kumimoji="1" lang="en-US" altLang="ja-JP" dirty="0"/>
              <a:t> </a:t>
            </a:r>
            <a:r>
              <a:rPr kumimoji="1" lang="en-US" altLang="ja-JP" dirty="0" err="1"/>
              <a:t>accusata</a:t>
            </a:r>
            <a:r>
              <a:rPr kumimoji="1" lang="en-US" altLang="ja-JP" dirty="0"/>
              <a:t> </a:t>
            </a:r>
            <a:r>
              <a:rPr kumimoji="1" lang="en-US" altLang="ja-JP" dirty="0" err="1"/>
              <a:t>mediocrem</a:t>
            </a:r>
            <a:r>
              <a:rPr kumimoji="1" lang="en-US" altLang="ja-JP" dirty="0"/>
              <a:t> </a:t>
            </a:r>
            <a:r>
              <a:rPr kumimoji="1" lang="en-US" altLang="ja-JP" dirty="0" err="1"/>
              <a:t>dissentiunt</a:t>
            </a:r>
            <a:r>
              <a:rPr kumimoji="1" lang="en-US" altLang="ja-JP" dirty="0"/>
              <a:t> ad. Quo lorem </a:t>
            </a:r>
            <a:r>
              <a:rPr kumimoji="1" lang="en-US" altLang="ja-JP" dirty="0" err="1"/>
              <a:t>voluptatibus</a:t>
            </a:r>
            <a:r>
              <a:rPr kumimoji="1" lang="en-US" altLang="ja-JP" dirty="0"/>
              <a:t> </a:t>
            </a:r>
            <a:r>
              <a:rPr kumimoji="1" lang="en-US" altLang="ja-JP" dirty="0" err="1"/>
              <a:t>ut</a:t>
            </a:r>
            <a:r>
              <a:rPr kumimoji="1" lang="en-US" altLang="ja-JP" dirty="0"/>
              <a:t>, ad </a:t>
            </a:r>
            <a:r>
              <a:rPr kumimoji="1" lang="en-US" altLang="ja-JP" dirty="0" err="1"/>
              <a:t>nec</a:t>
            </a:r>
            <a:r>
              <a:rPr kumimoji="1" lang="en-US" altLang="ja-JP" dirty="0"/>
              <a:t> semper </a:t>
            </a:r>
            <a:r>
              <a:rPr kumimoji="1" lang="en-US" altLang="ja-JP" dirty="0" err="1"/>
              <a:t>consetetur</a:t>
            </a:r>
            <a:r>
              <a:rPr kumimoji="1" lang="en-US" altLang="ja-JP" dirty="0"/>
              <a:t>, </a:t>
            </a:r>
            <a:r>
              <a:rPr kumimoji="1" lang="en-US" altLang="ja-JP" dirty="0" err="1"/>
              <a:t>sed</a:t>
            </a:r>
            <a:r>
              <a:rPr kumimoji="1" lang="en-US" altLang="ja-JP" dirty="0"/>
              <a:t> ne </a:t>
            </a:r>
            <a:r>
              <a:rPr kumimoji="1" lang="en-US" altLang="ja-JP" dirty="0" err="1"/>
              <a:t>solum</a:t>
            </a:r>
            <a:r>
              <a:rPr kumimoji="1" lang="en-US" altLang="ja-JP" dirty="0"/>
              <a:t> </a:t>
            </a:r>
            <a:r>
              <a:rPr kumimoji="1" lang="en-US" altLang="ja-JP" dirty="0" err="1"/>
              <a:t>vocent</a:t>
            </a:r>
            <a:r>
              <a:rPr kumimoji="1" lang="en-US" altLang="ja-JP" dirty="0"/>
              <a:t> </a:t>
            </a:r>
            <a:r>
              <a:rPr kumimoji="1" lang="en-US" altLang="ja-JP" dirty="0" err="1"/>
              <a:t>aperiam</a:t>
            </a:r>
            <a:r>
              <a:rPr kumimoji="1" lang="en-US" altLang="ja-JP" dirty="0"/>
              <a:t>.</a:t>
            </a:r>
            <a:endParaRPr kumimoji="1" lang="ja-JP" altLang="en-US" dirty="0"/>
          </a:p>
        </p:txBody>
      </p:sp>
      <p:sp>
        <p:nvSpPr>
          <p:cNvPr id="19" name="Text Placeholder 18"/>
          <p:cNvSpPr>
            <a:spLocks noGrp="1"/>
          </p:cNvSpPr>
          <p:nvPr>
            <p:ph type="body" sz="quarter" idx="18"/>
          </p:nvPr>
        </p:nvSpPr>
        <p:spPr/>
        <p:txBody>
          <a:bodyPr>
            <a:normAutofit lnSpcReduction="10000"/>
          </a:bodyPr>
          <a:lstStyle/>
          <a:p>
            <a:r>
              <a:rPr kumimoji="1" lang="en-US" altLang="ja-JP" dirty="0"/>
              <a:t>HISTORY 3</a:t>
            </a:r>
            <a:endParaRPr kumimoji="1" lang="ja-JP" altLang="en-US" dirty="0"/>
          </a:p>
        </p:txBody>
      </p:sp>
      <p:sp>
        <p:nvSpPr>
          <p:cNvPr id="20" name="Text Placeholder 19"/>
          <p:cNvSpPr>
            <a:spLocks noGrp="1"/>
          </p:cNvSpPr>
          <p:nvPr>
            <p:ph type="body" sz="quarter" idx="19"/>
          </p:nvPr>
        </p:nvSpPr>
        <p:spPr/>
        <p:txBody>
          <a:bodyPr/>
          <a:lstStyle/>
          <a:p>
            <a:r>
              <a:rPr kumimoji="1" lang="en-US" altLang="ja-JP" dirty="0" err="1"/>
              <a:t>Eruditi</a:t>
            </a:r>
            <a:r>
              <a:rPr kumimoji="1" lang="en-US" altLang="ja-JP" dirty="0"/>
              <a:t> </a:t>
            </a:r>
            <a:r>
              <a:rPr kumimoji="1" lang="en-US" altLang="ja-JP" dirty="0" err="1"/>
              <a:t>explicari</a:t>
            </a:r>
            <a:r>
              <a:rPr kumimoji="1" lang="en-US" altLang="ja-JP" dirty="0"/>
              <a:t> in </a:t>
            </a:r>
            <a:r>
              <a:rPr kumimoji="1" lang="en-US" altLang="ja-JP" dirty="0" err="1"/>
              <a:t>eam</a:t>
            </a:r>
            <a:r>
              <a:rPr kumimoji="1" lang="en-US" altLang="ja-JP" dirty="0"/>
              <a:t>. Est </a:t>
            </a:r>
            <a:r>
              <a:rPr kumimoji="1" lang="en-US" altLang="ja-JP" dirty="0" err="1"/>
              <a:t>decore</a:t>
            </a:r>
            <a:r>
              <a:rPr kumimoji="1" lang="en-US" altLang="ja-JP" dirty="0"/>
              <a:t> </a:t>
            </a:r>
            <a:r>
              <a:rPr kumimoji="1" lang="en-US" altLang="ja-JP" dirty="0" err="1"/>
              <a:t>accommodare</a:t>
            </a:r>
            <a:r>
              <a:rPr kumimoji="1" lang="en-US" altLang="ja-JP" dirty="0"/>
              <a:t> </a:t>
            </a:r>
            <a:r>
              <a:rPr kumimoji="1" lang="en-US" altLang="ja-JP" dirty="0" err="1"/>
              <a:t>philosophia</a:t>
            </a:r>
            <a:r>
              <a:rPr kumimoji="1" lang="en-US" altLang="ja-JP" dirty="0"/>
              <a:t> in, duo ad </a:t>
            </a:r>
            <a:r>
              <a:rPr kumimoji="1" lang="en-US" altLang="ja-JP" dirty="0" err="1"/>
              <a:t>veri</a:t>
            </a:r>
            <a:r>
              <a:rPr kumimoji="1" lang="en-US" altLang="ja-JP" dirty="0"/>
              <a:t> </a:t>
            </a:r>
            <a:r>
              <a:rPr kumimoji="1" lang="en-US" altLang="ja-JP" dirty="0" err="1"/>
              <a:t>habeo</a:t>
            </a:r>
            <a:r>
              <a:rPr kumimoji="1" lang="en-US" altLang="ja-JP" dirty="0"/>
              <a:t>. An sea </a:t>
            </a:r>
            <a:r>
              <a:rPr kumimoji="1" lang="en-US" altLang="ja-JP" dirty="0" err="1"/>
              <a:t>veritus</a:t>
            </a:r>
            <a:r>
              <a:rPr kumimoji="1" lang="en-US" altLang="ja-JP" dirty="0"/>
              <a:t> </a:t>
            </a:r>
            <a:r>
              <a:rPr kumimoji="1" lang="en-US" altLang="ja-JP" dirty="0" err="1"/>
              <a:t>interesset</a:t>
            </a:r>
            <a:r>
              <a:rPr kumimoji="1" lang="en-US" altLang="ja-JP" dirty="0"/>
              <a:t>, id per </a:t>
            </a:r>
            <a:r>
              <a:rPr kumimoji="1" lang="en-US" altLang="ja-JP" dirty="0" err="1"/>
              <a:t>labore</a:t>
            </a:r>
            <a:r>
              <a:rPr kumimoji="1" lang="en-US" altLang="ja-JP" dirty="0"/>
              <a:t> </a:t>
            </a:r>
            <a:r>
              <a:rPr kumimoji="1" lang="en-US" altLang="ja-JP" dirty="0" err="1"/>
              <a:t>conclusionemque</a:t>
            </a:r>
            <a:r>
              <a:rPr kumimoji="1" lang="en-US" altLang="ja-JP" dirty="0"/>
              <a:t>.</a:t>
            </a:r>
            <a:endParaRPr kumimoji="1" lang="ja-JP" altLang="en-US" dirty="0"/>
          </a:p>
        </p:txBody>
      </p:sp>
      <p:sp>
        <p:nvSpPr>
          <p:cNvPr id="21" name="Text Placeholder 20"/>
          <p:cNvSpPr>
            <a:spLocks noGrp="1"/>
          </p:cNvSpPr>
          <p:nvPr>
            <p:ph type="body" sz="quarter" idx="20"/>
          </p:nvPr>
        </p:nvSpPr>
        <p:spPr/>
        <p:txBody>
          <a:bodyPr/>
          <a:lstStyle/>
          <a:p>
            <a:r>
              <a:rPr kumimoji="1" lang="en-US" altLang="ja-JP" dirty="0"/>
              <a:t>1997</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2000</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2004</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36</a:t>
            </a:fld>
            <a:endParaRPr lang="en-US" dirty="0"/>
          </a:p>
        </p:txBody>
      </p:sp>
    </p:spTree>
    <p:extLst>
      <p:ext uri="{BB962C8B-B14F-4D97-AF65-F5344CB8AC3E}">
        <p14:creationId xmlns:p14="http://schemas.microsoft.com/office/powerpoint/2010/main" val="1848784345"/>
      </p:ext>
    </p:extLst>
  </p:cSld>
  <p:clrMapOvr>
    <a:masterClrMapping/>
  </p:clrMapOvr>
  <mc:AlternateContent xmlns:mc="http://schemas.openxmlformats.org/markup-compatibility/2006" xmlns:p14="http://schemas.microsoft.com/office/powerpoint/2010/main">
    <mc:Choice Requires="p14">
      <p:transition spd="slow" p14:dur="1250" advTm="8576">
        <p14:flip dir="r"/>
      </p:transition>
    </mc:Choice>
    <mc:Fallback xmlns="">
      <p:transition spd="slow" advTm="8576">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15" name="Text Placeholder 14"/>
          <p:cNvSpPr>
            <a:spLocks noGrp="1"/>
          </p:cNvSpPr>
          <p:nvPr>
            <p:ph type="body" sz="quarter" idx="14"/>
          </p:nvPr>
        </p:nvSpPr>
        <p:spPr/>
        <p:txBody>
          <a:bodyPr>
            <a:normAutofit lnSpcReduction="10000"/>
          </a:bodyPr>
          <a:lstStyle/>
          <a:p>
            <a:r>
              <a:rPr kumimoji="1" lang="en-US" altLang="ja-JP" dirty="0"/>
              <a:t>HISTORY 4</a:t>
            </a:r>
            <a:endParaRPr kumimoji="1" lang="ja-JP" altLang="en-US" dirty="0"/>
          </a:p>
        </p:txBody>
      </p:sp>
      <p:sp>
        <p:nvSpPr>
          <p:cNvPr id="16" name="Text Placeholder 15"/>
          <p:cNvSpPr>
            <a:spLocks noGrp="1"/>
          </p:cNvSpPr>
          <p:nvPr>
            <p:ph type="body" sz="quarter" idx="15"/>
          </p:nvPr>
        </p:nvSpPr>
        <p:spPr/>
        <p:txBody>
          <a:bodyPr/>
          <a:lstStyle/>
          <a:p>
            <a:r>
              <a:rPr kumimoji="1" lang="en-US" altLang="ja-JP" dirty="0"/>
              <a:t>Cu </a:t>
            </a:r>
            <a:r>
              <a:rPr kumimoji="1" lang="en-US" altLang="ja-JP" dirty="0" err="1"/>
              <a:t>senserit</a:t>
            </a:r>
            <a:r>
              <a:rPr kumimoji="1" lang="en-US" altLang="ja-JP" dirty="0"/>
              <a:t> </a:t>
            </a:r>
            <a:r>
              <a:rPr kumimoji="1" lang="en-US" altLang="ja-JP" dirty="0" err="1"/>
              <a:t>vulputate</a:t>
            </a:r>
            <a:r>
              <a:rPr kumimoji="1" lang="en-US" altLang="ja-JP" dirty="0"/>
              <a:t> qui. </a:t>
            </a:r>
            <a:r>
              <a:rPr kumimoji="1" lang="en-US" altLang="ja-JP" dirty="0" err="1"/>
              <a:t>Scripta</a:t>
            </a:r>
            <a:r>
              <a:rPr kumimoji="1" lang="en-US" altLang="ja-JP" dirty="0"/>
              <a:t> </a:t>
            </a:r>
            <a:r>
              <a:rPr kumimoji="1" lang="en-US" altLang="ja-JP" dirty="0" err="1"/>
              <a:t>deleniti</a:t>
            </a:r>
            <a:r>
              <a:rPr kumimoji="1" lang="en-US" altLang="ja-JP" dirty="0"/>
              <a:t> qui no, </a:t>
            </a:r>
            <a:r>
              <a:rPr kumimoji="1" lang="en-US" altLang="ja-JP" dirty="0" err="1"/>
              <a:t>tamquam</a:t>
            </a:r>
            <a:r>
              <a:rPr kumimoji="1" lang="en-US" altLang="ja-JP" dirty="0"/>
              <a:t> oblique mandamus </a:t>
            </a:r>
            <a:r>
              <a:rPr kumimoji="1" lang="en-US" altLang="ja-JP" dirty="0" err="1"/>
              <a:t>ius</a:t>
            </a:r>
            <a:r>
              <a:rPr kumimoji="1" lang="en-US" altLang="ja-JP" dirty="0"/>
              <a:t> </a:t>
            </a:r>
            <a:r>
              <a:rPr kumimoji="1" lang="en-US" altLang="ja-JP" dirty="0" err="1"/>
              <a:t>ut</a:t>
            </a:r>
            <a:r>
              <a:rPr kumimoji="1" lang="en-US" altLang="ja-JP" dirty="0"/>
              <a:t>, </a:t>
            </a:r>
            <a:r>
              <a:rPr kumimoji="1" lang="en-US" altLang="ja-JP" dirty="0" err="1"/>
              <a:t>malis</a:t>
            </a:r>
            <a:r>
              <a:rPr kumimoji="1" lang="en-US" altLang="ja-JP" dirty="0"/>
              <a:t> </a:t>
            </a:r>
            <a:r>
              <a:rPr kumimoji="1" lang="en-US" altLang="ja-JP" dirty="0" err="1"/>
              <a:t>aeterno</a:t>
            </a:r>
            <a:r>
              <a:rPr kumimoji="1" lang="en-US" altLang="ja-JP" dirty="0"/>
              <a:t> per in. </a:t>
            </a:r>
            <a:r>
              <a:rPr kumimoji="1" lang="en-US" altLang="ja-JP" dirty="0" err="1"/>
              <a:t>Suavitate</a:t>
            </a:r>
            <a:r>
              <a:rPr kumimoji="1" lang="en-US" altLang="ja-JP" dirty="0"/>
              <a:t> </a:t>
            </a:r>
            <a:r>
              <a:rPr kumimoji="1" lang="en-US" altLang="ja-JP" dirty="0" err="1"/>
              <a:t>qualisque</a:t>
            </a:r>
            <a:r>
              <a:rPr kumimoji="1" lang="en-US" altLang="ja-JP" dirty="0"/>
              <a:t> </a:t>
            </a:r>
            <a:r>
              <a:rPr kumimoji="1" lang="en-US" altLang="ja-JP" dirty="0" err="1"/>
              <a:t>consequat</a:t>
            </a:r>
            <a:r>
              <a:rPr kumimoji="1" lang="en-US" altLang="ja-JP" dirty="0"/>
              <a:t> id sed. </a:t>
            </a:r>
            <a:endParaRPr kumimoji="1" lang="ja-JP" altLang="en-US" dirty="0"/>
          </a:p>
        </p:txBody>
      </p:sp>
      <p:sp>
        <p:nvSpPr>
          <p:cNvPr id="17" name="Text Placeholder 16"/>
          <p:cNvSpPr>
            <a:spLocks noGrp="1"/>
          </p:cNvSpPr>
          <p:nvPr>
            <p:ph type="body" sz="quarter" idx="16"/>
          </p:nvPr>
        </p:nvSpPr>
        <p:spPr/>
        <p:txBody>
          <a:bodyPr>
            <a:normAutofit lnSpcReduction="10000"/>
          </a:bodyPr>
          <a:lstStyle/>
          <a:p>
            <a:r>
              <a:rPr kumimoji="1" lang="en-US" altLang="ja-JP" dirty="0"/>
              <a:t>HISTORY 5</a:t>
            </a:r>
            <a:endParaRPr kumimoji="1" lang="ja-JP" altLang="en-US" dirty="0"/>
          </a:p>
        </p:txBody>
      </p:sp>
      <p:sp>
        <p:nvSpPr>
          <p:cNvPr id="18" name="Text Placeholder 17"/>
          <p:cNvSpPr>
            <a:spLocks noGrp="1"/>
          </p:cNvSpPr>
          <p:nvPr>
            <p:ph type="body" sz="quarter" idx="17"/>
          </p:nvPr>
        </p:nvSpPr>
        <p:spPr/>
        <p:txBody>
          <a:bodyPr/>
          <a:lstStyle/>
          <a:p>
            <a:r>
              <a:rPr kumimoji="1" lang="en-US" altLang="ja-JP" dirty="0"/>
              <a:t>At </a:t>
            </a:r>
            <a:r>
              <a:rPr kumimoji="1" lang="en-US" altLang="ja-JP" dirty="0" err="1"/>
              <a:t>legere</a:t>
            </a:r>
            <a:r>
              <a:rPr kumimoji="1" lang="en-US" altLang="ja-JP" dirty="0"/>
              <a:t> </a:t>
            </a:r>
            <a:r>
              <a:rPr kumimoji="1" lang="en-US" altLang="ja-JP" dirty="0" err="1"/>
              <a:t>facete</a:t>
            </a:r>
            <a:r>
              <a:rPr kumimoji="1" lang="en-US" altLang="ja-JP" dirty="0"/>
              <a:t> </a:t>
            </a:r>
            <a:r>
              <a:rPr kumimoji="1" lang="en-US" altLang="ja-JP" dirty="0" err="1"/>
              <a:t>patrioque</a:t>
            </a:r>
            <a:r>
              <a:rPr kumimoji="1" lang="en-US" altLang="ja-JP" dirty="0"/>
              <a:t> cum. </a:t>
            </a:r>
            <a:r>
              <a:rPr kumimoji="1" lang="en-US" altLang="ja-JP" dirty="0" err="1"/>
              <a:t>Iisque</a:t>
            </a:r>
            <a:r>
              <a:rPr kumimoji="1" lang="en-US" altLang="ja-JP" dirty="0"/>
              <a:t> </a:t>
            </a:r>
            <a:r>
              <a:rPr kumimoji="1" lang="en-US" altLang="ja-JP" dirty="0" err="1"/>
              <a:t>menandri</a:t>
            </a:r>
            <a:r>
              <a:rPr kumimoji="1" lang="en-US" altLang="ja-JP" dirty="0"/>
              <a:t> id </a:t>
            </a:r>
            <a:r>
              <a:rPr kumimoji="1" lang="en-US" altLang="ja-JP" dirty="0" err="1"/>
              <a:t>mea</a:t>
            </a:r>
            <a:r>
              <a:rPr kumimoji="1" lang="en-US" altLang="ja-JP" dirty="0"/>
              <a:t>. </a:t>
            </a:r>
            <a:r>
              <a:rPr kumimoji="1" lang="en-US" altLang="ja-JP" dirty="0" err="1">
                <a:solidFill>
                  <a:schemeClr val="accent1"/>
                </a:solidFill>
              </a:rPr>
              <a:t>Eu</a:t>
            </a:r>
            <a:r>
              <a:rPr kumimoji="1" lang="en-US" altLang="ja-JP" dirty="0">
                <a:solidFill>
                  <a:schemeClr val="accent1"/>
                </a:solidFill>
              </a:rPr>
              <a:t> case fugit </a:t>
            </a:r>
            <a:r>
              <a:rPr kumimoji="1" lang="en-US" altLang="ja-JP" dirty="0" err="1">
                <a:solidFill>
                  <a:schemeClr val="accent1"/>
                </a:solidFill>
              </a:rPr>
              <a:t>urbanitas</a:t>
            </a:r>
            <a:r>
              <a:rPr kumimoji="1" lang="en-US" altLang="ja-JP" dirty="0">
                <a:solidFill>
                  <a:schemeClr val="accent1"/>
                </a:solidFill>
              </a:rPr>
              <a:t> cum</a:t>
            </a:r>
            <a:r>
              <a:rPr kumimoji="1" lang="en-US" altLang="ja-JP" dirty="0"/>
              <a:t>. </a:t>
            </a:r>
            <a:r>
              <a:rPr kumimoji="1" lang="en-US" altLang="ja-JP" dirty="0" err="1"/>
              <a:t>Noster</a:t>
            </a:r>
            <a:r>
              <a:rPr kumimoji="1" lang="en-US" altLang="ja-JP" dirty="0"/>
              <a:t> </a:t>
            </a:r>
            <a:r>
              <a:rPr kumimoji="1" lang="en-US" altLang="ja-JP" dirty="0" err="1"/>
              <a:t>everti</a:t>
            </a:r>
            <a:r>
              <a:rPr kumimoji="1" lang="en-US" altLang="ja-JP" dirty="0"/>
              <a:t> </a:t>
            </a:r>
            <a:r>
              <a:rPr kumimoji="1" lang="en-US" altLang="ja-JP" dirty="0" err="1"/>
              <a:t>repudiare</a:t>
            </a:r>
            <a:r>
              <a:rPr kumimoji="1" lang="en-US" altLang="ja-JP" dirty="0"/>
              <a:t> </a:t>
            </a:r>
            <a:r>
              <a:rPr kumimoji="1" lang="en-US" altLang="ja-JP" dirty="0" err="1"/>
              <a:t>eos</a:t>
            </a:r>
            <a:r>
              <a:rPr kumimoji="1" lang="en-US" altLang="ja-JP" dirty="0"/>
              <a:t> id. Nam </a:t>
            </a:r>
            <a:r>
              <a:rPr kumimoji="1" lang="en-US" altLang="ja-JP" dirty="0" err="1"/>
              <a:t>ea</a:t>
            </a:r>
            <a:r>
              <a:rPr kumimoji="1" lang="en-US" altLang="ja-JP" dirty="0"/>
              <a:t> </a:t>
            </a:r>
            <a:r>
              <a:rPr kumimoji="1" lang="en-US" altLang="ja-JP" dirty="0" err="1"/>
              <a:t>interesset</a:t>
            </a:r>
            <a:r>
              <a:rPr kumimoji="1" lang="en-US" altLang="ja-JP" dirty="0"/>
              <a:t> </a:t>
            </a:r>
            <a:r>
              <a:rPr kumimoji="1" lang="en-US" altLang="ja-JP" dirty="0" err="1"/>
              <a:t>consequuntur</a:t>
            </a:r>
            <a:r>
              <a:rPr kumimoji="1" lang="en-US" altLang="ja-JP" dirty="0"/>
              <a:t>.</a:t>
            </a:r>
            <a:endParaRPr kumimoji="1" lang="ja-JP" altLang="en-US" dirty="0"/>
          </a:p>
        </p:txBody>
      </p:sp>
      <p:sp>
        <p:nvSpPr>
          <p:cNvPr id="19" name="Text Placeholder 18"/>
          <p:cNvSpPr>
            <a:spLocks noGrp="1"/>
          </p:cNvSpPr>
          <p:nvPr>
            <p:ph type="body" sz="quarter" idx="18"/>
          </p:nvPr>
        </p:nvSpPr>
        <p:spPr/>
        <p:txBody>
          <a:bodyPr>
            <a:normAutofit lnSpcReduction="10000"/>
          </a:bodyPr>
          <a:lstStyle/>
          <a:p>
            <a:r>
              <a:rPr kumimoji="1" lang="en-US" altLang="ja-JP" dirty="0"/>
              <a:t>HISTORY 6</a:t>
            </a:r>
            <a:endParaRPr kumimoji="1" lang="ja-JP" altLang="en-US" dirty="0"/>
          </a:p>
        </p:txBody>
      </p:sp>
      <p:sp>
        <p:nvSpPr>
          <p:cNvPr id="20" name="Text Placeholder 19"/>
          <p:cNvSpPr>
            <a:spLocks noGrp="1"/>
          </p:cNvSpPr>
          <p:nvPr>
            <p:ph type="body" sz="quarter" idx="19"/>
          </p:nvPr>
        </p:nvSpPr>
        <p:spPr/>
        <p:txBody>
          <a:bodyPr/>
          <a:lstStyle/>
          <a:p>
            <a:r>
              <a:rPr kumimoji="1" lang="en-US" altLang="ja-JP" dirty="0" err="1"/>
              <a:t>Virtute</a:t>
            </a:r>
            <a:r>
              <a:rPr kumimoji="1" lang="en-US" altLang="ja-JP" dirty="0"/>
              <a:t> </a:t>
            </a:r>
            <a:r>
              <a:rPr kumimoji="1" lang="en-US" altLang="ja-JP" dirty="0" err="1"/>
              <a:t>tacimates</a:t>
            </a:r>
            <a:r>
              <a:rPr kumimoji="1" lang="en-US" altLang="ja-JP" dirty="0"/>
              <a:t> </a:t>
            </a:r>
            <a:r>
              <a:rPr kumimoji="1" lang="en-US" altLang="ja-JP" dirty="0" err="1"/>
              <a:t>usu</a:t>
            </a:r>
            <a:r>
              <a:rPr kumimoji="1" lang="en-US" altLang="ja-JP" dirty="0"/>
              <a:t> </a:t>
            </a:r>
            <a:r>
              <a:rPr kumimoji="1" lang="en-US" altLang="ja-JP" dirty="0" err="1"/>
              <a:t>te</a:t>
            </a:r>
            <a:r>
              <a:rPr kumimoji="1" lang="en-US" altLang="ja-JP" dirty="0"/>
              <a:t>, </a:t>
            </a:r>
            <a:r>
              <a:rPr kumimoji="1" lang="en-US" altLang="ja-JP" dirty="0" err="1"/>
              <a:t>nisl</a:t>
            </a:r>
            <a:r>
              <a:rPr kumimoji="1" lang="en-US" altLang="ja-JP" dirty="0"/>
              <a:t> </a:t>
            </a:r>
            <a:r>
              <a:rPr kumimoji="1" lang="en-US" altLang="ja-JP" dirty="0" err="1"/>
              <a:t>labore</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percipit</a:t>
            </a:r>
            <a:r>
              <a:rPr kumimoji="1" lang="en-US" altLang="ja-JP" dirty="0"/>
              <a:t> </a:t>
            </a:r>
            <a:r>
              <a:rPr kumimoji="1" lang="en-US" altLang="ja-JP" dirty="0" err="1"/>
              <a:t>quaestio</a:t>
            </a:r>
            <a:r>
              <a:rPr kumimoji="1" lang="en-US" altLang="ja-JP" dirty="0"/>
              <a:t> an has. In </a:t>
            </a:r>
            <a:r>
              <a:rPr kumimoji="1" lang="en-US" altLang="ja-JP" dirty="0" err="1"/>
              <a:t>tincidunt</a:t>
            </a:r>
            <a:r>
              <a:rPr kumimoji="1" lang="en-US" altLang="ja-JP" dirty="0"/>
              <a:t> </a:t>
            </a:r>
            <a:r>
              <a:rPr kumimoji="1" lang="en-US" altLang="ja-JP" dirty="0" err="1"/>
              <a:t>expetendis</a:t>
            </a:r>
            <a:r>
              <a:rPr kumimoji="1" lang="en-US" altLang="ja-JP" dirty="0"/>
              <a:t> </a:t>
            </a:r>
            <a:r>
              <a:rPr kumimoji="1" lang="en-US" altLang="ja-JP" dirty="0" err="1"/>
              <a:t>repudiandae</a:t>
            </a:r>
            <a:r>
              <a:rPr kumimoji="1" lang="en-US" altLang="ja-JP" dirty="0"/>
              <a:t> pro, ne quod </a:t>
            </a:r>
            <a:r>
              <a:rPr kumimoji="1" lang="en-US" altLang="ja-JP" dirty="0" err="1"/>
              <a:t>patrioque</a:t>
            </a:r>
            <a:r>
              <a:rPr kumimoji="1" lang="en-US" altLang="ja-JP" dirty="0"/>
              <a:t> vis, </a:t>
            </a:r>
            <a:r>
              <a:rPr kumimoji="1" lang="en-US" altLang="ja-JP" dirty="0" err="1"/>
              <a:t>nisl</a:t>
            </a:r>
            <a:r>
              <a:rPr kumimoji="1" lang="en-US" altLang="ja-JP" dirty="0"/>
              <a:t> </a:t>
            </a:r>
            <a:r>
              <a:rPr kumimoji="1" lang="en-US" altLang="ja-JP" dirty="0" err="1"/>
              <a:t>suavitate</a:t>
            </a:r>
            <a:r>
              <a:rPr kumimoji="1" lang="en-US" altLang="ja-JP" dirty="0"/>
              <a:t> </a:t>
            </a:r>
            <a:r>
              <a:rPr kumimoji="1" lang="en-US" altLang="ja-JP" dirty="0" err="1"/>
              <a:t>pri</a:t>
            </a:r>
            <a:r>
              <a:rPr kumimoji="1" lang="en-US" altLang="ja-JP" dirty="0"/>
              <a:t> at.</a:t>
            </a:r>
            <a:endParaRPr kumimoji="1" lang="ja-JP" altLang="en-US" dirty="0"/>
          </a:p>
        </p:txBody>
      </p:sp>
      <p:sp>
        <p:nvSpPr>
          <p:cNvPr id="21" name="Text Placeholder 20"/>
          <p:cNvSpPr>
            <a:spLocks noGrp="1"/>
          </p:cNvSpPr>
          <p:nvPr>
            <p:ph type="body" sz="quarter" idx="20"/>
          </p:nvPr>
        </p:nvSpPr>
        <p:spPr/>
        <p:txBody>
          <a:bodyPr/>
          <a:lstStyle/>
          <a:p>
            <a:r>
              <a:rPr kumimoji="1" lang="en-US" altLang="ja-JP" dirty="0"/>
              <a:t>2008</a:t>
            </a:r>
            <a:endParaRPr kumimoji="1" lang="ja-JP" altLang="en-US" dirty="0"/>
          </a:p>
        </p:txBody>
      </p:sp>
      <p:sp>
        <p:nvSpPr>
          <p:cNvPr id="22" name="Text Placeholder 21"/>
          <p:cNvSpPr>
            <a:spLocks noGrp="1"/>
          </p:cNvSpPr>
          <p:nvPr>
            <p:ph type="body" sz="quarter" idx="21"/>
          </p:nvPr>
        </p:nvSpPr>
        <p:spPr/>
        <p:txBody>
          <a:bodyPr/>
          <a:lstStyle/>
          <a:p>
            <a:r>
              <a:rPr kumimoji="1" lang="en-US" altLang="ja-JP" dirty="0"/>
              <a:t>2010</a:t>
            </a:r>
            <a:endParaRPr kumimoji="1" lang="ja-JP" altLang="en-US" dirty="0"/>
          </a:p>
        </p:txBody>
      </p:sp>
      <p:sp>
        <p:nvSpPr>
          <p:cNvPr id="23" name="Text Placeholder 22"/>
          <p:cNvSpPr>
            <a:spLocks noGrp="1"/>
          </p:cNvSpPr>
          <p:nvPr>
            <p:ph type="body" sz="quarter" idx="22"/>
          </p:nvPr>
        </p:nvSpPr>
        <p:spPr/>
        <p:txBody>
          <a:bodyPr/>
          <a:lstStyle/>
          <a:p>
            <a:r>
              <a:rPr kumimoji="1" lang="en-US" altLang="ja-JP" dirty="0"/>
              <a:t>2014</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37</a:t>
            </a:fld>
            <a:endParaRPr lang="en-US" dirty="0"/>
          </a:p>
        </p:txBody>
      </p:sp>
    </p:spTree>
    <p:extLst>
      <p:ext uri="{BB962C8B-B14F-4D97-AF65-F5344CB8AC3E}">
        <p14:creationId xmlns:p14="http://schemas.microsoft.com/office/powerpoint/2010/main" val="3687024118"/>
      </p:ext>
    </p:extLst>
  </p:cSld>
  <p:clrMapOvr>
    <a:masterClrMapping/>
  </p:clrMapOvr>
  <p:transition spd="slow" advTm="8848">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H</a:t>
            </a:r>
            <a:r>
              <a:rPr kumimoji="1" lang="en-US" altLang="ja-JP" dirty="0">
                <a:solidFill>
                  <a:schemeClr val="accent1"/>
                </a:solidFill>
              </a:rPr>
              <a:t>I</a:t>
            </a:r>
            <a:r>
              <a:rPr kumimoji="1" lang="en-US" altLang="ja-JP" dirty="0"/>
              <a:t>STORY</a:t>
            </a:r>
            <a:endParaRPr kumimoji="1" lang="ja-JP" altLang="en-US" dirty="0"/>
          </a:p>
        </p:txBody>
      </p:sp>
      <p:sp>
        <p:nvSpPr>
          <p:cNvPr id="21" name="Text Placeholder 20"/>
          <p:cNvSpPr>
            <a:spLocks noGrp="1"/>
          </p:cNvSpPr>
          <p:nvPr>
            <p:ph type="body" sz="quarter" idx="14"/>
          </p:nvPr>
        </p:nvSpPr>
        <p:spPr/>
        <p:txBody>
          <a:bodyPr>
            <a:normAutofit lnSpcReduction="10000"/>
          </a:bodyPr>
          <a:lstStyle/>
          <a:p>
            <a:r>
              <a:rPr kumimoji="1" lang="en-US" altLang="ja-JP" dirty="0"/>
              <a:t>HISTORY 7</a:t>
            </a:r>
            <a:endParaRPr kumimoji="1" lang="ja-JP" altLang="en-US" dirty="0"/>
          </a:p>
        </p:txBody>
      </p:sp>
      <p:sp>
        <p:nvSpPr>
          <p:cNvPr id="22" name="Text Placeholder 21"/>
          <p:cNvSpPr>
            <a:spLocks noGrp="1"/>
          </p:cNvSpPr>
          <p:nvPr>
            <p:ph type="body" sz="quarter" idx="15"/>
          </p:nvPr>
        </p:nvSpPr>
        <p:spPr/>
        <p:txBody>
          <a:bodyPr/>
          <a:lstStyle/>
          <a:p>
            <a:r>
              <a:rPr kumimoji="1" lang="en-US" altLang="ja-JP" dirty="0" err="1"/>
              <a:t>Soluta</a:t>
            </a:r>
            <a:r>
              <a:rPr kumimoji="1" lang="en-US" altLang="ja-JP" dirty="0"/>
              <a:t> </a:t>
            </a:r>
            <a:r>
              <a:rPr kumimoji="1" lang="en-US" altLang="ja-JP" dirty="0" err="1"/>
              <a:t>adolescens</a:t>
            </a:r>
            <a:r>
              <a:rPr kumimoji="1" lang="en-US" altLang="ja-JP" dirty="0"/>
              <a:t> </a:t>
            </a:r>
            <a:r>
              <a:rPr kumimoji="1" lang="en-US" altLang="ja-JP" dirty="0" err="1"/>
              <a:t>ut</a:t>
            </a:r>
            <a:r>
              <a:rPr kumimoji="1" lang="en-US" altLang="ja-JP" dirty="0"/>
              <a:t> cum. Sea et </a:t>
            </a:r>
            <a:r>
              <a:rPr kumimoji="1" lang="en-US" altLang="ja-JP" dirty="0" err="1"/>
              <a:t>rebum</a:t>
            </a:r>
            <a:r>
              <a:rPr kumimoji="1" lang="en-US" altLang="ja-JP" dirty="0"/>
              <a:t> </a:t>
            </a:r>
            <a:r>
              <a:rPr kumimoji="1" lang="en-US" altLang="ja-JP" dirty="0" err="1"/>
              <a:t>copiosae</a:t>
            </a:r>
            <a:r>
              <a:rPr kumimoji="1" lang="en-US" altLang="ja-JP" dirty="0"/>
              <a:t> </a:t>
            </a:r>
            <a:r>
              <a:rPr kumimoji="1" lang="en-US" altLang="ja-JP" dirty="0" err="1"/>
              <a:t>adipiscing</a:t>
            </a:r>
            <a:r>
              <a:rPr kumimoji="1" lang="en-US" altLang="ja-JP" dirty="0"/>
              <a:t>, cum nihil </a:t>
            </a:r>
            <a:r>
              <a:rPr kumimoji="1" lang="en-US" altLang="ja-JP" dirty="0" err="1"/>
              <a:t>definitionem</a:t>
            </a:r>
            <a:r>
              <a:rPr kumimoji="1" lang="en-US" altLang="ja-JP" dirty="0"/>
              <a:t> no. </a:t>
            </a:r>
            <a:r>
              <a:rPr kumimoji="1" lang="en-US" altLang="ja-JP" dirty="0" err="1"/>
              <a:t>Nusquam</a:t>
            </a:r>
            <a:r>
              <a:rPr kumimoji="1" lang="en-US" altLang="ja-JP" dirty="0"/>
              <a:t> </a:t>
            </a:r>
            <a:r>
              <a:rPr kumimoji="1" lang="en-US" altLang="ja-JP" dirty="0" err="1"/>
              <a:t>blandit</a:t>
            </a:r>
            <a:r>
              <a:rPr kumimoji="1" lang="en-US" altLang="ja-JP" dirty="0"/>
              <a:t> </a:t>
            </a:r>
            <a:r>
              <a:rPr kumimoji="1" lang="en-US" altLang="ja-JP" dirty="0" err="1"/>
              <a:t>mei</a:t>
            </a:r>
            <a:r>
              <a:rPr kumimoji="1" lang="en-US" altLang="ja-JP" dirty="0"/>
              <a:t> </a:t>
            </a:r>
            <a:r>
              <a:rPr kumimoji="1" lang="en-US" altLang="ja-JP" dirty="0" err="1"/>
              <a:t>te</a:t>
            </a:r>
            <a:r>
              <a:rPr kumimoji="1" lang="en-US" altLang="ja-JP" dirty="0"/>
              <a:t>, </a:t>
            </a:r>
            <a:r>
              <a:rPr kumimoji="1" lang="en-US" altLang="ja-JP" dirty="0" err="1"/>
              <a:t>mel</a:t>
            </a:r>
            <a:r>
              <a:rPr kumimoji="1" lang="en-US" altLang="ja-JP" dirty="0"/>
              <a:t> cu </a:t>
            </a:r>
            <a:r>
              <a:rPr kumimoji="1" lang="en-US" altLang="ja-JP" dirty="0" err="1"/>
              <a:t>esse</a:t>
            </a:r>
            <a:r>
              <a:rPr kumimoji="1" lang="en-US" altLang="ja-JP" dirty="0"/>
              <a:t> </a:t>
            </a:r>
            <a:r>
              <a:rPr kumimoji="1" lang="en-US" altLang="ja-JP" dirty="0" err="1"/>
              <a:t>graeci</a:t>
            </a:r>
            <a:r>
              <a:rPr kumimoji="1" lang="en-US" altLang="ja-JP" dirty="0"/>
              <a:t> </a:t>
            </a:r>
            <a:r>
              <a:rPr kumimoji="1" lang="en-US" altLang="ja-JP" dirty="0" err="1"/>
              <a:t>contentiones</a:t>
            </a:r>
            <a:r>
              <a:rPr kumimoji="1" lang="en-US" altLang="ja-JP" dirty="0"/>
              <a:t>.</a:t>
            </a:r>
            <a:endParaRPr kumimoji="1" lang="ja-JP" altLang="en-US" dirty="0"/>
          </a:p>
        </p:txBody>
      </p:sp>
      <p:sp>
        <p:nvSpPr>
          <p:cNvPr id="23" name="Text Placeholder 22"/>
          <p:cNvSpPr>
            <a:spLocks noGrp="1"/>
          </p:cNvSpPr>
          <p:nvPr>
            <p:ph type="body" sz="quarter" idx="16"/>
          </p:nvPr>
        </p:nvSpPr>
        <p:spPr/>
        <p:txBody>
          <a:bodyPr>
            <a:normAutofit lnSpcReduction="10000"/>
          </a:bodyPr>
          <a:lstStyle/>
          <a:p>
            <a:r>
              <a:rPr kumimoji="1" lang="en-US" altLang="ja-JP" dirty="0"/>
              <a:t>HISTORY 8</a:t>
            </a:r>
            <a:endParaRPr kumimoji="1" lang="ja-JP" altLang="en-US" dirty="0"/>
          </a:p>
        </p:txBody>
      </p:sp>
      <p:sp>
        <p:nvSpPr>
          <p:cNvPr id="4" name="Text Placeholder 3"/>
          <p:cNvSpPr>
            <a:spLocks noGrp="1"/>
          </p:cNvSpPr>
          <p:nvPr>
            <p:ph type="body" sz="quarter" idx="17"/>
          </p:nvPr>
        </p:nvSpPr>
        <p:spPr/>
        <p:txBody>
          <a:bodyPr/>
          <a:lstStyle/>
          <a:p>
            <a:r>
              <a:rPr kumimoji="1" lang="en-US" altLang="ja-JP" dirty="0" err="1"/>
              <a:t>Eum</a:t>
            </a:r>
            <a:r>
              <a:rPr kumimoji="1" lang="en-US" altLang="ja-JP" dirty="0"/>
              <a:t> </a:t>
            </a:r>
            <a:r>
              <a:rPr kumimoji="1" lang="en-US" altLang="ja-JP" dirty="0" err="1"/>
              <a:t>noster</a:t>
            </a:r>
            <a:r>
              <a:rPr kumimoji="1" lang="en-US" altLang="ja-JP" dirty="0"/>
              <a:t> </a:t>
            </a:r>
            <a:r>
              <a:rPr kumimoji="1" lang="en-US" altLang="ja-JP" dirty="0" err="1"/>
              <a:t>dignissim</a:t>
            </a:r>
            <a:r>
              <a:rPr kumimoji="1" lang="en-US" altLang="ja-JP" dirty="0"/>
              <a:t> argumentum an, </a:t>
            </a:r>
            <a:r>
              <a:rPr kumimoji="1" lang="en-US" altLang="ja-JP" dirty="0" err="1"/>
              <a:t>mea</a:t>
            </a:r>
            <a:r>
              <a:rPr kumimoji="1" lang="en-US" altLang="ja-JP" dirty="0"/>
              <a:t> </a:t>
            </a:r>
            <a:r>
              <a:rPr kumimoji="1" lang="en-US" altLang="ja-JP" dirty="0" err="1"/>
              <a:t>te</a:t>
            </a:r>
            <a:r>
              <a:rPr kumimoji="1" lang="en-US" altLang="ja-JP" dirty="0"/>
              <a:t> </a:t>
            </a:r>
            <a:r>
              <a:rPr kumimoji="1" lang="en-US" altLang="ja-JP" dirty="0" err="1"/>
              <a:t>abhorreant</a:t>
            </a:r>
            <a:r>
              <a:rPr kumimoji="1" lang="en-US" altLang="ja-JP" dirty="0"/>
              <a:t> </a:t>
            </a:r>
            <a:r>
              <a:rPr kumimoji="1" lang="en-US" altLang="ja-JP" dirty="0" err="1"/>
              <a:t>posidonium</a:t>
            </a:r>
            <a:r>
              <a:rPr kumimoji="1" lang="en-US" altLang="ja-JP" dirty="0"/>
              <a:t>. 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a:t>
            </a:r>
            <a:endParaRPr kumimoji="1" lang="ja-JP" altLang="en-US" dirty="0"/>
          </a:p>
        </p:txBody>
      </p:sp>
      <p:sp>
        <p:nvSpPr>
          <p:cNvPr id="5" name="Text Placeholder 4"/>
          <p:cNvSpPr>
            <a:spLocks noGrp="1"/>
          </p:cNvSpPr>
          <p:nvPr>
            <p:ph type="body" sz="quarter" idx="18"/>
          </p:nvPr>
        </p:nvSpPr>
        <p:spPr/>
        <p:txBody>
          <a:bodyPr>
            <a:normAutofit lnSpcReduction="10000"/>
          </a:bodyPr>
          <a:lstStyle/>
          <a:p>
            <a:r>
              <a:rPr kumimoji="1" lang="en-US" altLang="ja-JP" dirty="0"/>
              <a:t>HISTORY 9</a:t>
            </a:r>
            <a:endParaRPr kumimoji="1" lang="ja-JP" altLang="en-US" dirty="0"/>
          </a:p>
        </p:txBody>
      </p:sp>
      <p:sp>
        <p:nvSpPr>
          <p:cNvPr id="6" name="Text Placeholder 5"/>
          <p:cNvSpPr>
            <a:spLocks noGrp="1"/>
          </p:cNvSpPr>
          <p:nvPr>
            <p:ph type="body" sz="quarter" idx="19"/>
          </p:nvPr>
        </p:nvSpPr>
        <p:spPr/>
        <p:txBody>
          <a:bodyPr/>
          <a:lstStyle/>
          <a:p>
            <a:r>
              <a:rPr kumimoji="1" lang="en-US" altLang="ja-JP" dirty="0"/>
              <a:t>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 </a:t>
            </a:r>
            <a:r>
              <a:rPr kumimoji="1" lang="en-US" altLang="ja-JP" dirty="0" err="1"/>
              <a:t>mollis</a:t>
            </a:r>
            <a:r>
              <a:rPr kumimoji="1" lang="en-US" altLang="ja-JP" dirty="0"/>
              <a:t> </a:t>
            </a:r>
            <a:r>
              <a:rPr kumimoji="1" lang="en-US" altLang="ja-JP" dirty="0" err="1"/>
              <a:t>mediocritatem</a:t>
            </a:r>
            <a:r>
              <a:rPr kumimoji="1" lang="en-US" altLang="ja-JP" dirty="0"/>
              <a:t> sea no, </a:t>
            </a:r>
            <a:r>
              <a:rPr kumimoji="1" lang="en-US" altLang="ja-JP" dirty="0" err="1"/>
              <a:t>ut</a:t>
            </a:r>
            <a:r>
              <a:rPr kumimoji="1" lang="en-US" altLang="ja-JP" dirty="0"/>
              <a:t> his </a:t>
            </a:r>
            <a:r>
              <a:rPr kumimoji="1" lang="en-US" altLang="ja-JP" dirty="0" err="1"/>
              <a:t>purto</a:t>
            </a:r>
            <a:r>
              <a:rPr kumimoji="1" lang="en-US" altLang="ja-JP" dirty="0"/>
              <a:t> </a:t>
            </a:r>
            <a:r>
              <a:rPr kumimoji="1" lang="en-US" altLang="ja-JP" dirty="0" err="1"/>
              <a:t>nullam</a:t>
            </a:r>
            <a:r>
              <a:rPr kumimoji="1" lang="en-US" altLang="ja-JP" dirty="0">
                <a:solidFill>
                  <a:schemeClr val="accent1"/>
                </a:solidFill>
              </a:rPr>
              <a:t>. Cum </a:t>
            </a:r>
            <a:r>
              <a:rPr kumimoji="1" lang="en-US" altLang="ja-JP" dirty="0" err="1">
                <a:solidFill>
                  <a:schemeClr val="accent1"/>
                </a:solidFill>
              </a:rPr>
              <a:t>causae</a:t>
            </a:r>
            <a:r>
              <a:rPr kumimoji="1" lang="en-US" altLang="ja-JP" dirty="0">
                <a:solidFill>
                  <a:schemeClr val="accent1"/>
                </a:solidFill>
              </a:rPr>
              <a:t> </a:t>
            </a:r>
            <a:r>
              <a:rPr kumimoji="1" lang="en-US" altLang="ja-JP" dirty="0" err="1">
                <a:solidFill>
                  <a:schemeClr val="accent1"/>
                </a:solidFill>
              </a:rPr>
              <a:t>iisque</a:t>
            </a:r>
            <a:r>
              <a:rPr kumimoji="1" lang="en-US" altLang="ja-JP" dirty="0">
                <a:solidFill>
                  <a:schemeClr val="accent1"/>
                </a:solidFill>
              </a:rPr>
              <a:t> </a:t>
            </a:r>
            <a:r>
              <a:rPr kumimoji="1" lang="en-US" altLang="ja-JP" dirty="0" err="1">
                <a:solidFill>
                  <a:schemeClr val="accent1"/>
                </a:solidFill>
              </a:rPr>
              <a:t>volumus</a:t>
            </a:r>
            <a:r>
              <a:rPr kumimoji="1" lang="en-US" altLang="ja-JP" dirty="0">
                <a:solidFill>
                  <a:schemeClr val="accent1"/>
                </a:solidFill>
              </a:rPr>
              <a:t> in</a:t>
            </a:r>
            <a:r>
              <a:rPr kumimoji="1" lang="en-US" altLang="ja-JP" dirty="0"/>
              <a:t>.</a:t>
            </a:r>
            <a:endParaRPr kumimoji="1" lang="ja-JP" altLang="en-US" dirty="0"/>
          </a:p>
        </p:txBody>
      </p:sp>
      <p:sp>
        <p:nvSpPr>
          <p:cNvPr id="7" name="Text Placeholder 6"/>
          <p:cNvSpPr>
            <a:spLocks noGrp="1"/>
          </p:cNvSpPr>
          <p:nvPr>
            <p:ph type="body" sz="quarter" idx="20"/>
          </p:nvPr>
        </p:nvSpPr>
        <p:spPr/>
        <p:txBody>
          <a:bodyPr/>
          <a:lstStyle/>
          <a:p>
            <a:r>
              <a:rPr kumimoji="1" lang="en-US" altLang="ja-JP" dirty="0"/>
              <a:t>2016</a:t>
            </a:r>
            <a:endParaRPr kumimoji="1" lang="ja-JP" altLang="en-US" dirty="0"/>
          </a:p>
        </p:txBody>
      </p:sp>
      <p:sp>
        <p:nvSpPr>
          <p:cNvPr id="8" name="Text Placeholder 7"/>
          <p:cNvSpPr>
            <a:spLocks noGrp="1"/>
          </p:cNvSpPr>
          <p:nvPr>
            <p:ph type="body" sz="quarter" idx="21"/>
          </p:nvPr>
        </p:nvSpPr>
        <p:spPr/>
        <p:txBody>
          <a:bodyPr/>
          <a:lstStyle/>
          <a:p>
            <a:r>
              <a:rPr kumimoji="1" lang="en-US" altLang="ja-JP" dirty="0"/>
              <a:t>2020</a:t>
            </a:r>
            <a:endParaRPr kumimoji="1" lang="ja-JP" altLang="en-US" dirty="0"/>
          </a:p>
        </p:txBody>
      </p:sp>
      <p:sp>
        <p:nvSpPr>
          <p:cNvPr id="9" name="Text Placeholder 8"/>
          <p:cNvSpPr>
            <a:spLocks noGrp="1"/>
          </p:cNvSpPr>
          <p:nvPr>
            <p:ph type="body" sz="quarter" idx="22"/>
          </p:nvPr>
        </p:nvSpPr>
        <p:spPr/>
        <p:txBody>
          <a:bodyPr/>
          <a:lstStyle/>
          <a:p>
            <a:r>
              <a:rPr kumimoji="1" lang="en-US" altLang="ja-JP" dirty="0"/>
              <a:t>2022</a:t>
            </a:r>
            <a:endParaRPr kumimoji="1" lang="ja-JP" altLang="en-US" dirty="0"/>
          </a:p>
        </p:txBody>
      </p:sp>
      <p:sp>
        <p:nvSpPr>
          <p:cNvPr id="10" name="Slide Number Placeholder 9"/>
          <p:cNvSpPr>
            <a:spLocks noGrp="1"/>
          </p:cNvSpPr>
          <p:nvPr>
            <p:ph type="sldNum" sz="quarter" idx="11"/>
          </p:nvPr>
        </p:nvSpPr>
        <p:spPr/>
        <p:txBody>
          <a:bodyPr/>
          <a:lstStyle/>
          <a:p>
            <a:fld id="{03EB59E2-90B9-4CD3-AC74-D672227E13C3}" type="slidenum">
              <a:rPr lang="en-US" smtClean="0"/>
              <a:pPr/>
              <a:t>38</a:t>
            </a:fld>
            <a:endParaRPr lang="en-US" dirty="0"/>
          </a:p>
        </p:txBody>
      </p:sp>
    </p:spTree>
    <p:extLst>
      <p:ext uri="{BB962C8B-B14F-4D97-AF65-F5344CB8AC3E}">
        <p14:creationId xmlns:p14="http://schemas.microsoft.com/office/powerpoint/2010/main" val="3160601636"/>
      </p:ext>
    </p:extLst>
  </p:cSld>
  <p:clrMapOvr>
    <a:masterClrMapping/>
  </p:clrMapOvr>
  <p:transition spd="slow" advTm="8492">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6"/>
          </p:nvPr>
        </p:nvSpPr>
        <p:spPr/>
      </p:sp>
      <p:sp>
        <p:nvSpPr>
          <p:cNvPr id="2" name="Picture Placeholder 1"/>
          <p:cNvSpPr>
            <a:spLocks noGrp="1"/>
          </p:cNvSpPr>
          <p:nvPr>
            <p:ph type="pic" sz="quarter" idx="13"/>
          </p:nvPr>
        </p:nvSpPr>
        <p:spPr/>
      </p:sp>
      <p:sp>
        <p:nvSpPr>
          <p:cNvPr id="3" name="Text Placeholder 2"/>
          <p:cNvSpPr>
            <a:spLocks noGrp="1"/>
          </p:cNvSpPr>
          <p:nvPr>
            <p:ph type="body" sz="quarter" idx="24"/>
          </p:nvPr>
        </p:nvSpPr>
        <p:spPr/>
        <p:txBody>
          <a:bodyPr/>
          <a:lstStyle/>
          <a:p>
            <a:endParaRPr kumimoji="1" lang="ja-JP" altLang="en-US"/>
          </a:p>
        </p:txBody>
      </p:sp>
      <p:sp>
        <p:nvSpPr>
          <p:cNvPr id="5" name="Text Placeholder 4"/>
          <p:cNvSpPr>
            <a:spLocks noGrp="1"/>
          </p:cNvSpPr>
          <p:nvPr>
            <p:ph type="body" sz="quarter" idx="23"/>
          </p:nvPr>
        </p:nvSpPr>
        <p:spPr/>
        <p:txBody>
          <a:bodyPr/>
          <a:lstStyle/>
          <a:p>
            <a:endParaRPr kumimoji="1" lang="ja-JP" altLang="en-US"/>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8" name="Text Placeholder 7"/>
          <p:cNvSpPr>
            <a:spLocks noGrp="1"/>
          </p:cNvSpPr>
          <p:nvPr>
            <p:ph type="body" sz="quarter" idx="18"/>
          </p:nvPr>
        </p:nvSpPr>
        <p:spPr/>
        <p:txBody>
          <a:bodyPr/>
          <a:lstStyle/>
          <a:p>
            <a:r>
              <a:rPr kumimoji="1" lang="en-US" altLang="ja-JP" dirty="0"/>
              <a:t>Nam </a:t>
            </a:r>
            <a:r>
              <a:rPr kumimoji="1" lang="en-US" altLang="ja-JP" dirty="0" err="1"/>
              <a:t>sapientem</a:t>
            </a:r>
            <a:r>
              <a:rPr kumimoji="1" lang="en-US" altLang="ja-JP" dirty="0"/>
              <a:t> </a:t>
            </a:r>
            <a:r>
              <a:rPr kumimoji="1" lang="en-US" altLang="ja-JP" dirty="0" err="1"/>
              <a:t>ullamcorper</a:t>
            </a:r>
            <a:r>
              <a:rPr kumimoji="1" lang="en-US" altLang="ja-JP" dirty="0"/>
              <a:t> </a:t>
            </a:r>
            <a:r>
              <a:rPr kumimoji="1" lang="en-US" altLang="ja-JP" dirty="0" err="1"/>
              <a:t>consectetuer</a:t>
            </a:r>
            <a:r>
              <a:rPr kumimoji="1" lang="en-US" altLang="ja-JP" dirty="0"/>
              <a:t> ad. </a:t>
            </a:r>
            <a:r>
              <a:rPr kumimoji="1" lang="en-US" altLang="ja-JP" dirty="0" err="1"/>
              <a:t>Nemore</a:t>
            </a:r>
            <a:r>
              <a:rPr kumimoji="1" lang="en-US" altLang="ja-JP" dirty="0"/>
              <a:t> semper cum ex, </a:t>
            </a:r>
            <a:r>
              <a:rPr kumimoji="1" lang="en-US" altLang="ja-JP" dirty="0" err="1"/>
              <a:t>autem</a:t>
            </a:r>
            <a:r>
              <a:rPr kumimoji="1" lang="en-US" altLang="ja-JP" dirty="0"/>
              <a:t> </a:t>
            </a:r>
            <a:r>
              <a:rPr kumimoji="1" lang="en-US" altLang="ja-JP" dirty="0" err="1"/>
              <a:t>eloquentiam</a:t>
            </a:r>
            <a:r>
              <a:rPr kumimoji="1" lang="en-US" altLang="ja-JP" dirty="0"/>
              <a:t> </a:t>
            </a:r>
            <a:r>
              <a:rPr kumimoji="1" lang="en-US" altLang="ja-JP" dirty="0" err="1"/>
              <a:t>mea</a:t>
            </a:r>
            <a:r>
              <a:rPr kumimoji="1" lang="en-US" altLang="ja-JP" dirty="0"/>
              <a:t> an. Mel dolor </a:t>
            </a:r>
            <a:r>
              <a:rPr kumimoji="1" lang="en-US" altLang="ja-JP" dirty="0" err="1"/>
              <a:t>propriae</a:t>
            </a:r>
            <a:r>
              <a:rPr kumimoji="1" lang="en-US" altLang="ja-JP" dirty="0"/>
              <a:t> </a:t>
            </a:r>
            <a:r>
              <a:rPr kumimoji="1" lang="en-US" altLang="ja-JP" dirty="0" err="1"/>
              <a:t>consulatu</a:t>
            </a:r>
            <a:r>
              <a:rPr kumimoji="1" lang="en-US" altLang="ja-JP" dirty="0"/>
              <a:t> et. His at </a:t>
            </a:r>
            <a:r>
              <a:rPr kumimoji="1" lang="en-US" altLang="ja-JP" dirty="0" err="1"/>
              <a:t>utinam</a:t>
            </a:r>
            <a:r>
              <a:rPr kumimoji="1" lang="en-US" altLang="ja-JP" dirty="0"/>
              <a:t> </a:t>
            </a:r>
            <a:r>
              <a:rPr kumimoji="1" lang="en-US" altLang="ja-JP" dirty="0" err="1"/>
              <a:t>accumsan</a:t>
            </a:r>
            <a:r>
              <a:rPr kumimoji="1" lang="en-US" altLang="ja-JP" dirty="0"/>
              <a:t> </a:t>
            </a:r>
            <a:r>
              <a:rPr kumimoji="1" lang="en-US" altLang="ja-JP" dirty="0" err="1"/>
              <a:t>incorrupte</a:t>
            </a:r>
            <a:r>
              <a:rPr kumimoji="1" lang="en-US" altLang="ja-JP" dirty="0"/>
              <a:t>, </a:t>
            </a:r>
            <a:r>
              <a:rPr kumimoji="1" lang="en-US" altLang="ja-JP" dirty="0" err="1"/>
              <a:t>tantas</a:t>
            </a:r>
            <a:r>
              <a:rPr kumimoji="1" lang="en-US" altLang="ja-JP" dirty="0"/>
              <a:t> </a:t>
            </a:r>
            <a:r>
              <a:rPr kumimoji="1" lang="en-US" altLang="ja-JP" dirty="0" err="1"/>
              <a:t>diceret</a:t>
            </a:r>
            <a:r>
              <a:rPr kumimoji="1" lang="en-US" altLang="ja-JP" dirty="0"/>
              <a:t> ex sed. </a:t>
            </a:r>
          </a:p>
        </p:txBody>
      </p:sp>
      <p:sp>
        <p:nvSpPr>
          <p:cNvPr id="9" name="Text Placeholder 8"/>
          <p:cNvSpPr>
            <a:spLocks noGrp="1"/>
          </p:cNvSpPr>
          <p:nvPr>
            <p:ph type="body" sz="quarter" idx="20"/>
          </p:nvPr>
        </p:nvSpPr>
        <p:spPr/>
        <p:txBody>
          <a:bodyPr/>
          <a:lstStyle/>
          <a:p>
            <a:r>
              <a:rPr kumimoji="1" lang="en-US" altLang="ja-JP" dirty="0"/>
              <a:t>OUR </a:t>
            </a:r>
            <a:r>
              <a:rPr kumimoji="1" lang="en-US" altLang="ja-JP" dirty="0">
                <a:solidFill>
                  <a:schemeClr val="accent1"/>
                </a:solidFill>
              </a:rPr>
              <a:t>MISSION</a:t>
            </a:r>
            <a:endParaRPr kumimoji="1" lang="ja-JP" altLang="en-US" dirty="0">
              <a:solidFill>
                <a:schemeClr val="accent1"/>
              </a:solidFill>
            </a:endParaRPr>
          </a:p>
        </p:txBody>
      </p:sp>
      <p:sp>
        <p:nvSpPr>
          <p:cNvPr id="10" name="Text Placeholder 9"/>
          <p:cNvSpPr>
            <a:spLocks noGrp="1"/>
          </p:cNvSpPr>
          <p:nvPr>
            <p:ph type="body" sz="quarter" idx="21"/>
          </p:nvPr>
        </p:nvSpPr>
        <p:spPr/>
        <p:txBody>
          <a:bodyPr/>
          <a:lstStyle/>
          <a:p>
            <a:r>
              <a:rPr kumimoji="1" lang="en-US" altLang="ja-JP" dirty="0" err="1"/>
              <a:t>Diam</a:t>
            </a:r>
            <a:r>
              <a:rPr kumimoji="1" lang="en-US" altLang="ja-JP" dirty="0"/>
              <a:t> </a:t>
            </a:r>
            <a:r>
              <a:rPr kumimoji="1" lang="en-US" altLang="ja-JP" dirty="0" err="1"/>
              <a:t>honestatis</a:t>
            </a:r>
            <a:r>
              <a:rPr kumimoji="1" lang="en-US" altLang="ja-JP" dirty="0"/>
              <a:t> in </a:t>
            </a:r>
            <a:r>
              <a:rPr kumimoji="1" lang="en-US" altLang="ja-JP" dirty="0" err="1"/>
              <a:t>mea</a:t>
            </a:r>
            <a:r>
              <a:rPr kumimoji="1" lang="en-US" altLang="ja-JP" dirty="0"/>
              <a:t>, </a:t>
            </a:r>
            <a:r>
              <a:rPr kumimoji="1" lang="en-US" altLang="ja-JP" dirty="0" err="1"/>
              <a:t>ei</a:t>
            </a:r>
            <a:r>
              <a:rPr kumimoji="1" lang="en-US" altLang="ja-JP" dirty="0"/>
              <a:t> omnium </a:t>
            </a:r>
            <a:r>
              <a:rPr kumimoji="1" lang="en-US" altLang="ja-JP" dirty="0" err="1"/>
              <a:t>omnesque</a:t>
            </a:r>
            <a:r>
              <a:rPr kumimoji="1" lang="en-US" altLang="ja-JP" dirty="0"/>
              <a:t> sit,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saperet</a:t>
            </a:r>
            <a:r>
              <a:rPr kumimoji="1" lang="en-US" altLang="ja-JP" dirty="0"/>
              <a:t> </a:t>
            </a:r>
            <a:r>
              <a:rPr kumimoji="1" lang="en-US" altLang="ja-JP" dirty="0" err="1"/>
              <a:t>apeirian</a:t>
            </a:r>
            <a:r>
              <a:rPr kumimoji="1" lang="en-US" altLang="ja-JP" dirty="0"/>
              <a:t> </a:t>
            </a:r>
            <a:r>
              <a:rPr kumimoji="1" lang="en-US" altLang="ja-JP" dirty="0" err="1"/>
              <a:t>intellegam</a:t>
            </a:r>
            <a:r>
              <a:rPr kumimoji="1" lang="en-US" altLang="ja-JP" dirty="0"/>
              <a:t>. </a:t>
            </a:r>
            <a:r>
              <a:rPr kumimoji="1" lang="en-US" altLang="ja-JP" dirty="0" err="1"/>
              <a:t>Ei</a:t>
            </a:r>
            <a:r>
              <a:rPr kumimoji="1" lang="en-US" altLang="ja-JP" dirty="0"/>
              <a:t> </a:t>
            </a:r>
            <a:r>
              <a:rPr kumimoji="1" lang="en-US" altLang="ja-JP" dirty="0" err="1"/>
              <a:t>dicant</a:t>
            </a:r>
            <a:r>
              <a:rPr kumimoji="1" lang="en-US" altLang="ja-JP" dirty="0"/>
              <a:t> </a:t>
            </a:r>
            <a:r>
              <a:rPr kumimoji="1" lang="en-US" altLang="ja-JP" dirty="0" err="1"/>
              <a:t>disputando</a:t>
            </a:r>
            <a:r>
              <a:rPr kumimoji="1" lang="en-US" altLang="ja-JP" dirty="0"/>
              <a:t> vim, cu quod </a:t>
            </a:r>
            <a:r>
              <a:rPr kumimoji="1" lang="en-US" altLang="ja-JP" dirty="0" err="1"/>
              <a:t>nulla</a:t>
            </a:r>
            <a:r>
              <a:rPr kumimoji="1" lang="en-US" altLang="ja-JP" dirty="0"/>
              <a:t> </a:t>
            </a:r>
            <a:r>
              <a:rPr kumimoji="1" lang="en-US" altLang="ja-JP" dirty="0" err="1"/>
              <a:t>mediocritatem</a:t>
            </a:r>
            <a:r>
              <a:rPr kumimoji="1" lang="en-US" altLang="ja-JP" dirty="0"/>
              <a:t> </a:t>
            </a:r>
            <a:r>
              <a:rPr kumimoji="1" lang="en-US" altLang="ja-JP" dirty="0" err="1"/>
              <a:t>mel</a:t>
            </a:r>
            <a:r>
              <a:rPr kumimoji="1" lang="en-US" altLang="ja-JP" dirty="0"/>
              <a:t>. </a:t>
            </a:r>
            <a:r>
              <a:rPr kumimoji="1" lang="en-US" altLang="ja-JP" dirty="0" err="1"/>
              <a:t>Eu</a:t>
            </a:r>
            <a:r>
              <a:rPr kumimoji="1" lang="en-US" altLang="ja-JP" dirty="0"/>
              <a:t> vis </a:t>
            </a:r>
            <a:r>
              <a:rPr kumimoji="1" lang="en-US" altLang="ja-JP" dirty="0" err="1"/>
              <a:t>aeque</a:t>
            </a:r>
            <a:r>
              <a:rPr kumimoji="1" lang="en-US" altLang="ja-JP" dirty="0"/>
              <a:t> </a:t>
            </a:r>
            <a:r>
              <a:rPr kumimoji="1" lang="en-US" altLang="ja-JP" dirty="0" err="1"/>
              <a:t>saepe</a:t>
            </a:r>
            <a:r>
              <a:rPr kumimoji="1" lang="en-US" altLang="ja-JP" dirty="0"/>
              <a:t> nostrum.</a:t>
            </a:r>
          </a:p>
        </p:txBody>
      </p:sp>
      <p:sp>
        <p:nvSpPr>
          <p:cNvPr id="11" name="Text Placeholder 10"/>
          <p:cNvSpPr>
            <a:spLocks noGrp="1"/>
          </p:cNvSpPr>
          <p:nvPr>
            <p:ph type="body" sz="quarter" idx="22"/>
          </p:nvPr>
        </p:nvSpPr>
        <p:spPr/>
        <p:txBody>
          <a:bodyPr/>
          <a:lstStyle/>
          <a:p>
            <a:r>
              <a:rPr kumimoji="1" lang="en-US" altLang="ja-JP" dirty="0"/>
              <a:t>OUR </a:t>
            </a:r>
            <a:r>
              <a:rPr kumimoji="1" lang="en-US" altLang="ja-JP" dirty="0">
                <a:solidFill>
                  <a:schemeClr val="accent1"/>
                </a:solidFill>
              </a:rPr>
              <a:t>GOAL</a:t>
            </a:r>
            <a:endParaRPr kumimoji="1" lang="ja-JP" altLang="en-US" dirty="0">
              <a:solidFill>
                <a:schemeClr val="accent1"/>
              </a:solidFill>
            </a:endParaRPr>
          </a:p>
        </p:txBody>
      </p:sp>
      <p:sp>
        <p:nvSpPr>
          <p:cNvPr id="12" name="Slide Number Placeholder 11"/>
          <p:cNvSpPr>
            <a:spLocks noGrp="1"/>
          </p:cNvSpPr>
          <p:nvPr>
            <p:ph type="sldNum" sz="quarter" idx="11"/>
          </p:nvPr>
        </p:nvSpPr>
        <p:spPr/>
        <p:txBody>
          <a:bodyPr/>
          <a:lstStyle/>
          <a:p>
            <a:fld id="{03EB59E2-90B9-4CD3-AC74-D672227E13C3}" type="slidenum">
              <a:rPr lang="en-US" smtClean="0"/>
              <a:pPr/>
              <a:t>39</a:t>
            </a:fld>
            <a:endParaRPr lang="en-US" dirty="0"/>
          </a:p>
        </p:txBody>
      </p:sp>
    </p:spTree>
    <p:extLst>
      <p:ext uri="{BB962C8B-B14F-4D97-AF65-F5344CB8AC3E}">
        <p14:creationId xmlns:p14="http://schemas.microsoft.com/office/powerpoint/2010/main" val="3543637253"/>
      </p:ext>
    </p:extLst>
  </p:cSld>
  <p:clrMapOvr>
    <a:masterClrMapping/>
  </p:clrMapOvr>
  <mc:AlternateContent xmlns:mc="http://schemas.openxmlformats.org/markup-compatibility/2006" xmlns:p14="http://schemas.microsoft.com/office/powerpoint/2010/main">
    <mc:Choice Requires="p14">
      <p:transition spd="slow" p14:dur="1250" advTm="5028">
        <p14:flip dir="r"/>
      </p:transition>
    </mc:Choice>
    <mc:Fallback xmlns="">
      <p:transition spd="slow" advTm="502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smtClean="0"/>
              <a:t>Actor Model</a:t>
            </a:r>
            <a:endParaRPr kumimoji="1" lang="ja-JP" altLang="en-US" dirty="0"/>
          </a:p>
        </p:txBody>
      </p:sp>
      <p:sp>
        <p:nvSpPr>
          <p:cNvPr id="5" name="Title 4"/>
          <p:cNvSpPr>
            <a:spLocks noGrp="1"/>
          </p:cNvSpPr>
          <p:nvPr>
            <p:ph type="title"/>
          </p:nvPr>
        </p:nvSpPr>
        <p:spPr/>
        <p:txBody>
          <a:bodyPr/>
          <a:lstStyle/>
          <a:p>
            <a:r>
              <a:rPr kumimoji="1" lang="en-US" altLang="ja-JP" dirty="0" smtClean="0"/>
              <a:t>AGEND</a:t>
            </a:r>
            <a:r>
              <a:rPr kumimoji="1" lang="en-US" altLang="ja-JP" dirty="0">
                <a:solidFill>
                  <a:schemeClr val="accent1"/>
                </a:solidFill>
                <a:latin typeface="Roboto Bold" pitchFamily="2" charset="0"/>
              </a:rPr>
              <a:t>A</a:t>
            </a:r>
            <a:endParaRPr kumimoji="1" lang="ja-JP" altLang="en-US" dirty="0">
              <a:solidFill>
                <a:schemeClr val="accent1"/>
              </a:solidFill>
              <a:latin typeface="Roboto Bold" pitchFamily="2" charset="0"/>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a:xfrm>
            <a:off x="10175067" y="1456082"/>
            <a:ext cx="6231881" cy="437065"/>
          </a:xfrm>
        </p:spPr>
        <p:txBody>
          <a:bodyPr>
            <a:normAutofit/>
          </a:bodyPr>
          <a:lstStyle/>
          <a:p>
            <a:r>
              <a:rPr kumimoji="1" lang="en-US" altLang="ja-JP" dirty="0" smtClean="0"/>
              <a:t>Threading, Concurrency, Actors, Different APM frameworks</a:t>
            </a:r>
            <a:endParaRPr kumimoji="1" lang="ja-JP" altLang="en-US" dirty="0"/>
          </a:p>
        </p:txBody>
      </p:sp>
      <p:sp>
        <p:nvSpPr>
          <p:cNvPr id="8" name="Text Placeholder 7"/>
          <p:cNvSpPr>
            <a:spLocks noGrp="1"/>
          </p:cNvSpPr>
          <p:nvPr>
            <p:ph type="body" sz="quarter" idx="15"/>
          </p:nvPr>
        </p:nvSpPr>
        <p:spPr>
          <a:xfrm>
            <a:off x="10175068" y="2415361"/>
            <a:ext cx="6127378" cy="537027"/>
          </a:xfrm>
        </p:spPr>
        <p:txBody>
          <a:bodyPr>
            <a:normAutofit fontScale="92500" lnSpcReduction="10000"/>
          </a:bodyPr>
          <a:lstStyle/>
          <a:p>
            <a:r>
              <a:rPr kumimoji="1" lang="en-US" altLang="ja-JP" dirty="0" smtClean="0"/>
              <a:t>Project ‘Microsoft Orleans’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smtClean="0"/>
              <a:t>Components of Orleans</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smtClean="0"/>
              <a:t>Grains(Virtual Actors), </a:t>
            </a:r>
            <a:r>
              <a:rPr kumimoji="1" lang="en-US" altLang="ja-JP" dirty="0" smtClean="0"/>
              <a:t>Silo, </a:t>
            </a:r>
            <a:r>
              <a:rPr kumimoji="1" lang="en-US" altLang="ja-JP" dirty="0" smtClean="0"/>
              <a:t>Cluster </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smtClean="0"/>
              <a:t>Deployment Models</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smtClean="0"/>
              <a:t>In-process, Single or Multiple host, Cloud</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smtClean="0"/>
              <a:t>Use cases</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smtClean="0"/>
              <a:t>Demo</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endParaRPr kumimoji="1" lang="ja-JP" altLang="en-US" dirty="0"/>
          </a:p>
        </p:txBody>
      </p:sp>
      <p:sp>
        <p:nvSpPr>
          <p:cNvPr id="23" name="Text Placeholder 22"/>
          <p:cNvSpPr>
            <a:spLocks noGrp="1"/>
          </p:cNvSpPr>
          <p:nvPr>
            <p:ph type="body" sz="quarter" idx="17"/>
          </p:nvPr>
        </p:nvSpPr>
        <p:spPr/>
        <p:txBody>
          <a:bodyPr/>
          <a:lstStyle/>
          <a:p>
            <a:r>
              <a:rPr lang="en-US" dirty="0" smtClean="0"/>
              <a:t>History, About, Use cases</a:t>
            </a:r>
            <a:endParaRPr lang="en-US" dirty="0"/>
          </a:p>
        </p:txBody>
      </p:sp>
      <p:sp>
        <p:nvSpPr>
          <p:cNvPr id="24" name="Slide Number Placeholder 23"/>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015881746"/>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NEXT</a:t>
            </a:r>
            <a:br>
              <a:rPr kumimoji="1" lang="en-US" altLang="ja-JP" dirty="0"/>
            </a:br>
            <a:r>
              <a:rPr kumimoji="1" lang="en-US" altLang="ja-JP" dirty="0">
                <a:solidFill>
                  <a:schemeClr val="accent1"/>
                </a:solidFill>
              </a:rPr>
              <a:t>MILESTONES</a:t>
            </a:r>
            <a:endParaRPr kumimoji="1" lang="ja-JP" altLang="en-US" dirty="0">
              <a:solidFill>
                <a:schemeClr val="accent1"/>
              </a:solidFill>
            </a:endParaRPr>
          </a:p>
        </p:txBody>
      </p:sp>
      <p:sp>
        <p:nvSpPr>
          <p:cNvPr id="5" name="Text Placeholder 4"/>
          <p:cNvSpPr>
            <a:spLocks noGrp="1"/>
          </p:cNvSpPr>
          <p:nvPr>
            <p:ph type="body" sz="quarter" idx="18"/>
          </p:nvPr>
        </p:nvSpPr>
        <p:spPr/>
        <p:txBody>
          <a:bodyPr/>
          <a:lstStyle/>
          <a:p>
            <a:r>
              <a:rPr kumimoji="1" lang="en-US" altLang="ja-JP" dirty="0"/>
              <a:t>MILESTONE 1</a:t>
            </a:r>
            <a:endParaRPr kumimoji="1" lang="ja-JP" altLang="en-US" dirty="0"/>
          </a:p>
        </p:txBody>
      </p:sp>
      <p:sp>
        <p:nvSpPr>
          <p:cNvPr id="6" name="Text Placeholder 5"/>
          <p:cNvSpPr>
            <a:spLocks noGrp="1"/>
          </p:cNvSpPr>
          <p:nvPr>
            <p:ph type="body" sz="quarter" idx="26"/>
          </p:nvPr>
        </p:nvSpPr>
        <p:spPr/>
        <p:txBody>
          <a:bodyPr/>
          <a:lstStyle/>
          <a:p>
            <a:r>
              <a:rPr kumimoji="1" lang="en-US" altLang="ja-JP" dirty="0" err="1"/>
              <a:t>Usu</a:t>
            </a:r>
            <a:r>
              <a:rPr kumimoji="1" lang="en-US" altLang="ja-JP" dirty="0"/>
              <a:t> </a:t>
            </a:r>
            <a:r>
              <a:rPr kumimoji="1" lang="en-US" altLang="ja-JP" dirty="0" err="1"/>
              <a:t>nemore</a:t>
            </a:r>
            <a:r>
              <a:rPr kumimoji="1" lang="en-US" altLang="ja-JP" dirty="0"/>
              <a:t> </a:t>
            </a:r>
            <a:r>
              <a:rPr kumimoji="1" lang="en-US" altLang="ja-JP" dirty="0" err="1"/>
              <a:t>luptatum</a:t>
            </a:r>
            <a:r>
              <a:rPr kumimoji="1" lang="en-US" altLang="ja-JP" dirty="0"/>
              <a:t> argumentum </a:t>
            </a:r>
            <a:r>
              <a:rPr kumimoji="1" lang="en-US" altLang="ja-JP" dirty="0" err="1"/>
              <a:t>ei</a:t>
            </a:r>
            <a:r>
              <a:rPr kumimoji="1" lang="en-US" altLang="ja-JP" dirty="0"/>
              <a:t>, </a:t>
            </a:r>
            <a:r>
              <a:rPr kumimoji="1" lang="en-US" altLang="ja-JP" dirty="0" err="1"/>
              <a:t>ullum</a:t>
            </a:r>
            <a:r>
              <a:rPr kumimoji="1" lang="en-US" altLang="ja-JP" dirty="0"/>
              <a:t> </a:t>
            </a:r>
            <a:r>
              <a:rPr kumimoji="1" lang="en-US" altLang="ja-JP" dirty="0" err="1"/>
              <a:t>novum</a:t>
            </a:r>
            <a:r>
              <a:rPr kumimoji="1" lang="en-US" altLang="ja-JP" dirty="0"/>
              <a:t> </a:t>
            </a:r>
            <a:r>
              <a:rPr kumimoji="1" lang="en-US" altLang="ja-JP" dirty="0" err="1"/>
              <a:t>paulo</a:t>
            </a:r>
            <a:r>
              <a:rPr kumimoji="1" lang="en-US" altLang="ja-JP" dirty="0"/>
              <a:t> in sed. </a:t>
            </a:r>
            <a:r>
              <a:rPr kumimoji="1" lang="en-US" altLang="ja-JP" dirty="0" err="1">
                <a:solidFill>
                  <a:schemeClr val="accent1"/>
                </a:solidFill>
              </a:rPr>
              <a:t>Numquam</a:t>
            </a:r>
            <a:r>
              <a:rPr kumimoji="1" lang="en-US" altLang="ja-JP" dirty="0"/>
              <a:t> </a:t>
            </a:r>
            <a:r>
              <a:rPr kumimoji="1" lang="en-US" altLang="ja-JP" dirty="0" err="1"/>
              <a:t>assentior</a:t>
            </a:r>
            <a:r>
              <a:rPr kumimoji="1" lang="en-US" altLang="ja-JP" dirty="0"/>
              <a:t> vis ea. In </a:t>
            </a:r>
            <a:r>
              <a:rPr kumimoji="1" lang="en-US" altLang="ja-JP" dirty="0" err="1"/>
              <a:t>vix</a:t>
            </a:r>
            <a:r>
              <a:rPr kumimoji="1" lang="en-US" altLang="ja-JP" dirty="0"/>
              <a:t> </a:t>
            </a:r>
            <a:r>
              <a:rPr kumimoji="1" lang="en-US" altLang="ja-JP" dirty="0" err="1"/>
              <a:t>dico</a:t>
            </a:r>
            <a:r>
              <a:rPr kumimoji="1" lang="en-US" altLang="ja-JP" dirty="0"/>
              <a:t> choro </a:t>
            </a:r>
            <a:r>
              <a:rPr kumimoji="1" lang="en-US" altLang="ja-JP" dirty="0" err="1"/>
              <a:t>volutpat</a:t>
            </a:r>
            <a:r>
              <a:rPr kumimoji="1" lang="en-US" altLang="ja-JP" dirty="0"/>
              <a:t>, an his </a:t>
            </a:r>
            <a:r>
              <a:rPr kumimoji="1" lang="en-US" altLang="ja-JP" dirty="0" err="1"/>
              <a:t>vocibus</a:t>
            </a:r>
            <a:r>
              <a:rPr kumimoji="1" lang="en-US" altLang="ja-JP" dirty="0"/>
              <a:t> </a:t>
            </a:r>
            <a:r>
              <a:rPr kumimoji="1" lang="en-US" altLang="ja-JP" dirty="0" err="1"/>
              <a:t>pertinax</a:t>
            </a:r>
            <a:r>
              <a:rPr kumimoji="1" lang="en-US" altLang="ja-JP" dirty="0"/>
              <a:t>.</a:t>
            </a:r>
            <a:endParaRPr kumimoji="1" lang="ja-JP" altLang="en-US" dirty="0"/>
          </a:p>
        </p:txBody>
      </p:sp>
      <p:sp>
        <p:nvSpPr>
          <p:cNvPr id="7" name="Text Placeholder 6"/>
          <p:cNvSpPr>
            <a:spLocks noGrp="1"/>
          </p:cNvSpPr>
          <p:nvPr>
            <p:ph type="body" sz="quarter" idx="27"/>
          </p:nvPr>
        </p:nvSpPr>
        <p:spPr/>
        <p:txBody>
          <a:bodyPr/>
          <a:lstStyle/>
          <a:p>
            <a:r>
              <a:rPr kumimoji="1" lang="en-US" altLang="ja-JP" dirty="0"/>
              <a:t>MILESTONE 2</a:t>
            </a:r>
            <a:endParaRPr kumimoji="1" lang="ja-JP" altLang="en-US" dirty="0"/>
          </a:p>
        </p:txBody>
      </p:sp>
      <p:sp>
        <p:nvSpPr>
          <p:cNvPr id="8" name="Text Placeholder 7"/>
          <p:cNvSpPr>
            <a:spLocks noGrp="1"/>
          </p:cNvSpPr>
          <p:nvPr>
            <p:ph type="body" sz="quarter" idx="28"/>
          </p:nvPr>
        </p:nvSpPr>
        <p:spPr/>
        <p:txBody>
          <a:bodyPr/>
          <a:lstStyle/>
          <a:p>
            <a:r>
              <a:rPr kumimoji="1" lang="en-US" altLang="ja-JP" dirty="0" err="1"/>
              <a:t>Vel</a:t>
            </a:r>
            <a:r>
              <a:rPr kumimoji="1" lang="en-US" altLang="ja-JP" dirty="0"/>
              <a:t> </a:t>
            </a:r>
            <a:r>
              <a:rPr kumimoji="1" lang="en-US" altLang="ja-JP" dirty="0" err="1"/>
              <a:t>ut</a:t>
            </a:r>
            <a:r>
              <a:rPr kumimoji="1" lang="en-US" altLang="ja-JP" dirty="0"/>
              <a:t> </a:t>
            </a:r>
            <a:r>
              <a:rPr kumimoji="1" lang="en-US" altLang="ja-JP" dirty="0" err="1"/>
              <a:t>iriure</a:t>
            </a:r>
            <a:r>
              <a:rPr kumimoji="1" lang="en-US" altLang="ja-JP" dirty="0"/>
              <a:t> </a:t>
            </a:r>
            <a:r>
              <a:rPr kumimoji="1" lang="en-US" altLang="ja-JP" dirty="0" err="1"/>
              <a:t>aliquando</a:t>
            </a:r>
            <a:r>
              <a:rPr kumimoji="1" lang="en-US" altLang="ja-JP" dirty="0"/>
              <a:t>. Qui et partem </a:t>
            </a:r>
            <a:r>
              <a:rPr kumimoji="1" lang="en-US" altLang="ja-JP" dirty="0" err="1"/>
              <a:t>aperiam</a:t>
            </a:r>
            <a:r>
              <a:rPr kumimoji="1" lang="en-US" altLang="ja-JP" dirty="0"/>
              <a:t> </a:t>
            </a:r>
            <a:r>
              <a:rPr kumimoji="1" lang="en-US" altLang="ja-JP" dirty="0" err="1"/>
              <a:t>neglegentur</a:t>
            </a:r>
            <a:r>
              <a:rPr kumimoji="1" lang="en-US" altLang="ja-JP" dirty="0"/>
              <a:t>, </a:t>
            </a:r>
            <a:r>
              <a:rPr kumimoji="1" lang="en-US" altLang="ja-JP" dirty="0" err="1"/>
              <a:t>nam</a:t>
            </a:r>
            <a:r>
              <a:rPr kumimoji="1" lang="en-US" altLang="ja-JP" dirty="0"/>
              <a:t> </a:t>
            </a:r>
            <a:r>
              <a:rPr kumimoji="1" lang="en-US" altLang="ja-JP" dirty="0" err="1"/>
              <a:t>qualisque</a:t>
            </a:r>
            <a:r>
              <a:rPr kumimoji="1" lang="en-US" altLang="ja-JP" dirty="0"/>
              <a:t> </a:t>
            </a:r>
            <a:r>
              <a:rPr kumimoji="1" lang="en-US" altLang="ja-JP" dirty="0" err="1"/>
              <a:t>maluisset</a:t>
            </a:r>
            <a:r>
              <a:rPr kumimoji="1" lang="en-US" altLang="ja-JP" dirty="0"/>
              <a:t> in. </a:t>
            </a:r>
            <a:r>
              <a:rPr kumimoji="1" lang="en-US" altLang="ja-JP" dirty="0" err="1"/>
              <a:t>Omittam</a:t>
            </a:r>
            <a:r>
              <a:rPr kumimoji="1" lang="en-US" altLang="ja-JP" dirty="0"/>
              <a:t> </a:t>
            </a:r>
            <a:r>
              <a:rPr kumimoji="1" lang="en-US" altLang="ja-JP" dirty="0" err="1"/>
              <a:t>lucilius</a:t>
            </a:r>
            <a:r>
              <a:rPr kumimoji="1" lang="en-US" altLang="ja-JP" dirty="0"/>
              <a:t> </a:t>
            </a:r>
            <a:r>
              <a:rPr kumimoji="1" lang="en-US" altLang="ja-JP" dirty="0" err="1"/>
              <a:t>pericula</a:t>
            </a:r>
            <a:r>
              <a:rPr kumimoji="1" lang="en-US" altLang="ja-JP" dirty="0"/>
              <a:t> </a:t>
            </a:r>
            <a:r>
              <a:rPr kumimoji="1" lang="en-US" altLang="ja-JP" dirty="0" err="1"/>
              <a:t>pri</a:t>
            </a:r>
            <a:r>
              <a:rPr kumimoji="1" lang="en-US" altLang="ja-JP" dirty="0"/>
              <a:t> no, in </a:t>
            </a:r>
            <a:r>
              <a:rPr kumimoji="1" lang="en-US" altLang="ja-JP" dirty="0" err="1">
                <a:solidFill>
                  <a:schemeClr val="accent1"/>
                </a:solidFill>
              </a:rPr>
              <a:t>abhorreant</a:t>
            </a:r>
            <a:r>
              <a:rPr kumimoji="1" lang="en-US" altLang="ja-JP" dirty="0"/>
              <a:t> </a:t>
            </a:r>
            <a:r>
              <a:rPr kumimoji="1" lang="en-US" altLang="ja-JP" dirty="0" err="1"/>
              <a:t>omittantur</a:t>
            </a:r>
            <a:r>
              <a:rPr kumimoji="1" lang="en-US" altLang="ja-JP" dirty="0"/>
              <a:t> qui.</a:t>
            </a:r>
            <a:endParaRPr kumimoji="1" lang="ja-JP" altLang="en-US" dirty="0"/>
          </a:p>
        </p:txBody>
      </p:sp>
      <p:sp>
        <p:nvSpPr>
          <p:cNvPr id="9" name="Text Placeholder 8"/>
          <p:cNvSpPr>
            <a:spLocks noGrp="1"/>
          </p:cNvSpPr>
          <p:nvPr>
            <p:ph type="body" sz="quarter" idx="29"/>
          </p:nvPr>
        </p:nvSpPr>
        <p:spPr/>
        <p:txBody>
          <a:bodyPr/>
          <a:lstStyle/>
          <a:p>
            <a:r>
              <a:rPr kumimoji="1" lang="en-US" altLang="ja-JP" dirty="0"/>
              <a:t>MILESTONE 3</a:t>
            </a:r>
            <a:endParaRPr kumimoji="1" lang="ja-JP" altLang="en-US" dirty="0"/>
          </a:p>
        </p:txBody>
      </p:sp>
      <p:sp>
        <p:nvSpPr>
          <p:cNvPr id="10" name="Text Placeholder 9"/>
          <p:cNvSpPr>
            <a:spLocks noGrp="1"/>
          </p:cNvSpPr>
          <p:nvPr>
            <p:ph type="body" sz="quarter" idx="30"/>
          </p:nvPr>
        </p:nvSpPr>
        <p:spPr/>
        <p:txBody>
          <a:bodyPr/>
          <a:lstStyle/>
          <a:p>
            <a:r>
              <a:rPr kumimoji="1" lang="en-US" altLang="ja-JP" dirty="0" err="1"/>
              <a:t>Autem</a:t>
            </a:r>
            <a:r>
              <a:rPr kumimoji="1" lang="en-US" altLang="ja-JP" dirty="0"/>
              <a:t> </a:t>
            </a:r>
            <a:r>
              <a:rPr kumimoji="1" lang="en-US" altLang="ja-JP" dirty="0" err="1"/>
              <a:t>deleniti</a:t>
            </a:r>
            <a:r>
              <a:rPr kumimoji="1" lang="en-US" altLang="ja-JP" dirty="0"/>
              <a:t> </a:t>
            </a:r>
            <a:r>
              <a:rPr kumimoji="1" lang="en-US" altLang="ja-JP" dirty="0" err="1"/>
              <a:t>ea</a:t>
            </a:r>
            <a:r>
              <a:rPr kumimoji="1" lang="en-US" altLang="ja-JP" dirty="0"/>
              <a:t> </a:t>
            </a:r>
            <a:r>
              <a:rPr kumimoji="1" lang="en-US" altLang="ja-JP" dirty="0" err="1"/>
              <a:t>nam</a:t>
            </a:r>
            <a:r>
              <a:rPr kumimoji="1" lang="en-US" altLang="ja-JP" dirty="0"/>
              <a:t>. </a:t>
            </a:r>
            <a:r>
              <a:rPr kumimoji="1" lang="en-US" altLang="ja-JP" dirty="0" err="1"/>
              <a:t>Alterum</a:t>
            </a:r>
            <a:r>
              <a:rPr kumimoji="1" lang="en-US" altLang="ja-JP" dirty="0"/>
              <a:t> </a:t>
            </a:r>
            <a:r>
              <a:rPr kumimoji="1" lang="en-US" altLang="ja-JP" dirty="0" err="1"/>
              <a:t>reformidans</a:t>
            </a:r>
            <a:r>
              <a:rPr kumimoji="1" lang="en-US" altLang="ja-JP" dirty="0"/>
              <a:t> </a:t>
            </a:r>
            <a:r>
              <a:rPr kumimoji="1" lang="en-US" altLang="ja-JP" dirty="0" err="1"/>
              <a:t>conclusionemque</a:t>
            </a:r>
            <a:r>
              <a:rPr kumimoji="1" lang="en-US" altLang="ja-JP" dirty="0"/>
              <a:t> </a:t>
            </a:r>
            <a:r>
              <a:rPr kumimoji="1" lang="en-US" altLang="ja-JP" dirty="0" err="1"/>
              <a:t>te</a:t>
            </a:r>
            <a:r>
              <a:rPr kumimoji="1" lang="en-US" altLang="ja-JP" dirty="0"/>
              <a:t> has, </a:t>
            </a:r>
            <a:r>
              <a:rPr kumimoji="1" lang="en-US" altLang="ja-JP" dirty="0" err="1"/>
              <a:t>omnes</a:t>
            </a:r>
            <a:r>
              <a:rPr kumimoji="1" lang="en-US" altLang="ja-JP" dirty="0"/>
              <a:t> </a:t>
            </a:r>
            <a:r>
              <a:rPr kumimoji="1" lang="en-US" altLang="ja-JP" dirty="0" err="1"/>
              <a:t>accusamus</a:t>
            </a:r>
            <a:r>
              <a:rPr kumimoji="1" lang="en-US" altLang="ja-JP" dirty="0"/>
              <a:t> </a:t>
            </a:r>
            <a:r>
              <a:rPr kumimoji="1" lang="en-US" altLang="ja-JP" dirty="0" err="1"/>
              <a:t>gubergren</a:t>
            </a:r>
            <a:r>
              <a:rPr kumimoji="1" lang="en-US" altLang="ja-JP" dirty="0"/>
              <a:t> </a:t>
            </a:r>
            <a:r>
              <a:rPr kumimoji="1" lang="en-US" altLang="ja-JP" dirty="0" err="1"/>
              <a:t>nec</a:t>
            </a:r>
            <a:r>
              <a:rPr kumimoji="1" lang="en-US" altLang="ja-JP" dirty="0"/>
              <a:t> </a:t>
            </a:r>
            <a:r>
              <a:rPr kumimoji="1" lang="en-US" altLang="ja-JP" dirty="0" err="1"/>
              <a:t>eu</a:t>
            </a:r>
            <a:r>
              <a:rPr kumimoji="1" lang="en-US" altLang="ja-JP" dirty="0"/>
              <a:t>. </a:t>
            </a:r>
            <a:r>
              <a:rPr kumimoji="1" lang="en-US" altLang="ja-JP" dirty="0" err="1"/>
              <a:t>Ut</a:t>
            </a:r>
            <a:r>
              <a:rPr kumimoji="1" lang="en-US" altLang="ja-JP" dirty="0"/>
              <a:t> </a:t>
            </a:r>
            <a:r>
              <a:rPr kumimoji="1" lang="en-US" altLang="ja-JP" dirty="0" err="1"/>
              <a:t>idque</a:t>
            </a:r>
            <a:r>
              <a:rPr kumimoji="1" lang="en-US" altLang="ja-JP" dirty="0"/>
              <a:t> perfecto quo, </a:t>
            </a:r>
            <a:r>
              <a:rPr kumimoji="1" lang="en-US" altLang="ja-JP" dirty="0" err="1"/>
              <a:t>ei</a:t>
            </a:r>
            <a:r>
              <a:rPr kumimoji="1" lang="en-US" altLang="ja-JP" dirty="0"/>
              <a:t> vis </a:t>
            </a:r>
            <a:r>
              <a:rPr kumimoji="1" lang="en-US" altLang="ja-JP" dirty="0" err="1"/>
              <a:t>erant</a:t>
            </a:r>
            <a:r>
              <a:rPr kumimoji="1" lang="en-US" altLang="ja-JP" dirty="0"/>
              <a:t> </a:t>
            </a:r>
            <a:r>
              <a:rPr kumimoji="1" lang="en-US" altLang="ja-JP" dirty="0" err="1"/>
              <a:t>adipiscing</a:t>
            </a:r>
            <a:r>
              <a:rPr kumimoji="1" lang="en-US" altLang="ja-JP" dirty="0"/>
              <a:t> </a:t>
            </a:r>
            <a:r>
              <a:rPr kumimoji="1" lang="en-US" altLang="ja-JP" dirty="0" err="1"/>
              <a:t>dissentiet</a:t>
            </a:r>
            <a:r>
              <a:rPr kumimoji="1" lang="en-US" altLang="ja-JP" dirty="0"/>
              <a:t>.</a:t>
            </a:r>
            <a:endParaRPr kumimoji="1" lang="ja-JP" altLang="en-US" dirty="0"/>
          </a:p>
        </p:txBody>
      </p:sp>
      <p:sp>
        <p:nvSpPr>
          <p:cNvPr id="11" name="Slide Number Placeholder 10"/>
          <p:cNvSpPr>
            <a:spLocks noGrp="1"/>
          </p:cNvSpPr>
          <p:nvPr>
            <p:ph type="sldNum" sz="quarter" idx="11"/>
          </p:nvPr>
        </p:nvSpPr>
        <p:spPr/>
        <p:txBody>
          <a:bodyPr/>
          <a:lstStyle/>
          <a:p>
            <a:fld id="{03EB59E2-90B9-4CD3-AC74-D672227E13C3}" type="slidenum">
              <a:rPr lang="en-US" smtClean="0"/>
              <a:pPr/>
              <a:t>40</a:t>
            </a:fld>
            <a:endParaRPr lang="en-US" dirty="0"/>
          </a:p>
        </p:txBody>
      </p:sp>
    </p:spTree>
    <p:extLst>
      <p:ext uri="{BB962C8B-B14F-4D97-AF65-F5344CB8AC3E}">
        <p14:creationId xmlns:p14="http://schemas.microsoft.com/office/powerpoint/2010/main" val="1632253984"/>
      </p:ext>
    </p:extLst>
  </p:cSld>
  <p:clrMapOvr>
    <a:masterClrMapping/>
  </p:clrMapOvr>
  <mc:AlternateContent xmlns:mc="http://schemas.openxmlformats.org/markup-compatibility/2006" xmlns:p14="http://schemas.microsoft.com/office/powerpoint/2010/main">
    <mc:Choice Requires="p14">
      <p:transition spd="slow" p14:dur="1250" advTm="7264">
        <p14:flip dir="r"/>
      </p:transition>
    </mc:Choice>
    <mc:Fallback xmlns="">
      <p:transition spd="slow" advTm="7264">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A LEADER IS A DEALER IN </a:t>
            </a:r>
            <a:r>
              <a:rPr kumimoji="1" lang="en-US" altLang="ja-JP" dirty="0">
                <a:solidFill>
                  <a:schemeClr val="accent1"/>
                </a:solidFill>
              </a:rPr>
              <a:t>HOPE</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dirty="0" err="1"/>
              <a:t>Nec</a:t>
            </a:r>
            <a:r>
              <a:rPr kumimoji="1" lang="en-US" altLang="ja-JP" dirty="0"/>
              <a:t> </a:t>
            </a:r>
            <a:r>
              <a:rPr kumimoji="1" lang="en-US" altLang="ja-JP" dirty="0" err="1"/>
              <a:t>cibo</a:t>
            </a:r>
            <a:r>
              <a:rPr kumimoji="1" lang="en-US" altLang="ja-JP" dirty="0"/>
              <a:t> </a:t>
            </a:r>
            <a:r>
              <a:rPr kumimoji="1" lang="en-US" altLang="ja-JP" dirty="0" err="1"/>
              <a:t>disputando</a:t>
            </a:r>
            <a:r>
              <a:rPr kumimoji="1" lang="en-US" altLang="ja-JP" dirty="0"/>
              <a:t> cu. </a:t>
            </a:r>
            <a:r>
              <a:rPr kumimoji="1" lang="en-US" altLang="ja-JP" dirty="0" err="1"/>
              <a:t>Purto</a:t>
            </a:r>
            <a:r>
              <a:rPr kumimoji="1" lang="en-US" altLang="ja-JP" dirty="0"/>
              <a:t> </a:t>
            </a:r>
            <a:r>
              <a:rPr kumimoji="1" lang="en-US" altLang="ja-JP" dirty="0" err="1"/>
              <a:t>constituto</a:t>
            </a:r>
            <a:r>
              <a:rPr kumimoji="1" lang="en-US" altLang="ja-JP" dirty="0"/>
              <a:t> </a:t>
            </a:r>
            <a:r>
              <a:rPr kumimoji="1" lang="en-US" altLang="ja-JP" dirty="0" err="1"/>
              <a:t>ut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lorem </a:t>
            </a:r>
            <a:r>
              <a:rPr kumimoji="1" lang="en-US" altLang="ja-JP" dirty="0" err="1"/>
              <a:t>copiosae</a:t>
            </a:r>
            <a:r>
              <a:rPr kumimoji="1" lang="en-US" altLang="ja-JP" dirty="0"/>
              <a:t> </a:t>
            </a:r>
            <a:r>
              <a:rPr kumimoji="1" lang="en-US" altLang="ja-JP" dirty="0" err="1"/>
              <a:t>honestatis</a:t>
            </a:r>
            <a:r>
              <a:rPr kumimoji="1" lang="en-US" altLang="ja-JP" dirty="0"/>
              <a:t> sea, at </a:t>
            </a:r>
            <a:r>
              <a:rPr kumimoji="1" lang="en-US" altLang="ja-JP" dirty="0" err="1"/>
              <a:t>assum</a:t>
            </a:r>
            <a:r>
              <a:rPr kumimoji="1" lang="en-US" altLang="ja-JP" dirty="0"/>
              <a:t> </a:t>
            </a:r>
            <a:r>
              <a:rPr kumimoji="1" lang="en-US" altLang="ja-JP" dirty="0" err="1"/>
              <a:t>facete</a:t>
            </a:r>
            <a:r>
              <a:rPr kumimoji="1" lang="en-US" altLang="ja-JP" dirty="0"/>
              <a:t> </a:t>
            </a:r>
            <a:r>
              <a:rPr kumimoji="1" lang="en-US" altLang="ja-JP" dirty="0" err="1"/>
              <a:t>scriptorem</a:t>
            </a:r>
            <a:r>
              <a:rPr kumimoji="1" lang="en-US" altLang="ja-JP" dirty="0"/>
              <a:t> </a:t>
            </a:r>
            <a:r>
              <a:rPr kumimoji="1" lang="en-US" altLang="ja-JP" dirty="0" err="1"/>
              <a:t>vix</a:t>
            </a:r>
            <a:r>
              <a:rPr kumimoji="1" lang="en-US" altLang="ja-JP" dirty="0"/>
              <a:t>. </a:t>
            </a:r>
            <a:r>
              <a:rPr kumimoji="1" lang="en-US" altLang="ja-JP" dirty="0" err="1"/>
              <a:t>Laudem</a:t>
            </a:r>
            <a:r>
              <a:rPr kumimoji="1" lang="en-US" altLang="ja-JP" dirty="0"/>
              <a:t> </a:t>
            </a:r>
            <a:r>
              <a:rPr kumimoji="1" lang="en-US" altLang="ja-JP" dirty="0" err="1"/>
              <a:t>detraxit</a:t>
            </a:r>
            <a:r>
              <a:rPr kumimoji="1" lang="en-US" altLang="ja-JP" dirty="0"/>
              <a:t> has et, consul </a:t>
            </a:r>
            <a:r>
              <a:rPr kumimoji="1" lang="en-US" altLang="ja-JP" dirty="0" err="1"/>
              <a:t>doctus</a:t>
            </a:r>
            <a:r>
              <a:rPr kumimoji="1" lang="en-US" altLang="ja-JP" dirty="0"/>
              <a:t> </a:t>
            </a:r>
            <a:r>
              <a:rPr kumimoji="1" lang="en-US" altLang="ja-JP" dirty="0" err="1"/>
              <a:t>sententiae</a:t>
            </a:r>
            <a:r>
              <a:rPr kumimoji="1" lang="en-US" altLang="ja-JP" dirty="0"/>
              <a:t> duo </a:t>
            </a:r>
            <a:r>
              <a:rPr kumimoji="1" lang="en-US" altLang="ja-JP" dirty="0" err="1"/>
              <a:t>te</a:t>
            </a:r>
            <a:r>
              <a:rPr kumimoji="1" lang="en-US" altLang="ja-JP" dirty="0"/>
              <a:t>. Quod </a:t>
            </a:r>
            <a:r>
              <a:rPr kumimoji="1" lang="en-US" altLang="ja-JP" dirty="0" err="1"/>
              <a:t>mnesarchum</a:t>
            </a:r>
            <a:r>
              <a:rPr kumimoji="1" lang="en-US" altLang="ja-JP" dirty="0"/>
              <a:t> </a:t>
            </a:r>
            <a:r>
              <a:rPr kumimoji="1" lang="en-US" altLang="ja-JP" dirty="0" err="1"/>
              <a:t>mea</a:t>
            </a:r>
            <a:r>
              <a:rPr kumimoji="1" lang="en-US" altLang="ja-JP" dirty="0"/>
              <a:t> </a:t>
            </a:r>
            <a:r>
              <a:rPr kumimoji="1" lang="en-US" altLang="ja-JP" dirty="0" err="1"/>
              <a:t>eu</a:t>
            </a:r>
            <a:r>
              <a:rPr kumimoji="1" lang="en-US" altLang="ja-JP" dirty="0"/>
              <a:t>, </a:t>
            </a:r>
            <a:r>
              <a:rPr kumimoji="1" lang="en-US" altLang="ja-JP" dirty="0" err="1"/>
              <a:t>malis</a:t>
            </a:r>
            <a:r>
              <a:rPr kumimoji="1" lang="en-US" altLang="ja-JP" dirty="0"/>
              <a:t> </a:t>
            </a:r>
            <a:r>
              <a:rPr kumimoji="1" lang="en-US" altLang="ja-JP" dirty="0" err="1"/>
              <a:t>affert</a:t>
            </a:r>
            <a:r>
              <a:rPr kumimoji="1" lang="en-US" altLang="ja-JP" dirty="0"/>
              <a:t> quo </a:t>
            </a:r>
            <a:r>
              <a:rPr kumimoji="1" lang="en-US" altLang="ja-JP" dirty="0" err="1"/>
              <a:t>eu</a:t>
            </a:r>
            <a:r>
              <a:rPr kumimoji="1" lang="en-US" altLang="ja-JP" dirty="0"/>
              <a:t>.</a:t>
            </a:r>
          </a:p>
          <a:p>
            <a:r>
              <a:rPr kumimoji="1" lang="en-US" altLang="ja-JP" dirty="0"/>
              <a:t>Facer </a:t>
            </a:r>
            <a:r>
              <a:rPr kumimoji="1" lang="en-US" altLang="ja-JP" dirty="0" err="1"/>
              <a:t>suscipiantur</a:t>
            </a:r>
            <a:r>
              <a:rPr kumimoji="1" lang="en-US" altLang="ja-JP" dirty="0"/>
              <a:t> has at, no </a:t>
            </a:r>
            <a:r>
              <a:rPr kumimoji="1" lang="en-US" altLang="ja-JP" dirty="0" err="1"/>
              <a:t>omnes</a:t>
            </a:r>
            <a:r>
              <a:rPr kumimoji="1" lang="en-US" altLang="ja-JP" dirty="0"/>
              <a:t> consul </a:t>
            </a:r>
            <a:r>
              <a:rPr kumimoji="1" lang="en-US" altLang="ja-JP" dirty="0" err="1"/>
              <a:t>imperdiet</a:t>
            </a:r>
            <a:r>
              <a:rPr kumimoji="1" lang="en-US" altLang="ja-JP" dirty="0"/>
              <a:t> </a:t>
            </a:r>
            <a:r>
              <a:rPr kumimoji="1" lang="en-US" altLang="ja-JP" dirty="0" err="1"/>
              <a:t>mel</a:t>
            </a:r>
            <a:r>
              <a:rPr kumimoji="1" lang="en-US" altLang="ja-JP" dirty="0"/>
              <a:t>. Vim </a:t>
            </a:r>
            <a:r>
              <a:rPr kumimoji="1" lang="en-US" altLang="ja-JP" dirty="0" err="1"/>
              <a:t>errem</a:t>
            </a:r>
            <a:r>
              <a:rPr kumimoji="1" lang="en-US" altLang="ja-JP" dirty="0"/>
              <a:t> </a:t>
            </a:r>
            <a:r>
              <a:rPr kumimoji="1" lang="en-US" altLang="ja-JP" dirty="0" err="1"/>
              <a:t>zril</a:t>
            </a:r>
            <a:r>
              <a:rPr kumimoji="1" lang="en-US" altLang="ja-JP" dirty="0"/>
              <a:t> </a:t>
            </a:r>
            <a:r>
              <a:rPr kumimoji="1" lang="en-US" altLang="ja-JP" dirty="0" err="1"/>
              <a:t>nostrud</a:t>
            </a:r>
            <a:r>
              <a:rPr kumimoji="1" lang="en-US" altLang="ja-JP" dirty="0"/>
              <a:t> ad, </a:t>
            </a:r>
            <a:r>
              <a:rPr kumimoji="1" lang="en-US" altLang="ja-JP" dirty="0" err="1"/>
              <a:t>nec</a:t>
            </a:r>
            <a:r>
              <a:rPr kumimoji="1" lang="en-US" altLang="ja-JP" dirty="0"/>
              <a:t> </a:t>
            </a:r>
            <a:r>
              <a:rPr kumimoji="1" lang="en-US" altLang="ja-JP" dirty="0" err="1"/>
              <a:t>libris</a:t>
            </a:r>
            <a:r>
              <a:rPr kumimoji="1" lang="en-US" altLang="ja-JP" dirty="0"/>
              <a:t> </a:t>
            </a:r>
            <a:r>
              <a:rPr kumimoji="1" lang="en-US" altLang="ja-JP" dirty="0" err="1"/>
              <a:t>feugait</a:t>
            </a:r>
            <a:r>
              <a:rPr kumimoji="1" lang="en-US" altLang="ja-JP" dirty="0"/>
              <a:t> at. </a:t>
            </a:r>
            <a:r>
              <a:rPr kumimoji="1" lang="en-US" altLang="ja-JP" dirty="0" err="1"/>
              <a:t>Mea</a:t>
            </a:r>
            <a:r>
              <a:rPr kumimoji="1" lang="en-US" altLang="ja-JP" dirty="0"/>
              <a:t> an </a:t>
            </a:r>
            <a:r>
              <a:rPr kumimoji="1" lang="en-US" altLang="ja-JP" dirty="0" err="1"/>
              <a:t>mollis</a:t>
            </a:r>
            <a:r>
              <a:rPr kumimoji="1" lang="en-US" altLang="ja-JP" dirty="0"/>
              <a:t> </a:t>
            </a:r>
            <a:r>
              <a:rPr kumimoji="1" lang="en-US" altLang="ja-JP" dirty="0" err="1"/>
              <a:t>definiebas</a:t>
            </a:r>
            <a:r>
              <a:rPr kumimoji="1" lang="en-US" altLang="ja-JP" dirty="0"/>
              <a:t> </a:t>
            </a:r>
            <a:r>
              <a:rPr kumimoji="1" lang="en-US" altLang="ja-JP" dirty="0" err="1"/>
              <a:t>quaerendum</a:t>
            </a:r>
            <a:r>
              <a:rPr kumimoji="1" lang="en-US" altLang="ja-JP" dirty="0"/>
              <a:t>, </a:t>
            </a:r>
            <a:r>
              <a:rPr kumimoji="1" lang="en-US" altLang="ja-JP" dirty="0" err="1"/>
              <a:t>dicat</a:t>
            </a:r>
            <a:r>
              <a:rPr kumimoji="1" lang="en-US" altLang="ja-JP" dirty="0"/>
              <a:t> </a:t>
            </a:r>
            <a:r>
              <a:rPr kumimoji="1" lang="en-US" altLang="ja-JP" dirty="0" err="1"/>
              <a:t>debet</a:t>
            </a:r>
            <a:r>
              <a:rPr kumimoji="1" lang="en-US" altLang="ja-JP" dirty="0"/>
              <a:t> </a:t>
            </a:r>
            <a:r>
              <a:rPr kumimoji="1" lang="en-US" altLang="ja-JP" dirty="0" err="1"/>
              <a:t>viris</a:t>
            </a:r>
            <a:r>
              <a:rPr kumimoji="1" lang="en-US" altLang="ja-JP" dirty="0"/>
              <a:t> </a:t>
            </a:r>
            <a:r>
              <a:rPr kumimoji="1" lang="en-US" altLang="ja-JP" dirty="0" err="1"/>
              <a:t>ius</a:t>
            </a:r>
            <a:r>
              <a:rPr kumimoji="1" lang="en-US" altLang="ja-JP" dirty="0"/>
              <a:t> </a:t>
            </a:r>
            <a:r>
              <a:rPr kumimoji="1" lang="en-US" altLang="ja-JP" dirty="0" err="1"/>
              <a:t>te</a:t>
            </a:r>
            <a:r>
              <a:rPr kumimoji="1" lang="en-US" altLang="ja-JP" dirty="0"/>
              <a:t>. </a:t>
            </a:r>
          </a:p>
        </p:txBody>
      </p:sp>
      <p:sp>
        <p:nvSpPr>
          <p:cNvPr id="4" name="Slide Number Placeholder 3"/>
          <p:cNvSpPr>
            <a:spLocks noGrp="1"/>
          </p:cNvSpPr>
          <p:nvPr>
            <p:ph type="sldNum" sz="quarter" idx="11"/>
          </p:nvPr>
        </p:nvSpPr>
        <p:spPr/>
        <p:txBody>
          <a:bodyPr/>
          <a:lstStyle/>
          <a:p>
            <a:fld id="{03EB59E2-90B9-4CD3-AC74-D672227E13C3}" type="slidenum">
              <a:rPr lang="en-US" smtClean="0"/>
              <a:pPr/>
              <a:t>41</a:t>
            </a:fld>
            <a:endParaRPr lang="en-US" dirty="0"/>
          </a:p>
        </p:txBody>
      </p:sp>
    </p:spTree>
    <p:extLst>
      <p:ext uri="{BB962C8B-B14F-4D97-AF65-F5344CB8AC3E}">
        <p14:creationId xmlns:p14="http://schemas.microsoft.com/office/powerpoint/2010/main" val="287105588"/>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6" name="Text Placeholder 5"/>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P</a:t>
            </a:r>
            <a:r>
              <a:rPr kumimoji="1" lang="en-US" altLang="ja-JP" dirty="0">
                <a:solidFill>
                  <a:schemeClr val="accent1"/>
                </a:solidFill>
              </a:rPr>
              <a:t>O</a:t>
            </a:r>
            <a:r>
              <a:rPr kumimoji="1" lang="en-US" altLang="ja-JP" dirty="0"/>
              <a:t>RTFOLIO</a:t>
            </a:r>
            <a:endParaRPr kumimoji="1" lang="ja-JP" altLang="en-US" dirty="0"/>
          </a:p>
        </p:txBody>
      </p:sp>
    </p:spTree>
    <p:extLst>
      <p:ext uri="{BB962C8B-B14F-4D97-AF65-F5344CB8AC3E}">
        <p14:creationId xmlns:p14="http://schemas.microsoft.com/office/powerpoint/2010/main" val="2607261010"/>
      </p:ext>
    </p:extLst>
  </p:cSld>
  <p:clrMapOvr>
    <a:masterClrMapping/>
  </p:clrMapOvr>
  <mc:AlternateContent xmlns:mc="http://schemas.openxmlformats.org/markup-compatibility/2006" xmlns:p14="http://schemas.microsoft.com/office/powerpoint/2010/main">
    <mc:Choice Requires="p14">
      <p:transition spd="slow" p14:dur="1250" advTm="2347">
        <p14:flip dir="r"/>
      </p:transition>
    </mc:Choice>
    <mc:Fallback xmlns="">
      <p:transition spd="slow" advTm="2347">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Text Placeholder 2"/>
          <p:cNvSpPr>
            <a:spLocks noGrp="1"/>
          </p:cNvSpPr>
          <p:nvPr>
            <p:ph type="body" sz="quarter" idx="23"/>
          </p:nvPr>
        </p:nvSpPr>
        <p:spPr/>
        <p:txBody>
          <a:bodyPr/>
          <a:lstStyle/>
          <a:p>
            <a:endParaRPr kumimoji="1" lang="ja-JP" altLang="en-US" dirty="0"/>
          </a:p>
        </p:txBody>
      </p:sp>
      <p:sp>
        <p:nvSpPr>
          <p:cNvPr id="4" name="Footer Placeholder 3"/>
          <p:cNvSpPr>
            <a:spLocks noGrp="1"/>
          </p:cNvSpPr>
          <p:nvPr>
            <p:ph type="ftr" sz="quarter" idx="10"/>
          </p:nvPr>
        </p:nvSpPr>
        <p:spPr/>
        <p:txBody>
          <a:bodyPr/>
          <a:lstStyle/>
          <a:p>
            <a:r>
              <a:rPr lang="en-US" smtClean="0"/>
              <a:t>@praveenraghuvan</a:t>
            </a:r>
            <a:endParaRPr lang="en-US" dirty="0"/>
          </a:p>
        </p:txBody>
      </p:sp>
      <p:sp>
        <p:nvSpPr>
          <p:cNvPr id="6" name="Title 5"/>
          <p:cNvSpPr>
            <a:spLocks noGrp="1"/>
          </p:cNvSpPr>
          <p:nvPr>
            <p:ph type="title"/>
          </p:nvPr>
        </p:nvSpPr>
        <p:spPr/>
        <p:txBody>
          <a:bodyPr/>
          <a:lstStyle/>
          <a:p>
            <a:r>
              <a:rPr kumimoji="1" lang="en-US" altLang="ja-JP" dirty="0"/>
              <a:t>OUR PRODUCT</a:t>
            </a:r>
            <a:br>
              <a:rPr kumimoji="1" lang="en-US" altLang="ja-JP" dirty="0"/>
            </a:br>
            <a:r>
              <a:rPr kumimoji="1" lang="en-US" altLang="ja-JP" dirty="0">
                <a:solidFill>
                  <a:schemeClr val="accent1"/>
                </a:solidFill>
              </a:rPr>
              <a:t>PRINCIPLES</a:t>
            </a:r>
            <a:endParaRPr kumimoji="1" lang="ja-JP" altLang="en-US" dirty="0">
              <a:solidFill>
                <a:schemeClr val="accent1"/>
              </a:solidFill>
            </a:endParaRPr>
          </a:p>
        </p:txBody>
      </p:sp>
      <p:sp>
        <p:nvSpPr>
          <p:cNvPr id="7" name="Text Placeholder 6"/>
          <p:cNvSpPr>
            <a:spLocks noGrp="1"/>
          </p:cNvSpPr>
          <p:nvPr>
            <p:ph type="body" sz="quarter" idx="14"/>
          </p:nvPr>
        </p:nvSpPr>
        <p:spPr/>
        <p:txBody>
          <a:bodyPr>
            <a:normAutofit lnSpcReduction="10000"/>
          </a:bodyPr>
          <a:lstStyle/>
          <a:p>
            <a:r>
              <a:rPr kumimoji="1" lang="en-US" altLang="ja-JP" dirty="0"/>
              <a:t>CORPORATE IDENTITY</a:t>
            </a:r>
            <a:endParaRPr kumimoji="1" lang="ja-JP" altLang="en-US" dirty="0"/>
          </a:p>
        </p:txBody>
      </p:sp>
      <p:sp>
        <p:nvSpPr>
          <p:cNvPr id="8" name="Text Placeholder 7"/>
          <p:cNvSpPr>
            <a:spLocks noGrp="1"/>
          </p:cNvSpPr>
          <p:nvPr>
            <p:ph type="body" sz="quarter" idx="15"/>
          </p:nvPr>
        </p:nvSpPr>
        <p:spPr/>
        <p:txBody>
          <a:bodyPr>
            <a:normAutofit/>
          </a:bodyPr>
          <a:lstStyle/>
          <a:p>
            <a:r>
              <a:rPr kumimoji="1" lang="en-US" altLang="ja-JP" dirty="0" err="1"/>
              <a:t>Eum</a:t>
            </a:r>
            <a:r>
              <a:rPr kumimoji="1" lang="en-US" altLang="ja-JP" dirty="0"/>
              <a:t> </a:t>
            </a:r>
            <a:r>
              <a:rPr kumimoji="1" lang="en-US" altLang="ja-JP" dirty="0" err="1"/>
              <a:t>noster</a:t>
            </a:r>
            <a:r>
              <a:rPr kumimoji="1" lang="en-US" altLang="ja-JP" dirty="0"/>
              <a:t> </a:t>
            </a:r>
            <a:r>
              <a:rPr kumimoji="1" lang="en-US" altLang="ja-JP" dirty="0" err="1"/>
              <a:t>dignissim</a:t>
            </a:r>
            <a:r>
              <a:rPr kumimoji="1" lang="en-US" altLang="ja-JP" dirty="0"/>
              <a:t> argumentum an, </a:t>
            </a:r>
            <a:r>
              <a:rPr kumimoji="1" lang="en-US" altLang="ja-JP" dirty="0" err="1"/>
              <a:t>mea</a:t>
            </a:r>
            <a:r>
              <a:rPr kumimoji="1" lang="en-US" altLang="ja-JP" dirty="0"/>
              <a:t> </a:t>
            </a:r>
            <a:r>
              <a:rPr kumimoji="1" lang="en-US" altLang="ja-JP" dirty="0" err="1"/>
              <a:t>te</a:t>
            </a:r>
            <a:r>
              <a:rPr kumimoji="1" lang="en-US" altLang="ja-JP" dirty="0"/>
              <a:t> </a:t>
            </a:r>
            <a:r>
              <a:rPr kumimoji="1" lang="en-US" altLang="ja-JP" dirty="0" err="1"/>
              <a:t>abhorreant</a:t>
            </a:r>
            <a:r>
              <a:rPr kumimoji="1" lang="en-US" altLang="ja-JP" dirty="0"/>
              <a:t> </a:t>
            </a:r>
            <a:r>
              <a:rPr kumimoji="1" lang="en-US" altLang="ja-JP" dirty="0" err="1"/>
              <a:t>posidonium</a:t>
            </a:r>
            <a:r>
              <a:rPr kumimoji="1" lang="en-US" altLang="ja-JP" dirty="0"/>
              <a:t>. Quo </a:t>
            </a:r>
            <a:r>
              <a:rPr kumimoji="1" lang="en-US" altLang="ja-JP" dirty="0" err="1"/>
              <a:t>eu</a:t>
            </a:r>
            <a:r>
              <a:rPr kumimoji="1" lang="en-US" altLang="ja-JP" dirty="0"/>
              <a:t> </a:t>
            </a:r>
            <a:r>
              <a:rPr kumimoji="1" lang="en-US" altLang="ja-JP" dirty="0" err="1"/>
              <a:t>mazim</a:t>
            </a:r>
            <a:r>
              <a:rPr kumimoji="1" lang="en-US" altLang="ja-JP" dirty="0"/>
              <a:t> </a:t>
            </a:r>
            <a:r>
              <a:rPr kumimoji="1" lang="en-US" altLang="ja-JP" dirty="0" err="1"/>
              <a:t>splendide</a:t>
            </a:r>
            <a:r>
              <a:rPr kumimoji="1" lang="en-US" altLang="ja-JP" dirty="0"/>
              <a:t>. </a:t>
            </a:r>
            <a:r>
              <a:rPr kumimoji="1" lang="en-US" altLang="ja-JP" dirty="0" err="1"/>
              <a:t>Affert</a:t>
            </a:r>
            <a:r>
              <a:rPr kumimoji="1" lang="en-US" altLang="ja-JP" dirty="0"/>
              <a:t> </a:t>
            </a:r>
            <a:r>
              <a:rPr kumimoji="1" lang="en-US" altLang="ja-JP" dirty="0" err="1"/>
              <a:t>quaestio</a:t>
            </a:r>
            <a:r>
              <a:rPr kumimoji="1" lang="en-US" altLang="ja-JP" dirty="0"/>
              <a:t> argumentum </a:t>
            </a:r>
            <a:r>
              <a:rPr kumimoji="1" lang="en-US" altLang="ja-JP" dirty="0" err="1"/>
              <a:t>ei</a:t>
            </a:r>
            <a:r>
              <a:rPr kumimoji="1" lang="en-US" altLang="ja-JP" dirty="0"/>
              <a:t> vis, </a:t>
            </a:r>
            <a:r>
              <a:rPr kumimoji="1" lang="en-US" altLang="ja-JP" dirty="0" err="1"/>
              <a:t>mollis</a:t>
            </a:r>
            <a:r>
              <a:rPr kumimoji="1" lang="en-US" altLang="ja-JP" dirty="0"/>
              <a:t> </a:t>
            </a:r>
            <a:r>
              <a:rPr kumimoji="1" lang="en-US" altLang="ja-JP" dirty="0" err="1"/>
              <a:t>mediocritatem</a:t>
            </a:r>
            <a:r>
              <a:rPr kumimoji="1" lang="en-US" altLang="ja-JP" dirty="0"/>
              <a:t> sea no, </a:t>
            </a:r>
            <a:r>
              <a:rPr kumimoji="1" lang="en-US" altLang="ja-JP" dirty="0" err="1"/>
              <a:t>ut</a:t>
            </a:r>
            <a:r>
              <a:rPr kumimoji="1" lang="en-US" altLang="ja-JP" dirty="0"/>
              <a:t> his </a:t>
            </a:r>
            <a:r>
              <a:rPr kumimoji="1" lang="en-US" altLang="ja-JP" dirty="0" err="1"/>
              <a:t>purto</a:t>
            </a:r>
            <a:r>
              <a:rPr kumimoji="1" lang="en-US" altLang="ja-JP" dirty="0"/>
              <a:t> </a:t>
            </a:r>
            <a:r>
              <a:rPr kumimoji="1" lang="en-US" altLang="ja-JP" dirty="0" err="1"/>
              <a:t>nullam</a:t>
            </a:r>
            <a:r>
              <a:rPr kumimoji="1" lang="en-US" altLang="ja-JP" dirty="0"/>
              <a:t>.</a:t>
            </a:r>
            <a:endParaRPr kumimoji="1" lang="ja-JP" altLang="en-US" dirty="0"/>
          </a:p>
        </p:txBody>
      </p:sp>
      <p:sp>
        <p:nvSpPr>
          <p:cNvPr id="9" name="Text Placeholder 8"/>
          <p:cNvSpPr>
            <a:spLocks noGrp="1"/>
          </p:cNvSpPr>
          <p:nvPr>
            <p:ph type="body" sz="quarter" idx="16"/>
          </p:nvPr>
        </p:nvSpPr>
        <p:spPr/>
        <p:txBody>
          <a:bodyPr>
            <a:normAutofit lnSpcReduction="10000"/>
          </a:bodyPr>
          <a:lstStyle/>
          <a:p>
            <a:r>
              <a:rPr kumimoji="1" lang="en-US" altLang="ja-JP" dirty="0"/>
              <a:t>INNOVATIVE &amp; CREATIVE DESIGN</a:t>
            </a:r>
          </a:p>
        </p:txBody>
      </p:sp>
      <p:sp>
        <p:nvSpPr>
          <p:cNvPr id="10" name="Text Placeholder 9"/>
          <p:cNvSpPr>
            <a:spLocks noGrp="1"/>
          </p:cNvSpPr>
          <p:nvPr>
            <p:ph type="body" sz="quarter" idx="17"/>
          </p:nvPr>
        </p:nvSpPr>
        <p:spPr/>
        <p:txBody>
          <a:bodyPr/>
          <a:lstStyle/>
          <a:p>
            <a:r>
              <a:rPr kumimoji="1" lang="en-US" altLang="ja-JP" dirty="0"/>
              <a:t>Ex </a:t>
            </a:r>
            <a:r>
              <a:rPr kumimoji="1" lang="en-US" altLang="ja-JP" dirty="0" err="1"/>
              <a:t>soluta</a:t>
            </a:r>
            <a:r>
              <a:rPr kumimoji="1" lang="en-US" altLang="ja-JP" dirty="0"/>
              <a:t> </a:t>
            </a:r>
            <a:r>
              <a:rPr kumimoji="1" lang="en-US" altLang="ja-JP" dirty="0" err="1"/>
              <a:t>altera</a:t>
            </a:r>
            <a:r>
              <a:rPr kumimoji="1" lang="en-US" altLang="ja-JP" dirty="0"/>
              <a:t> his, </a:t>
            </a:r>
            <a:r>
              <a:rPr kumimoji="1" lang="en-US" altLang="ja-JP" dirty="0" err="1">
                <a:solidFill>
                  <a:schemeClr val="accent1"/>
                </a:solidFill>
              </a:rPr>
              <a:t>eum</a:t>
            </a:r>
            <a:r>
              <a:rPr kumimoji="1" lang="en-US" altLang="ja-JP" dirty="0">
                <a:solidFill>
                  <a:schemeClr val="accent1"/>
                </a:solidFill>
              </a:rPr>
              <a:t> </a:t>
            </a:r>
            <a:r>
              <a:rPr kumimoji="1" lang="en-US" altLang="ja-JP" dirty="0" err="1">
                <a:solidFill>
                  <a:schemeClr val="accent1"/>
                </a:solidFill>
              </a:rPr>
              <a:t>probatus</a:t>
            </a:r>
            <a:r>
              <a:rPr kumimoji="1" lang="en-US" altLang="ja-JP" dirty="0">
                <a:solidFill>
                  <a:schemeClr val="accent1"/>
                </a:solidFill>
              </a:rPr>
              <a:t> </a:t>
            </a:r>
            <a:r>
              <a:rPr kumimoji="1" lang="en-US" altLang="ja-JP" dirty="0" err="1">
                <a:solidFill>
                  <a:schemeClr val="accent1"/>
                </a:solidFill>
              </a:rPr>
              <a:t>singulis</a:t>
            </a:r>
            <a:r>
              <a:rPr kumimoji="1" lang="en-US" altLang="ja-JP" dirty="0">
                <a:solidFill>
                  <a:schemeClr val="accent1"/>
                </a:solidFill>
              </a:rPr>
              <a:t> </a:t>
            </a:r>
            <a:r>
              <a:rPr kumimoji="1" lang="en-US" altLang="ja-JP" dirty="0" err="1">
                <a:solidFill>
                  <a:schemeClr val="accent1"/>
                </a:solidFill>
              </a:rPr>
              <a:t>interesset</a:t>
            </a:r>
            <a:r>
              <a:rPr kumimoji="1" lang="en-US" altLang="ja-JP" dirty="0">
                <a:solidFill>
                  <a:schemeClr val="accent1"/>
                </a:solidFill>
              </a:rPr>
              <a:t> no</a:t>
            </a:r>
            <a:r>
              <a:rPr kumimoji="1" lang="en-US" altLang="ja-JP" dirty="0"/>
              <a:t>, </a:t>
            </a:r>
            <a:r>
              <a:rPr kumimoji="1" lang="en-US" altLang="ja-JP" dirty="0" err="1"/>
              <a:t>solet</a:t>
            </a:r>
            <a:r>
              <a:rPr kumimoji="1" lang="en-US" altLang="ja-JP" dirty="0"/>
              <a:t> vitae </a:t>
            </a:r>
            <a:r>
              <a:rPr kumimoji="1" lang="en-US" altLang="ja-JP" dirty="0" err="1"/>
              <a:t>appellantur</a:t>
            </a:r>
            <a:r>
              <a:rPr kumimoji="1" lang="en-US" altLang="ja-JP" dirty="0"/>
              <a:t> ad </a:t>
            </a:r>
            <a:r>
              <a:rPr kumimoji="1" lang="en-US" altLang="ja-JP" dirty="0" err="1"/>
              <a:t>nam</a:t>
            </a:r>
            <a:r>
              <a:rPr kumimoji="1" lang="en-US" altLang="ja-JP" dirty="0"/>
              <a:t>. In </a:t>
            </a:r>
            <a:r>
              <a:rPr kumimoji="1" lang="en-US" altLang="ja-JP" dirty="0" err="1"/>
              <a:t>eos</a:t>
            </a:r>
            <a:r>
              <a:rPr kumimoji="1" lang="en-US" altLang="ja-JP" dirty="0"/>
              <a:t> </a:t>
            </a:r>
            <a:r>
              <a:rPr kumimoji="1" lang="en-US" altLang="ja-JP" dirty="0" err="1"/>
              <a:t>percipit</a:t>
            </a:r>
            <a:r>
              <a:rPr kumimoji="1" lang="en-US" altLang="ja-JP" dirty="0"/>
              <a:t> </a:t>
            </a:r>
            <a:r>
              <a:rPr kumimoji="1" lang="en-US" altLang="ja-JP" dirty="0" err="1"/>
              <a:t>interesset</a:t>
            </a:r>
            <a:r>
              <a:rPr kumimoji="1" lang="en-US" altLang="ja-JP" dirty="0"/>
              <a:t>, vis at </a:t>
            </a:r>
            <a:r>
              <a:rPr kumimoji="1" lang="en-US" altLang="ja-JP" dirty="0" err="1"/>
              <a:t>tempor</a:t>
            </a:r>
            <a:r>
              <a:rPr kumimoji="1" lang="en-US" altLang="ja-JP" dirty="0"/>
              <a:t> </a:t>
            </a:r>
            <a:r>
              <a:rPr kumimoji="1" lang="en-US" altLang="ja-JP" dirty="0" err="1"/>
              <a:t>alienum</a:t>
            </a:r>
            <a:r>
              <a:rPr kumimoji="1" lang="en-US" altLang="ja-JP" dirty="0"/>
              <a:t>, </a:t>
            </a:r>
            <a:r>
              <a:rPr kumimoji="1" lang="en-US" altLang="ja-JP" dirty="0" err="1"/>
              <a:t>nullam</a:t>
            </a:r>
            <a:r>
              <a:rPr kumimoji="1" lang="en-US" altLang="ja-JP" dirty="0"/>
              <a:t> </a:t>
            </a:r>
            <a:r>
              <a:rPr kumimoji="1" lang="en-US" altLang="ja-JP" dirty="0" err="1"/>
              <a:t>eirmod</a:t>
            </a:r>
            <a:r>
              <a:rPr kumimoji="1" lang="en-US" altLang="ja-JP" dirty="0"/>
              <a:t> </a:t>
            </a:r>
            <a:r>
              <a:rPr kumimoji="1" lang="en-US" altLang="ja-JP" dirty="0" err="1"/>
              <a:t>albucius</a:t>
            </a:r>
            <a:r>
              <a:rPr kumimoji="1" lang="en-US" altLang="ja-JP" dirty="0"/>
              <a:t> id vel.</a:t>
            </a:r>
            <a:endParaRPr kumimoji="1" lang="ja-JP" altLang="en-US" dirty="0"/>
          </a:p>
        </p:txBody>
      </p:sp>
      <p:sp>
        <p:nvSpPr>
          <p:cNvPr id="11" name="Slide Number Placeholder 10"/>
          <p:cNvSpPr>
            <a:spLocks noGrp="1"/>
          </p:cNvSpPr>
          <p:nvPr>
            <p:ph type="sldNum" sz="quarter" idx="11"/>
          </p:nvPr>
        </p:nvSpPr>
        <p:spPr/>
        <p:txBody>
          <a:bodyPr/>
          <a:lstStyle/>
          <a:p>
            <a:fld id="{03EB59E2-90B9-4CD3-AC74-D672227E13C3}" type="slidenum">
              <a:rPr lang="en-US" smtClean="0"/>
              <a:pPr/>
              <a:t>43</a:t>
            </a:fld>
            <a:endParaRPr lang="en-US" dirty="0"/>
          </a:p>
        </p:txBody>
      </p:sp>
    </p:spTree>
    <p:extLst>
      <p:ext uri="{BB962C8B-B14F-4D97-AF65-F5344CB8AC3E}">
        <p14:creationId xmlns:p14="http://schemas.microsoft.com/office/powerpoint/2010/main" val="19086487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4044">
        <p15:prstTrans prst="prestige"/>
      </p:transition>
    </mc:Choice>
    <mc:Fallback xmlns="">
      <p:transition spd="slow" advTm="4044">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normAutofit/>
          </a:bodyPr>
          <a:lstStyle/>
          <a:p>
            <a:r>
              <a:rPr kumimoji="1" lang="en-US" altLang="ja-JP" dirty="0"/>
              <a:t>OUR</a:t>
            </a:r>
            <a:br>
              <a:rPr kumimoji="1" lang="en-US" altLang="ja-JP" dirty="0"/>
            </a:br>
            <a:r>
              <a:rPr kumimoji="1" lang="en-US" altLang="ja-JP" dirty="0">
                <a:solidFill>
                  <a:schemeClr val="accent1"/>
                </a:solidFill>
              </a:rPr>
              <a:t>PROJECTS</a:t>
            </a:r>
            <a:endParaRPr kumimoji="1" lang="ja-JP" altLang="en-US" dirty="0">
              <a:solidFill>
                <a:schemeClr val="accent1"/>
              </a:solidFill>
            </a:endParaRPr>
          </a:p>
        </p:txBody>
      </p:sp>
      <p:sp>
        <p:nvSpPr>
          <p:cNvPr id="19" name="Text Placeholder 18"/>
          <p:cNvSpPr>
            <a:spLocks noGrp="1"/>
          </p:cNvSpPr>
          <p:nvPr>
            <p:ph type="body" sz="quarter" idx="20"/>
          </p:nvPr>
        </p:nvSpPr>
        <p:spPr/>
        <p:txBody>
          <a:bodyPr/>
          <a:lstStyle/>
          <a:p>
            <a:r>
              <a:rPr kumimoji="1" lang="en-US" altLang="ja-JP" dirty="0"/>
              <a:t>No </a:t>
            </a:r>
            <a:r>
              <a:rPr kumimoji="1" lang="en-US" altLang="ja-JP" dirty="0" err="1"/>
              <a:t>ius</a:t>
            </a:r>
            <a:r>
              <a:rPr kumimoji="1" lang="en-US" altLang="ja-JP" dirty="0"/>
              <a:t> </a:t>
            </a:r>
            <a:r>
              <a:rPr kumimoji="1" lang="en-US" altLang="ja-JP" dirty="0" err="1"/>
              <a:t>audiam</a:t>
            </a:r>
            <a:r>
              <a:rPr kumimoji="1" lang="en-US" altLang="ja-JP" dirty="0"/>
              <a:t> </a:t>
            </a:r>
            <a:r>
              <a:rPr kumimoji="1" lang="en-US" altLang="ja-JP" dirty="0" err="1"/>
              <a:t>fastidii</a:t>
            </a:r>
            <a:r>
              <a:rPr kumimoji="1" lang="en-US" altLang="ja-JP" dirty="0"/>
              <a:t> </a:t>
            </a:r>
            <a:r>
              <a:rPr kumimoji="1" lang="en-US" altLang="ja-JP" dirty="0" err="1"/>
              <a:t>verterem</a:t>
            </a:r>
            <a:r>
              <a:rPr kumimoji="1" lang="en-US" altLang="ja-JP" dirty="0"/>
              <a:t>. Mei in </a:t>
            </a:r>
            <a:r>
              <a:rPr kumimoji="1" lang="en-US" altLang="ja-JP" dirty="0" err="1"/>
              <a:t>mucius</a:t>
            </a:r>
            <a:r>
              <a:rPr kumimoji="1" lang="en-US" altLang="ja-JP" dirty="0"/>
              <a:t> </a:t>
            </a:r>
            <a:r>
              <a:rPr kumimoji="1" lang="en-US" altLang="ja-JP" dirty="0" err="1"/>
              <a:t>fuisset</a:t>
            </a:r>
            <a:r>
              <a:rPr kumimoji="1" lang="en-US" altLang="ja-JP" dirty="0"/>
              <a:t> </a:t>
            </a:r>
            <a:r>
              <a:rPr kumimoji="1" lang="en-US" altLang="ja-JP" dirty="0" err="1"/>
              <a:t>iudicabit</a:t>
            </a:r>
            <a:r>
              <a:rPr kumimoji="1" lang="en-US" altLang="ja-JP" dirty="0"/>
              <a:t>, </a:t>
            </a:r>
            <a:r>
              <a:rPr kumimoji="1" lang="en-US" altLang="ja-JP" dirty="0" err="1"/>
              <a:t>eum</a:t>
            </a:r>
            <a:r>
              <a:rPr kumimoji="1" lang="en-US" altLang="ja-JP" dirty="0"/>
              <a:t> </a:t>
            </a:r>
            <a:r>
              <a:rPr kumimoji="1" lang="en-US" altLang="ja-JP" dirty="0" err="1"/>
              <a:t>vulputate</a:t>
            </a:r>
            <a:r>
              <a:rPr kumimoji="1" lang="en-US" altLang="ja-JP" dirty="0"/>
              <a:t> </a:t>
            </a:r>
            <a:r>
              <a:rPr kumimoji="1" lang="en-US" altLang="ja-JP" dirty="0" err="1"/>
              <a:t>persecuti</a:t>
            </a:r>
            <a:r>
              <a:rPr kumimoji="1" lang="en-US" altLang="ja-JP" dirty="0"/>
              <a:t> an. Has </a:t>
            </a:r>
            <a:r>
              <a:rPr kumimoji="1" lang="en-US" altLang="ja-JP" dirty="0" err="1"/>
              <a:t>justo</a:t>
            </a:r>
            <a:r>
              <a:rPr kumimoji="1" lang="en-US" altLang="ja-JP" dirty="0"/>
              <a:t> </a:t>
            </a:r>
            <a:r>
              <a:rPr kumimoji="1" lang="en-US" altLang="ja-JP" dirty="0" err="1"/>
              <a:t>everti</a:t>
            </a:r>
            <a:r>
              <a:rPr kumimoji="1" lang="en-US" altLang="ja-JP" dirty="0"/>
              <a:t> </a:t>
            </a:r>
            <a:r>
              <a:rPr kumimoji="1" lang="en-US" altLang="ja-JP" dirty="0" err="1"/>
              <a:t>te</a:t>
            </a:r>
            <a:r>
              <a:rPr kumimoji="1" lang="en-US" altLang="ja-JP" dirty="0"/>
              <a:t>, sit </a:t>
            </a:r>
            <a:r>
              <a:rPr kumimoji="1" lang="en-US" altLang="ja-JP" dirty="0" err="1"/>
              <a:t>eu</a:t>
            </a:r>
            <a:r>
              <a:rPr kumimoji="1" lang="en-US" altLang="ja-JP" dirty="0"/>
              <a:t> </a:t>
            </a:r>
            <a:r>
              <a:rPr kumimoji="1" lang="en-US" altLang="ja-JP" dirty="0" err="1"/>
              <a:t>facete</a:t>
            </a:r>
            <a:r>
              <a:rPr kumimoji="1" lang="en-US" altLang="ja-JP" dirty="0"/>
              <a:t> </a:t>
            </a:r>
            <a:r>
              <a:rPr kumimoji="1" lang="en-US" altLang="ja-JP" dirty="0" err="1"/>
              <a:t>vivendum</a:t>
            </a:r>
            <a:r>
              <a:rPr kumimoji="1" lang="en-US" altLang="ja-JP" dirty="0"/>
              <a:t> </a:t>
            </a:r>
            <a:r>
              <a:rPr kumimoji="1" lang="en-US" altLang="ja-JP" dirty="0" err="1"/>
              <a:t>verterem</a:t>
            </a:r>
            <a:r>
              <a:rPr kumimoji="1" lang="en-US" altLang="ja-JP" dirty="0"/>
              <a:t>. Quo </a:t>
            </a:r>
            <a:r>
              <a:rPr kumimoji="1" lang="en-US" altLang="ja-JP" dirty="0" err="1"/>
              <a:t>veri</a:t>
            </a:r>
            <a:r>
              <a:rPr kumimoji="1" lang="en-US" altLang="ja-JP" dirty="0"/>
              <a:t> </a:t>
            </a:r>
            <a:r>
              <a:rPr kumimoji="1" lang="en-US" altLang="ja-JP" dirty="0" err="1"/>
              <a:t>dicat</a:t>
            </a:r>
            <a:r>
              <a:rPr kumimoji="1" lang="en-US" altLang="ja-JP" dirty="0"/>
              <a:t> </a:t>
            </a:r>
            <a:r>
              <a:rPr kumimoji="1" lang="en-US" altLang="ja-JP" dirty="0" err="1"/>
              <a:t>ut.</a:t>
            </a:r>
            <a:endParaRPr kumimoji="1" lang="ja-JP" altLang="en-US" dirty="0"/>
          </a:p>
        </p:txBody>
      </p:sp>
      <p:sp>
        <p:nvSpPr>
          <p:cNvPr id="2" name="Picture Placeholder 1"/>
          <p:cNvSpPr>
            <a:spLocks noGrp="1"/>
          </p:cNvSpPr>
          <p:nvPr>
            <p:ph type="pic" sz="quarter" idx="19"/>
          </p:nvPr>
        </p:nvSpPr>
        <p:spPr/>
      </p:sp>
      <p:sp>
        <p:nvSpPr>
          <p:cNvPr id="3" name="Picture Placeholder 2"/>
          <p:cNvSpPr>
            <a:spLocks noGrp="1"/>
          </p:cNvSpPr>
          <p:nvPr>
            <p:ph type="pic" sz="quarter" idx="14"/>
          </p:nvPr>
        </p:nvSpPr>
        <p:spPr/>
      </p:sp>
      <p:sp>
        <p:nvSpPr>
          <p:cNvPr id="6" name="Picture Placeholder 5"/>
          <p:cNvSpPr>
            <a:spLocks noGrp="1"/>
          </p:cNvSpPr>
          <p:nvPr>
            <p:ph type="pic" sz="quarter" idx="17"/>
          </p:nvPr>
        </p:nvSpPr>
        <p:spPr/>
      </p:sp>
      <p:sp>
        <p:nvSpPr>
          <p:cNvPr id="7" name="Picture Placeholder 6"/>
          <p:cNvSpPr>
            <a:spLocks noGrp="1"/>
          </p:cNvSpPr>
          <p:nvPr>
            <p:ph type="pic" sz="quarter" idx="16"/>
          </p:nvPr>
        </p:nvSpPr>
        <p:spPr/>
      </p:sp>
      <p:sp>
        <p:nvSpPr>
          <p:cNvPr id="8" name="Picture Placeholder 7"/>
          <p:cNvSpPr>
            <a:spLocks noGrp="1"/>
          </p:cNvSpPr>
          <p:nvPr>
            <p:ph type="pic" sz="quarter" idx="13"/>
          </p:nvPr>
        </p:nvSpPr>
        <p:spPr/>
      </p:sp>
      <p:sp>
        <p:nvSpPr>
          <p:cNvPr id="9" name="Picture Placeholder 8"/>
          <p:cNvSpPr>
            <a:spLocks noGrp="1"/>
          </p:cNvSpPr>
          <p:nvPr>
            <p:ph type="pic" sz="quarter" idx="15"/>
          </p:nvPr>
        </p:nvSpPr>
        <p:spPr/>
      </p:sp>
      <p:sp>
        <p:nvSpPr>
          <p:cNvPr id="10" name="Picture Placeholder 9"/>
          <p:cNvSpPr>
            <a:spLocks noGrp="1"/>
          </p:cNvSpPr>
          <p:nvPr>
            <p:ph type="pic" sz="quarter" idx="18"/>
          </p:nvPr>
        </p:nvSpPr>
        <p:spPr/>
      </p:sp>
      <p:sp>
        <p:nvSpPr>
          <p:cNvPr id="12" name="Slide Number Placeholder 11"/>
          <p:cNvSpPr>
            <a:spLocks noGrp="1"/>
          </p:cNvSpPr>
          <p:nvPr>
            <p:ph type="sldNum" sz="quarter" idx="11"/>
          </p:nvPr>
        </p:nvSpPr>
        <p:spPr/>
        <p:txBody>
          <a:bodyPr/>
          <a:lstStyle/>
          <a:p>
            <a:fld id="{03EB59E2-90B9-4CD3-AC74-D672227E13C3}" type="slidenum">
              <a:rPr lang="en-US" smtClean="0"/>
              <a:pPr/>
              <a:t>44</a:t>
            </a:fld>
            <a:endParaRPr lang="en-US" dirty="0"/>
          </a:p>
        </p:txBody>
      </p:sp>
    </p:spTree>
    <p:extLst>
      <p:ext uri="{BB962C8B-B14F-4D97-AF65-F5344CB8AC3E}">
        <p14:creationId xmlns:p14="http://schemas.microsoft.com/office/powerpoint/2010/main" val="3395187490"/>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6" name="Text Placeholder 15"/>
          <p:cNvSpPr>
            <a:spLocks noGrp="1"/>
          </p:cNvSpPr>
          <p:nvPr>
            <p:ph type="body" sz="quarter" idx="20"/>
          </p:nvPr>
        </p:nvSpPr>
        <p:spPr/>
        <p:txBody>
          <a:bodyPr/>
          <a:lstStyle/>
          <a:p>
            <a:r>
              <a:rPr kumimoji="1" lang="en-US" altLang="ja-JP" dirty="0" err="1"/>
              <a:t>Elitr</a:t>
            </a:r>
            <a:r>
              <a:rPr kumimoji="1" lang="en-US" altLang="ja-JP" dirty="0"/>
              <a:t> </a:t>
            </a:r>
            <a:r>
              <a:rPr kumimoji="1" lang="en-US" altLang="ja-JP" dirty="0" err="1"/>
              <a:t>aeterno</a:t>
            </a:r>
            <a:r>
              <a:rPr kumimoji="1" lang="en-US" altLang="ja-JP" dirty="0"/>
              <a:t> </a:t>
            </a:r>
            <a:r>
              <a:rPr kumimoji="1" lang="en-US" altLang="ja-JP" dirty="0" err="1"/>
              <a:t>ut</a:t>
            </a:r>
            <a:r>
              <a:rPr kumimoji="1" lang="en-US" altLang="ja-JP" dirty="0"/>
              <a:t> qui, sit an </a:t>
            </a:r>
            <a:r>
              <a:rPr kumimoji="1" lang="en-US" altLang="ja-JP" dirty="0" err="1"/>
              <a:t>vivendum</a:t>
            </a:r>
            <a:r>
              <a:rPr kumimoji="1" lang="en-US" altLang="ja-JP" dirty="0"/>
              <a:t> </a:t>
            </a:r>
            <a:r>
              <a:rPr kumimoji="1" lang="en-US" altLang="ja-JP" dirty="0" err="1"/>
              <a:t>definitiones</a:t>
            </a:r>
            <a:r>
              <a:rPr kumimoji="1" lang="en-US" altLang="ja-JP" dirty="0"/>
              <a:t>, id dicta </a:t>
            </a:r>
            <a:r>
              <a:rPr kumimoji="1" lang="en-US" altLang="ja-JP" dirty="0" err="1"/>
              <a:t>tempor</a:t>
            </a:r>
            <a:r>
              <a:rPr kumimoji="1" lang="en-US" altLang="ja-JP" dirty="0"/>
              <a:t> </a:t>
            </a:r>
            <a:r>
              <a:rPr kumimoji="1" lang="en-US" altLang="ja-JP" dirty="0" err="1"/>
              <a:t>sanctus</a:t>
            </a:r>
            <a:r>
              <a:rPr kumimoji="1" lang="en-US" altLang="ja-JP" dirty="0"/>
              <a:t> </a:t>
            </a:r>
            <a:r>
              <a:rPr kumimoji="1" lang="en-US" altLang="ja-JP" dirty="0" err="1"/>
              <a:t>mea</a:t>
            </a:r>
            <a:r>
              <a:rPr kumimoji="1" lang="en-US" altLang="ja-JP" dirty="0"/>
              <a:t>. </a:t>
            </a:r>
            <a:r>
              <a:rPr kumimoji="1" lang="en-US" altLang="ja-JP" dirty="0" err="1"/>
              <a:t>Usu</a:t>
            </a:r>
            <a:r>
              <a:rPr kumimoji="1" lang="en-US" altLang="ja-JP" dirty="0"/>
              <a:t> </a:t>
            </a:r>
            <a:r>
              <a:rPr kumimoji="1" lang="en-US" altLang="ja-JP" dirty="0" err="1"/>
              <a:t>aeque</a:t>
            </a:r>
            <a:r>
              <a:rPr kumimoji="1" lang="en-US" altLang="ja-JP" dirty="0"/>
              <a:t> </a:t>
            </a:r>
            <a:r>
              <a:rPr kumimoji="1" lang="en-US" altLang="ja-JP" dirty="0" err="1"/>
              <a:t>molestiae</a:t>
            </a:r>
            <a:r>
              <a:rPr kumimoji="1" lang="en-US" altLang="ja-JP" dirty="0"/>
              <a:t> </a:t>
            </a:r>
            <a:r>
              <a:rPr kumimoji="1" lang="en-US" altLang="ja-JP" dirty="0" err="1"/>
              <a:t>ea</a:t>
            </a:r>
            <a:r>
              <a:rPr kumimoji="1" lang="en-US" altLang="ja-JP" dirty="0"/>
              <a:t>, id </a:t>
            </a:r>
            <a:r>
              <a:rPr kumimoji="1" lang="en-US" altLang="ja-JP" dirty="0" err="1"/>
              <a:t>everti</a:t>
            </a:r>
            <a:r>
              <a:rPr kumimoji="1" lang="en-US" altLang="ja-JP" dirty="0"/>
              <a:t> </a:t>
            </a:r>
            <a:r>
              <a:rPr kumimoji="1" lang="en-US" altLang="ja-JP" dirty="0" err="1"/>
              <a:t>tractatos</a:t>
            </a:r>
            <a:r>
              <a:rPr kumimoji="1" lang="en-US" altLang="ja-JP" dirty="0"/>
              <a:t> </a:t>
            </a:r>
            <a:r>
              <a:rPr kumimoji="1" lang="en-US" altLang="ja-JP" dirty="0" err="1"/>
              <a:t>molestiae</a:t>
            </a:r>
            <a:r>
              <a:rPr kumimoji="1" lang="en-US" altLang="ja-JP" dirty="0"/>
              <a:t> </a:t>
            </a:r>
            <a:r>
              <a:rPr kumimoji="1" lang="en-US" altLang="ja-JP" dirty="0" err="1"/>
              <a:t>eos</a:t>
            </a:r>
            <a:r>
              <a:rPr kumimoji="1" lang="en-US" altLang="ja-JP" dirty="0"/>
              <a:t>.</a:t>
            </a:r>
          </a:p>
          <a:p>
            <a:r>
              <a:rPr kumimoji="1" lang="en-US" altLang="ja-JP" dirty="0" err="1"/>
              <a:t>Te</a:t>
            </a:r>
            <a:r>
              <a:rPr kumimoji="1" lang="en-US" altLang="ja-JP" dirty="0"/>
              <a:t> cum </a:t>
            </a:r>
            <a:r>
              <a:rPr kumimoji="1" lang="en-US" altLang="ja-JP" dirty="0" err="1"/>
              <a:t>exerci</a:t>
            </a:r>
            <a:r>
              <a:rPr kumimoji="1" lang="en-US" altLang="ja-JP" dirty="0"/>
              <a:t> consul </a:t>
            </a:r>
            <a:r>
              <a:rPr kumimoji="1" lang="en-US" altLang="ja-JP" dirty="0" err="1"/>
              <a:t>ullamcorper</a:t>
            </a:r>
            <a:r>
              <a:rPr kumimoji="1" lang="en-US" altLang="ja-JP" dirty="0"/>
              <a:t>, no </a:t>
            </a:r>
            <a:r>
              <a:rPr kumimoji="1" lang="en-US" altLang="ja-JP" dirty="0" err="1"/>
              <a:t>facilisis</a:t>
            </a:r>
            <a:r>
              <a:rPr kumimoji="1" lang="en-US" altLang="ja-JP" dirty="0"/>
              <a:t> </a:t>
            </a:r>
            <a:r>
              <a:rPr kumimoji="1" lang="en-US" altLang="ja-JP" dirty="0" err="1"/>
              <a:t>euripidis</a:t>
            </a:r>
            <a:r>
              <a:rPr kumimoji="1" lang="en-US" altLang="ja-JP" dirty="0"/>
              <a:t> </a:t>
            </a:r>
            <a:r>
              <a:rPr kumimoji="1" lang="en-US" altLang="ja-JP" dirty="0" err="1"/>
              <a:t>mei</a:t>
            </a:r>
            <a:r>
              <a:rPr kumimoji="1" lang="en-US" altLang="ja-JP" dirty="0"/>
              <a:t>. Cu </a:t>
            </a:r>
            <a:r>
              <a:rPr kumimoji="1" lang="en-US" altLang="ja-JP" dirty="0" err="1"/>
              <a:t>sonet</a:t>
            </a:r>
            <a:r>
              <a:rPr kumimoji="1" lang="en-US" altLang="ja-JP" dirty="0"/>
              <a:t> </a:t>
            </a:r>
            <a:r>
              <a:rPr kumimoji="1" lang="en-US" altLang="ja-JP" dirty="0" err="1"/>
              <a:t>vituperatoribus</a:t>
            </a:r>
            <a:r>
              <a:rPr kumimoji="1" lang="en-US" altLang="ja-JP" dirty="0"/>
              <a:t> per.</a:t>
            </a:r>
            <a:endParaRPr kumimoji="1" lang="ja-JP" altLang="en-US" dirty="0"/>
          </a:p>
        </p:txBody>
      </p:sp>
      <p:sp>
        <p:nvSpPr>
          <p:cNvPr id="27" name="Text Placeholder 26"/>
          <p:cNvSpPr>
            <a:spLocks noGrp="1"/>
          </p:cNvSpPr>
          <p:nvPr>
            <p:ph type="body" sz="quarter" idx="24"/>
          </p:nvPr>
        </p:nvSpPr>
        <p:spPr/>
        <p:txBody>
          <a:bodyPr/>
          <a:lstStyle/>
          <a:p>
            <a:endParaRPr kumimoji="1" lang="ja-JP" altLang="en-US" dirty="0"/>
          </a:p>
        </p:txBody>
      </p:sp>
      <p:sp>
        <p:nvSpPr>
          <p:cNvPr id="13" name="Title 12"/>
          <p:cNvSpPr>
            <a:spLocks noGrp="1"/>
          </p:cNvSpPr>
          <p:nvPr>
            <p:ph type="title"/>
          </p:nvPr>
        </p:nvSpPr>
        <p:spPr/>
        <p:txBody>
          <a:bodyPr>
            <a:normAutofit/>
          </a:bodyPr>
          <a:lstStyle/>
          <a:p>
            <a:r>
              <a:rPr kumimoji="1" lang="en-US" altLang="ja-JP" dirty="0"/>
              <a:t>OUR</a:t>
            </a:r>
            <a:br>
              <a:rPr kumimoji="1" lang="en-US" altLang="ja-JP" dirty="0"/>
            </a:br>
            <a:r>
              <a:rPr kumimoji="1" lang="en-US" altLang="ja-JP" dirty="0">
                <a:solidFill>
                  <a:schemeClr val="accent1"/>
                </a:solidFill>
              </a:rPr>
              <a:t>PROJECTS</a:t>
            </a:r>
            <a:endParaRPr kumimoji="1" lang="ja-JP" altLang="en-US" dirty="0">
              <a:solidFill>
                <a:schemeClr val="accent1"/>
              </a:solidFill>
            </a:endParaRPr>
          </a:p>
        </p:txBody>
      </p:sp>
      <p:sp>
        <p:nvSpPr>
          <p:cNvPr id="4" name="Picture Placeholder 3"/>
          <p:cNvSpPr>
            <a:spLocks noGrp="1"/>
          </p:cNvSpPr>
          <p:nvPr>
            <p:ph type="pic" sz="quarter" idx="14"/>
          </p:nvPr>
        </p:nvSpPr>
        <p:spPr/>
      </p:sp>
      <p:sp>
        <p:nvSpPr>
          <p:cNvPr id="6" name="Picture Placeholder 5"/>
          <p:cNvSpPr>
            <a:spLocks noGrp="1"/>
          </p:cNvSpPr>
          <p:nvPr>
            <p:ph type="pic" sz="quarter" idx="21"/>
          </p:nvPr>
        </p:nvSpPr>
        <p:spPr/>
      </p:sp>
      <p:sp>
        <p:nvSpPr>
          <p:cNvPr id="7" name="Picture Placeholder 6"/>
          <p:cNvSpPr>
            <a:spLocks noGrp="1"/>
          </p:cNvSpPr>
          <p:nvPr>
            <p:ph type="pic" sz="quarter" idx="22"/>
          </p:nvPr>
        </p:nvSpPr>
        <p:spPr/>
      </p:sp>
      <p:sp>
        <p:nvSpPr>
          <p:cNvPr id="8" name="Picture Placeholder 7"/>
          <p:cNvSpPr>
            <a:spLocks noGrp="1"/>
          </p:cNvSpPr>
          <p:nvPr>
            <p:ph type="pic" sz="quarter" idx="23"/>
          </p:nvPr>
        </p:nvSpPr>
        <p:spPr/>
      </p:sp>
      <p:sp>
        <p:nvSpPr>
          <p:cNvPr id="9" name="Slide Number Placeholder 8"/>
          <p:cNvSpPr>
            <a:spLocks noGrp="1"/>
          </p:cNvSpPr>
          <p:nvPr>
            <p:ph type="sldNum" sz="quarter" idx="11"/>
          </p:nvPr>
        </p:nvSpPr>
        <p:spPr/>
        <p:txBody>
          <a:bodyPr/>
          <a:lstStyle/>
          <a:p>
            <a:fld id="{03EB59E2-90B9-4CD3-AC74-D672227E13C3}" type="slidenum">
              <a:rPr lang="en-US" smtClean="0"/>
              <a:pPr/>
              <a:t>45</a:t>
            </a:fld>
            <a:endParaRPr lang="en-US" dirty="0"/>
          </a:p>
        </p:txBody>
      </p:sp>
    </p:spTree>
    <p:extLst>
      <p:ext uri="{BB962C8B-B14F-4D97-AF65-F5344CB8AC3E}">
        <p14:creationId xmlns:p14="http://schemas.microsoft.com/office/powerpoint/2010/main" val="1288517247"/>
      </p:ext>
    </p:extLst>
  </p:cSld>
  <p:clrMapOvr>
    <a:masterClrMapping/>
  </p:clrMapOvr>
  <mc:AlternateContent xmlns:mc="http://schemas.openxmlformats.org/markup-compatibility/2006" xmlns:p14="http://schemas.microsoft.com/office/powerpoint/2010/main">
    <mc:Choice Requires="p14">
      <p:transition spd="slow" p14:dur="1250" advTm="4259">
        <p14:flip dir="r"/>
      </p:transition>
    </mc:Choice>
    <mc:Fallback xmlns="">
      <p:transition spd="slow" advTm="4259">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2" name="Title 11"/>
          <p:cNvSpPr>
            <a:spLocks noGrp="1"/>
          </p:cNvSpPr>
          <p:nvPr>
            <p:ph type="title"/>
          </p:nvPr>
        </p:nvSpPr>
        <p:spPr/>
        <p:txBody>
          <a:bodyPr/>
          <a:lstStyle/>
          <a:p>
            <a:r>
              <a:rPr kumimoji="1" lang="en-US" altLang="ja-JP" dirty="0"/>
              <a:t>OUR LATEST</a:t>
            </a:r>
            <a:br>
              <a:rPr kumimoji="1" lang="en-US" altLang="ja-JP" dirty="0"/>
            </a:br>
            <a:r>
              <a:rPr kumimoji="1" lang="en-US" altLang="ja-JP" dirty="0">
                <a:solidFill>
                  <a:schemeClr val="accent1"/>
                </a:solidFill>
              </a:rPr>
              <a:t>PROJECT</a:t>
            </a:r>
            <a:endParaRPr kumimoji="1" lang="ja-JP" altLang="en-US" dirty="0">
              <a:solidFill>
                <a:schemeClr val="accent1"/>
              </a:solidFill>
            </a:endParaRPr>
          </a:p>
        </p:txBody>
      </p:sp>
      <p:sp>
        <p:nvSpPr>
          <p:cNvPr id="14" name="Text Placeholder 13"/>
          <p:cNvSpPr>
            <a:spLocks noGrp="1"/>
          </p:cNvSpPr>
          <p:nvPr>
            <p:ph type="body" sz="quarter" idx="14"/>
          </p:nvPr>
        </p:nvSpPr>
        <p:spPr/>
        <p:txBody>
          <a:bodyPr/>
          <a:lstStyle/>
          <a:p>
            <a:r>
              <a:rPr kumimoji="1" lang="en-US" altLang="ja-JP" dirty="0"/>
              <a:t>We’ll provide</a:t>
            </a:r>
            <a:br>
              <a:rPr kumimoji="1" lang="en-US" altLang="ja-JP" dirty="0"/>
            </a:br>
            <a:r>
              <a:rPr kumimoji="1" lang="en-US" altLang="ja-JP" dirty="0"/>
              <a:t>what you’ve never seen before.</a:t>
            </a:r>
            <a:endParaRPr kumimoji="1" lang="ja-JP" altLang="en-US" dirty="0"/>
          </a:p>
        </p:txBody>
      </p:sp>
      <p:sp>
        <p:nvSpPr>
          <p:cNvPr id="15" name="Text Placeholder 14"/>
          <p:cNvSpPr>
            <a:spLocks noGrp="1"/>
          </p:cNvSpPr>
          <p:nvPr>
            <p:ph type="body" sz="quarter" idx="20"/>
          </p:nvPr>
        </p:nvSpPr>
        <p:spPr/>
        <p:txBody>
          <a:bodyPr>
            <a:normAutofit/>
          </a:bodyPr>
          <a:lstStyle/>
          <a:p>
            <a:r>
              <a:rPr kumimoji="1" lang="en-US" altLang="ja-JP" dirty="0"/>
              <a:t>Per </a:t>
            </a:r>
            <a:r>
              <a:rPr kumimoji="1" lang="en-US" altLang="ja-JP" dirty="0" err="1"/>
              <a:t>ut</a:t>
            </a:r>
            <a:r>
              <a:rPr kumimoji="1" lang="en-US" altLang="ja-JP" dirty="0"/>
              <a:t> </a:t>
            </a:r>
            <a:r>
              <a:rPr kumimoji="1" lang="en-US" altLang="ja-JP" dirty="0" err="1"/>
              <a:t>paulo</a:t>
            </a:r>
            <a:r>
              <a:rPr kumimoji="1" lang="en-US" altLang="ja-JP" dirty="0"/>
              <a:t> </a:t>
            </a:r>
            <a:r>
              <a:rPr kumimoji="1" lang="en-US" altLang="ja-JP" dirty="0" err="1"/>
              <a:t>admodum</a:t>
            </a:r>
            <a:r>
              <a:rPr kumimoji="1" lang="en-US" altLang="ja-JP" dirty="0"/>
              <a:t> </a:t>
            </a:r>
            <a:r>
              <a:rPr kumimoji="1" lang="en-US" altLang="ja-JP" dirty="0" err="1"/>
              <a:t>aliquando</a:t>
            </a:r>
            <a:r>
              <a:rPr kumimoji="1" lang="en-US" altLang="ja-JP" dirty="0"/>
              <a:t>, </a:t>
            </a:r>
            <a:r>
              <a:rPr kumimoji="1" lang="en-US" altLang="ja-JP" dirty="0" err="1"/>
              <a:t>moderatius</a:t>
            </a:r>
            <a:r>
              <a:rPr kumimoji="1" lang="en-US" altLang="ja-JP" dirty="0"/>
              <a:t> </a:t>
            </a:r>
            <a:r>
              <a:rPr kumimoji="1" lang="en-US" altLang="ja-JP" dirty="0" err="1"/>
              <a:t>necessitatibus</a:t>
            </a:r>
            <a:r>
              <a:rPr kumimoji="1" lang="en-US" altLang="ja-JP" dirty="0"/>
              <a:t> duo cu. </a:t>
            </a:r>
            <a:r>
              <a:rPr kumimoji="1" lang="en-US" altLang="ja-JP" dirty="0" err="1"/>
              <a:t>Natum</a:t>
            </a:r>
            <a:r>
              <a:rPr kumimoji="1" lang="en-US" altLang="ja-JP" dirty="0"/>
              <a:t> </a:t>
            </a:r>
            <a:r>
              <a:rPr kumimoji="1" lang="en-US" altLang="ja-JP" dirty="0" err="1"/>
              <a:t>mucius</a:t>
            </a:r>
            <a:r>
              <a:rPr kumimoji="1" lang="en-US" altLang="ja-JP" dirty="0"/>
              <a:t> </a:t>
            </a:r>
            <a:r>
              <a:rPr kumimoji="1" lang="en-US" altLang="ja-JP" dirty="0" err="1"/>
              <a:t>postea</a:t>
            </a:r>
            <a:r>
              <a:rPr kumimoji="1" lang="en-US" altLang="ja-JP" dirty="0"/>
              <a:t> </a:t>
            </a:r>
            <a:r>
              <a:rPr kumimoji="1" lang="en-US" altLang="ja-JP" dirty="0" err="1"/>
              <a:t>te</a:t>
            </a:r>
            <a:r>
              <a:rPr kumimoji="1" lang="en-US" altLang="ja-JP" dirty="0"/>
              <a:t> cum, pro </a:t>
            </a:r>
            <a:r>
              <a:rPr kumimoji="1" lang="en-US" altLang="ja-JP" dirty="0" err="1"/>
              <a:t>vidit</a:t>
            </a:r>
            <a:r>
              <a:rPr kumimoji="1" lang="en-US" altLang="ja-JP" dirty="0"/>
              <a:t> </a:t>
            </a:r>
            <a:r>
              <a:rPr kumimoji="1" lang="en-US" altLang="ja-JP" dirty="0" err="1"/>
              <a:t>reprimique</a:t>
            </a:r>
            <a:r>
              <a:rPr kumimoji="1" lang="en-US" altLang="ja-JP" dirty="0"/>
              <a:t> id. At </a:t>
            </a:r>
            <a:r>
              <a:rPr kumimoji="1" lang="en-US" altLang="ja-JP" dirty="0" err="1"/>
              <a:t>ius</a:t>
            </a:r>
            <a:r>
              <a:rPr kumimoji="1" lang="en-US" altLang="ja-JP" dirty="0"/>
              <a:t> </a:t>
            </a:r>
            <a:r>
              <a:rPr kumimoji="1" lang="en-US" altLang="ja-JP" dirty="0" err="1"/>
              <a:t>veritus</a:t>
            </a:r>
            <a:r>
              <a:rPr kumimoji="1" lang="en-US" altLang="ja-JP" dirty="0"/>
              <a:t> </a:t>
            </a:r>
            <a:r>
              <a:rPr kumimoji="1" lang="en-US" altLang="ja-JP" dirty="0" err="1"/>
              <a:t>offendit</a:t>
            </a:r>
            <a:r>
              <a:rPr kumimoji="1" lang="en-US" altLang="ja-JP" dirty="0"/>
              <a:t> </a:t>
            </a:r>
            <a:r>
              <a:rPr kumimoji="1" lang="en-US" altLang="ja-JP" dirty="0" err="1"/>
              <a:t>copiosae</a:t>
            </a:r>
            <a:r>
              <a:rPr kumimoji="1" lang="en-US" altLang="ja-JP" dirty="0"/>
              <a:t>, </a:t>
            </a:r>
            <a:r>
              <a:rPr kumimoji="1" lang="en-US" altLang="ja-JP" dirty="0" err="1"/>
              <a:t>elitr</a:t>
            </a:r>
            <a:r>
              <a:rPr kumimoji="1" lang="en-US" altLang="ja-JP" dirty="0"/>
              <a:t> </a:t>
            </a:r>
            <a:r>
              <a:rPr kumimoji="1" lang="en-US" altLang="ja-JP" dirty="0" err="1"/>
              <a:t>fuisset</a:t>
            </a:r>
            <a:r>
              <a:rPr kumimoji="1" lang="en-US" altLang="ja-JP" dirty="0"/>
              <a:t> </a:t>
            </a:r>
            <a:r>
              <a:rPr kumimoji="1" lang="en-US" altLang="ja-JP" dirty="0" err="1"/>
              <a:t>insolens</a:t>
            </a:r>
            <a:r>
              <a:rPr kumimoji="1" lang="en-US" altLang="ja-JP" dirty="0"/>
              <a:t> </a:t>
            </a:r>
            <a:r>
              <a:rPr kumimoji="1" lang="en-US" altLang="ja-JP" dirty="0" err="1"/>
              <a:t>usu</a:t>
            </a:r>
            <a:r>
              <a:rPr kumimoji="1" lang="en-US" altLang="ja-JP" dirty="0"/>
              <a:t> </a:t>
            </a:r>
            <a:r>
              <a:rPr kumimoji="1" lang="en-US" altLang="ja-JP" dirty="0" err="1"/>
              <a:t>ut.</a:t>
            </a:r>
            <a:r>
              <a:rPr kumimoji="1" lang="en-US" altLang="ja-JP" dirty="0"/>
              <a:t> </a:t>
            </a:r>
            <a:r>
              <a:rPr kumimoji="1" lang="en-US" altLang="ja-JP" dirty="0" err="1"/>
              <a:t>Vix</a:t>
            </a:r>
            <a:r>
              <a:rPr kumimoji="1" lang="en-US" altLang="ja-JP" dirty="0"/>
              <a:t> et </a:t>
            </a:r>
            <a:r>
              <a:rPr kumimoji="1" lang="en-US" altLang="ja-JP" dirty="0" err="1"/>
              <a:t>nostrud</a:t>
            </a:r>
            <a:r>
              <a:rPr kumimoji="1" lang="en-US" altLang="ja-JP" dirty="0"/>
              <a:t> </a:t>
            </a:r>
            <a:r>
              <a:rPr kumimoji="1" lang="en-US" altLang="ja-JP" dirty="0" err="1"/>
              <a:t>recusabo</a:t>
            </a:r>
            <a:r>
              <a:rPr kumimoji="1" lang="en-US" altLang="ja-JP" dirty="0"/>
              <a:t> </a:t>
            </a:r>
            <a:r>
              <a:rPr kumimoji="1" lang="en-US" altLang="ja-JP" dirty="0" err="1"/>
              <a:t>incorrupte</a:t>
            </a:r>
            <a:r>
              <a:rPr kumimoji="1" lang="en-US" altLang="ja-JP" dirty="0"/>
              <a:t>, at </a:t>
            </a:r>
            <a:r>
              <a:rPr kumimoji="1" lang="en-US" altLang="ja-JP" dirty="0" err="1"/>
              <a:t>autem</a:t>
            </a:r>
            <a:r>
              <a:rPr kumimoji="1" lang="en-US" altLang="ja-JP" dirty="0"/>
              <a:t> </a:t>
            </a:r>
            <a:r>
              <a:rPr kumimoji="1" lang="en-US" altLang="ja-JP" dirty="0" err="1"/>
              <a:t>mucius</a:t>
            </a:r>
            <a:r>
              <a:rPr kumimoji="1" lang="en-US" altLang="ja-JP" dirty="0"/>
              <a:t> </a:t>
            </a:r>
            <a:r>
              <a:rPr kumimoji="1" lang="en-US" altLang="ja-JP" dirty="0" err="1"/>
              <a:t>appetere</a:t>
            </a:r>
            <a:r>
              <a:rPr kumimoji="1" lang="en-US" altLang="ja-JP" dirty="0"/>
              <a:t> </a:t>
            </a:r>
            <a:r>
              <a:rPr kumimoji="1" lang="en-US" altLang="ja-JP" dirty="0" err="1"/>
              <a:t>mel</a:t>
            </a:r>
            <a:r>
              <a:rPr kumimoji="1" lang="en-US" altLang="ja-JP" dirty="0"/>
              <a:t>.</a:t>
            </a:r>
          </a:p>
          <a:p>
            <a:r>
              <a:rPr kumimoji="1" lang="en-US" altLang="ja-JP" dirty="0"/>
              <a:t>In </a:t>
            </a:r>
            <a:r>
              <a:rPr kumimoji="1" lang="en-US" altLang="ja-JP" dirty="0" err="1"/>
              <a:t>vel</a:t>
            </a:r>
            <a:r>
              <a:rPr kumimoji="1" lang="en-US" altLang="ja-JP" dirty="0"/>
              <a:t> </a:t>
            </a:r>
            <a:r>
              <a:rPr kumimoji="1" lang="en-US" altLang="ja-JP" dirty="0" err="1"/>
              <a:t>labore</a:t>
            </a:r>
            <a:r>
              <a:rPr kumimoji="1" lang="en-US" altLang="ja-JP" dirty="0"/>
              <a:t> </a:t>
            </a:r>
            <a:r>
              <a:rPr kumimoji="1" lang="en-US" altLang="ja-JP" dirty="0" err="1"/>
              <a:t>facilisi</a:t>
            </a:r>
            <a:r>
              <a:rPr kumimoji="1" lang="en-US" altLang="ja-JP" dirty="0"/>
              <a:t>, </a:t>
            </a:r>
            <a:r>
              <a:rPr kumimoji="1" lang="en-US" altLang="ja-JP" dirty="0" err="1"/>
              <a:t>sed</a:t>
            </a:r>
            <a:r>
              <a:rPr kumimoji="1" lang="en-US" altLang="ja-JP" dirty="0"/>
              <a:t> ad </a:t>
            </a:r>
            <a:r>
              <a:rPr kumimoji="1" lang="en-US" altLang="ja-JP" dirty="0" err="1"/>
              <a:t>hinc</a:t>
            </a:r>
            <a:r>
              <a:rPr kumimoji="1" lang="en-US" altLang="ja-JP" dirty="0"/>
              <a:t> </a:t>
            </a:r>
            <a:r>
              <a:rPr kumimoji="1" lang="en-US" altLang="ja-JP" dirty="0" err="1"/>
              <a:t>veritus</a:t>
            </a:r>
            <a:r>
              <a:rPr kumimoji="1" lang="en-US" altLang="ja-JP" dirty="0"/>
              <a:t> </a:t>
            </a:r>
            <a:r>
              <a:rPr kumimoji="1" lang="en-US" altLang="ja-JP" dirty="0" err="1"/>
              <a:t>fuisset</a:t>
            </a:r>
            <a:r>
              <a:rPr kumimoji="1" lang="en-US" altLang="ja-JP" dirty="0"/>
              <a:t>, </a:t>
            </a:r>
            <a:r>
              <a:rPr kumimoji="1" lang="en-US" altLang="ja-JP" dirty="0" err="1"/>
              <a:t>erant</a:t>
            </a:r>
            <a:r>
              <a:rPr kumimoji="1" lang="en-US" altLang="ja-JP" dirty="0"/>
              <a:t> </a:t>
            </a:r>
            <a:r>
              <a:rPr kumimoji="1" lang="en-US" altLang="ja-JP" dirty="0" err="1"/>
              <a:t>harum</a:t>
            </a:r>
            <a:r>
              <a:rPr kumimoji="1" lang="en-US" altLang="ja-JP" dirty="0"/>
              <a:t> </a:t>
            </a:r>
            <a:r>
              <a:rPr kumimoji="1" lang="en-US" altLang="ja-JP" dirty="0" err="1"/>
              <a:t>populo</a:t>
            </a:r>
            <a:r>
              <a:rPr kumimoji="1" lang="en-US" altLang="ja-JP" dirty="0"/>
              <a:t> ad sea. </a:t>
            </a:r>
            <a:r>
              <a:rPr kumimoji="1" lang="en-US" altLang="ja-JP" dirty="0" err="1"/>
              <a:t>Eu</a:t>
            </a:r>
            <a:r>
              <a:rPr kumimoji="1" lang="en-US" altLang="ja-JP" dirty="0"/>
              <a:t> </a:t>
            </a:r>
            <a:r>
              <a:rPr kumimoji="1" lang="en-US" altLang="ja-JP" dirty="0" err="1"/>
              <a:t>eam</a:t>
            </a:r>
            <a:r>
              <a:rPr kumimoji="1" lang="en-US" altLang="ja-JP" dirty="0"/>
              <a:t> </a:t>
            </a:r>
            <a:r>
              <a:rPr kumimoji="1" lang="en-US" altLang="ja-JP" dirty="0" err="1"/>
              <a:t>tacimates</a:t>
            </a:r>
            <a:r>
              <a:rPr kumimoji="1" lang="en-US" altLang="ja-JP" dirty="0"/>
              <a:t> </a:t>
            </a:r>
            <a:r>
              <a:rPr kumimoji="1" lang="en-US" altLang="ja-JP" dirty="0" err="1"/>
              <a:t>salutandi</a:t>
            </a:r>
            <a:r>
              <a:rPr kumimoji="1" lang="en-US" altLang="ja-JP" dirty="0"/>
              <a:t> </a:t>
            </a:r>
            <a:r>
              <a:rPr kumimoji="1" lang="en-US" altLang="ja-JP" dirty="0" err="1"/>
              <a:t>explicari</a:t>
            </a:r>
            <a:r>
              <a:rPr kumimoji="1" lang="en-US" altLang="ja-JP" dirty="0"/>
              <a:t>. </a:t>
            </a:r>
            <a:r>
              <a:rPr kumimoji="1" lang="en-US" altLang="ja-JP" dirty="0" err="1"/>
              <a:t>Vix</a:t>
            </a:r>
            <a:r>
              <a:rPr kumimoji="1" lang="en-US" altLang="ja-JP" dirty="0"/>
              <a:t> ne </a:t>
            </a:r>
            <a:r>
              <a:rPr kumimoji="1" lang="en-US" altLang="ja-JP" dirty="0" err="1"/>
              <a:t>agam</a:t>
            </a:r>
            <a:r>
              <a:rPr kumimoji="1" lang="en-US" altLang="ja-JP" dirty="0"/>
              <a:t> </a:t>
            </a:r>
            <a:r>
              <a:rPr kumimoji="1" lang="en-US" altLang="ja-JP" dirty="0" err="1"/>
              <a:t>probo</a:t>
            </a:r>
            <a:r>
              <a:rPr kumimoji="1" lang="en-US" altLang="ja-JP" dirty="0"/>
              <a:t>. </a:t>
            </a:r>
            <a:endParaRPr kumimoji="1" lang="ja-JP" altLang="en-US" dirty="0"/>
          </a:p>
        </p:txBody>
      </p:sp>
    </p:spTree>
    <p:extLst>
      <p:ext uri="{BB962C8B-B14F-4D97-AF65-F5344CB8AC3E}">
        <p14:creationId xmlns:p14="http://schemas.microsoft.com/office/powerpoint/2010/main" val="3277281524"/>
      </p:ext>
    </p:extLst>
  </p:cSld>
  <p:clrMapOvr>
    <a:masterClrMapping/>
  </p:clrMapOvr>
  <mc:AlternateContent xmlns:mc="http://schemas.openxmlformats.org/markup-compatibility/2006" xmlns:p14="http://schemas.microsoft.com/office/powerpoint/2010/main">
    <mc:Choice Requires="p14">
      <p:transition spd="slow" p14:dur="1250" advTm="4339">
        <p14:flip dir="r"/>
      </p:transition>
    </mc:Choice>
    <mc:Fallback xmlns="">
      <p:transition spd="slow" advTm="4339">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7"/>
          </p:nvPr>
        </p:nvSpPr>
        <p:spPr/>
      </p:sp>
      <p:sp>
        <p:nvSpPr>
          <p:cNvPr id="2" name="Picture Placeholder 1"/>
          <p:cNvSpPr>
            <a:spLocks noGrp="1"/>
          </p:cNvSpPr>
          <p:nvPr>
            <p:ph type="pic" sz="quarter" idx="13"/>
          </p:nvPr>
        </p:nvSpPr>
        <p:spPr/>
      </p:sp>
      <p:sp>
        <p:nvSpPr>
          <p:cNvPr id="6" name="Title 5"/>
          <p:cNvSpPr>
            <a:spLocks noGrp="1"/>
          </p:cNvSpPr>
          <p:nvPr>
            <p:ph type="title"/>
          </p:nvPr>
        </p:nvSpPr>
        <p:spPr/>
        <p:txBody>
          <a:bodyPr/>
          <a:lstStyle/>
          <a:p>
            <a:r>
              <a:rPr kumimoji="1" lang="en-US" altLang="ja-JP" dirty="0"/>
              <a:t>OUR LATEST </a:t>
            </a:r>
            <a:r>
              <a:rPr kumimoji="1" lang="en-US" altLang="ja-JP" dirty="0">
                <a:solidFill>
                  <a:schemeClr val="accent1"/>
                </a:solidFill>
              </a:rPr>
              <a:t>PROJECTS</a:t>
            </a:r>
            <a:endParaRPr kumimoji="1" lang="ja-JP" altLang="en-US" dirty="0">
              <a:solidFill>
                <a:schemeClr val="accent1"/>
              </a:solidFill>
            </a:endParaRPr>
          </a:p>
        </p:txBody>
      </p:sp>
      <p:sp>
        <p:nvSpPr>
          <p:cNvPr id="8" name="Text Placeholder 7"/>
          <p:cNvSpPr>
            <a:spLocks noGrp="1"/>
          </p:cNvSpPr>
          <p:nvPr>
            <p:ph type="body" sz="quarter" idx="15"/>
          </p:nvPr>
        </p:nvSpPr>
        <p:spPr/>
        <p:txBody>
          <a:bodyPr>
            <a:normAutofit/>
          </a:bodyPr>
          <a:lstStyle/>
          <a:p>
            <a:r>
              <a:rPr kumimoji="1" lang="en-US" altLang="ja-JP" dirty="0"/>
              <a:t>PROJECT 1</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Alia </a:t>
            </a:r>
            <a:r>
              <a:rPr kumimoji="1" lang="en-US" altLang="ja-JP" dirty="0" err="1"/>
              <a:t>hinc</a:t>
            </a:r>
            <a:r>
              <a:rPr kumimoji="1" lang="en-US" altLang="ja-JP" dirty="0"/>
              <a:t> </a:t>
            </a:r>
            <a:r>
              <a:rPr kumimoji="1" lang="en-US" altLang="ja-JP" dirty="0" err="1"/>
              <a:t>laoreet</a:t>
            </a:r>
            <a:r>
              <a:rPr kumimoji="1" lang="en-US" altLang="ja-JP" dirty="0"/>
              <a:t> </a:t>
            </a:r>
            <a:r>
              <a:rPr kumimoji="1" lang="en-US" altLang="ja-JP" dirty="0" err="1"/>
              <a:t>nam</a:t>
            </a:r>
            <a:r>
              <a:rPr kumimoji="1" lang="en-US" altLang="ja-JP" dirty="0"/>
              <a:t> ea. Sale </a:t>
            </a:r>
            <a:r>
              <a:rPr kumimoji="1" lang="en-US" altLang="ja-JP" dirty="0" err="1"/>
              <a:t>dicant</a:t>
            </a:r>
            <a:r>
              <a:rPr kumimoji="1" lang="en-US" altLang="ja-JP" dirty="0"/>
              <a:t> </a:t>
            </a:r>
            <a:r>
              <a:rPr kumimoji="1" lang="en-US" altLang="ja-JP" dirty="0" err="1"/>
              <a:t>deseruisse</a:t>
            </a:r>
            <a:r>
              <a:rPr kumimoji="1" lang="en-US" altLang="ja-JP" dirty="0"/>
              <a:t> </a:t>
            </a:r>
            <a:r>
              <a:rPr kumimoji="1" lang="en-US" altLang="ja-JP" dirty="0" err="1"/>
              <a:t>eam</a:t>
            </a:r>
            <a:r>
              <a:rPr kumimoji="1" lang="en-US" altLang="ja-JP" dirty="0"/>
              <a:t> ne, ex </a:t>
            </a:r>
            <a:r>
              <a:rPr kumimoji="1" lang="en-US" altLang="ja-JP" dirty="0" err="1"/>
              <a:t>exerci</a:t>
            </a:r>
            <a:r>
              <a:rPr kumimoji="1" lang="en-US" altLang="ja-JP" dirty="0"/>
              <a:t> </a:t>
            </a:r>
            <a:r>
              <a:rPr kumimoji="1" lang="en-US" altLang="ja-JP" dirty="0" err="1"/>
              <a:t>apeirian</a:t>
            </a:r>
            <a:r>
              <a:rPr kumimoji="1" lang="en-US" altLang="ja-JP" dirty="0"/>
              <a:t> </a:t>
            </a:r>
            <a:r>
              <a:rPr kumimoji="1" lang="en-US" altLang="ja-JP" dirty="0" err="1"/>
              <a:t>hendrerit</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 </a:t>
            </a:r>
            <a:r>
              <a:rPr kumimoji="1" lang="en-US" altLang="ja-JP" dirty="0" err="1"/>
              <a:t>atqui</a:t>
            </a:r>
            <a:r>
              <a:rPr kumimoji="1" lang="en-US" altLang="ja-JP" dirty="0"/>
              <a:t> </a:t>
            </a:r>
            <a:r>
              <a:rPr kumimoji="1" lang="en-US" altLang="ja-JP" dirty="0" err="1"/>
              <a:t>mentitum</a:t>
            </a:r>
            <a:r>
              <a:rPr kumimoji="1" lang="en-US" altLang="ja-JP" dirty="0"/>
              <a:t> </a:t>
            </a:r>
            <a:r>
              <a:rPr kumimoji="1" lang="en-US" altLang="ja-JP" dirty="0" err="1"/>
              <a:t>mea</a:t>
            </a:r>
            <a:r>
              <a:rPr kumimoji="1" lang="en-US" altLang="ja-JP" dirty="0"/>
              <a:t>. </a:t>
            </a:r>
            <a:r>
              <a:rPr kumimoji="1" lang="en-US" altLang="ja-JP" dirty="0" err="1"/>
              <a:t>Ea</a:t>
            </a:r>
            <a:r>
              <a:rPr kumimoji="1" lang="en-US" altLang="ja-JP" dirty="0"/>
              <a:t> vim </a:t>
            </a:r>
            <a:r>
              <a:rPr kumimoji="1" lang="en-US" altLang="ja-JP" dirty="0" err="1"/>
              <a:t>tollit</a:t>
            </a:r>
            <a:r>
              <a:rPr kumimoji="1" lang="en-US" altLang="ja-JP" dirty="0"/>
              <a:t> </a:t>
            </a:r>
            <a:r>
              <a:rPr kumimoji="1" lang="en-US" altLang="ja-JP" dirty="0" err="1"/>
              <a:t>quaeque</a:t>
            </a:r>
            <a:r>
              <a:rPr kumimoji="1" lang="en-US" altLang="ja-JP" dirty="0"/>
              <a:t> </a:t>
            </a:r>
            <a:r>
              <a:rPr kumimoji="1" lang="en-US" altLang="ja-JP" dirty="0" err="1"/>
              <a:t>theophrastus</a:t>
            </a:r>
            <a:r>
              <a:rPr kumimoji="1" lang="en-US" altLang="ja-JP" dirty="0"/>
              <a:t>. </a:t>
            </a:r>
          </a:p>
          <a:p>
            <a:r>
              <a:rPr kumimoji="1" lang="en-US" altLang="ja-JP" dirty="0" err="1"/>
              <a:t>Ferri</a:t>
            </a:r>
            <a:r>
              <a:rPr kumimoji="1" lang="en-US" altLang="ja-JP" dirty="0"/>
              <a:t> </a:t>
            </a:r>
            <a:r>
              <a:rPr kumimoji="1" lang="en-US" altLang="ja-JP" dirty="0" err="1"/>
              <a:t>ullum</a:t>
            </a:r>
            <a:r>
              <a:rPr kumimoji="1" lang="en-US" altLang="ja-JP" dirty="0"/>
              <a:t> </a:t>
            </a:r>
            <a:r>
              <a:rPr kumimoji="1" lang="en-US" altLang="ja-JP" dirty="0" err="1"/>
              <a:t>iriure</a:t>
            </a:r>
            <a:r>
              <a:rPr kumimoji="1" lang="en-US" altLang="ja-JP" dirty="0"/>
              <a:t> </a:t>
            </a:r>
            <a:r>
              <a:rPr kumimoji="1" lang="en-US" altLang="ja-JP" dirty="0" err="1"/>
              <a:t>pri</a:t>
            </a:r>
            <a:r>
              <a:rPr kumimoji="1" lang="en-US" altLang="ja-JP" dirty="0"/>
              <a:t> ad, </a:t>
            </a:r>
            <a:r>
              <a:rPr kumimoji="1" lang="en-US" altLang="ja-JP" dirty="0" err="1"/>
              <a:t>ea</a:t>
            </a:r>
            <a:r>
              <a:rPr kumimoji="1" lang="en-US" altLang="ja-JP" dirty="0"/>
              <a:t> </a:t>
            </a:r>
            <a:r>
              <a:rPr kumimoji="1" lang="en-US" altLang="ja-JP" dirty="0" err="1"/>
              <a:t>expetendis</a:t>
            </a:r>
            <a:r>
              <a:rPr kumimoji="1" lang="en-US" altLang="ja-JP" dirty="0"/>
              <a:t> </a:t>
            </a:r>
            <a:r>
              <a:rPr kumimoji="1" lang="en-US" altLang="ja-JP" dirty="0" err="1"/>
              <a:t>cotidieque</a:t>
            </a:r>
            <a:r>
              <a:rPr kumimoji="1" lang="en-US" altLang="ja-JP" dirty="0"/>
              <a:t> vel. Sit in fugit </a:t>
            </a:r>
            <a:r>
              <a:rPr kumimoji="1" lang="en-US" altLang="ja-JP" dirty="0" err="1"/>
              <a:t>invidunt</a:t>
            </a:r>
            <a:r>
              <a:rPr kumimoji="1" lang="en-US" altLang="ja-JP" dirty="0"/>
              <a:t> </a:t>
            </a:r>
            <a:r>
              <a:rPr kumimoji="1" lang="en-US" altLang="ja-JP" dirty="0" err="1"/>
              <a:t>dissentiunt</a:t>
            </a:r>
            <a:r>
              <a:rPr kumimoji="1" lang="en-US" altLang="ja-JP" dirty="0"/>
              <a:t>, </a:t>
            </a:r>
            <a:r>
              <a:rPr kumimoji="1" lang="en-US" altLang="ja-JP" dirty="0" err="1"/>
              <a:t>nemore</a:t>
            </a:r>
            <a:r>
              <a:rPr kumimoji="1" lang="en-US" altLang="ja-JP" dirty="0"/>
              <a:t> </a:t>
            </a:r>
            <a:r>
              <a:rPr kumimoji="1" lang="en-US" altLang="ja-JP" dirty="0" err="1"/>
              <a:t>eleifend</a:t>
            </a:r>
            <a:r>
              <a:rPr kumimoji="1" lang="en-US" altLang="ja-JP" dirty="0"/>
              <a:t> </a:t>
            </a:r>
            <a:r>
              <a:rPr kumimoji="1" lang="en-US" altLang="ja-JP" dirty="0" err="1"/>
              <a:t>eam</a:t>
            </a:r>
            <a:r>
              <a:rPr kumimoji="1" lang="en-US" altLang="ja-JP" dirty="0"/>
              <a:t> </a:t>
            </a:r>
            <a:r>
              <a:rPr kumimoji="1" lang="en-US" altLang="ja-JP" dirty="0" err="1"/>
              <a:t>eu</a:t>
            </a:r>
            <a:r>
              <a:rPr kumimoji="1" lang="en-US" altLang="ja-JP" dirty="0"/>
              <a:t>.</a:t>
            </a:r>
            <a:endParaRPr kumimoji="1" lang="ja-JP" altLang="en-US" dirty="0"/>
          </a:p>
        </p:txBody>
      </p:sp>
      <p:sp>
        <p:nvSpPr>
          <p:cNvPr id="11" name="Text Placeholder 10"/>
          <p:cNvSpPr>
            <a:spLocks noGrp="1"/>
          </p:cNvSpPr>
          <p:nvPr>
            <p:ph type="body" sz="quarter" idx="18"/>
          </p:nvPr>
        </p:nvSpPr>
        <p:spPr/>
        <p:txBody>
          <a:bodyPr>
            <a:normAutofit/>
          </a:bodyPr>
          <a:lstStyle/>
          <a:p>
            <a:r>
              <a:rPr kumimoji="1" lang="en-US" altLang="ja-JP" dirty="0"/>
              <a:t>PROJECT 2</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err="1"/>
              <a:t>Essent</a:t>
            </a:r>
            <a:r>
              <a:rPr kumimoji="1" lang="en-US" altLang="ja-JP" dirty="0"/>
              <a:t> </a:t>
            </a:r>
            <a:r>
              <a:rPr kumimoji="1" lang="en-US" altLang="ja-JP" dirty="0" err="1"/>
              <a:t>officiis</a:t>
            </a:r>
            <a:r>
              <a:rPr kumimoji="1" lang="en-US" altLang="ja-JP" dirty="0"/>
              <a:t> duo et. Mei </a:t>
            </a:r>
            <a:r>
              <a:rPr kumimoji="1" lang="en-US" altLang="ja-JP" dirty="0" err="1"/>
              <a:t>partiendo</a:t>
            </a:r>
            <a:r>
              <a:rPr kumimoji="1" lang="en-US" altLang="ja-JP" dirty="0"/>
              <a:t> </a:t>
            </a:r>
            <a:r>
              <a:rPr kumimoji="1" lang="en-US" altLang="ja-JP" dirty="0" err="1"/>
              <a:t>quaerendum</a:t>
            </a:r>
            <a:r>
              <a:rPr kumimoji="1" lang="en-US" altLang="ja-JP" dirty="0"/>
              <a:t> </a:t>
            </a:r>
            <a:r>
              <a:rPr kumimoji="1" lang="en-US" altLang="ja-JP" dirty="0" err="1"/>
              <a:t>ea</a:t>
            </a:r>
            <a:r>
              <a:rPr kumimoji="1" lang="en-US" altLang="ja-JP" dirty="0"/>
              <a:t>, vim </a:t>
            </a:r>
            <a:r>
              <a:rPr kumimoji="1" lang="en-US" altLang="ja-JP" dirty="0" err="1"/>
              <a:t>te</a:t>
            </a:r>
            <a:r>
              <a:rPr kumimoji="1" lang="en-US" altLang="ja-JP" dirty="0"/>
              <a:t> </a:t>
            </a:r>
            <a:r>
              <a:rPr kumimoji="1" lang="en-US" altLang="ja-JP" dirty="0" err="1"/>
              <a:t>simul</a:t>
            </a:r>
            <a:r>
              <a:rPr kumimoji="1" lang="en-US" altLang="ja-JP" dirty="0"/>
              <a:t> </a:t>
            </a:r>
            <a:r>
              <a:rPr kumimoji="1" lang="en-US" altLang="ja-JP" dirty="0" err="1"/>
              <a:t>eruditi</a:t>
            </a:r>
            <a:r>
              <a:rPr kumimoji="1" lang="en-US" altLang="ja-JP" dirty="0"/>
              <a:t> </a:t>
            </a:r>
            <a:r>
              <a:rPr kumimoji="1" lang="en-US" altLang="ja-JP" dirty="0" err="1"/>
              <a:t>adipiscing</a:t>
            </a:r>
            <a:r>
              <a:rPr kumimoji="1" lang="en-US" altLang="ja-JP" dirty="0"/>
              <a:t>. Ipsum </a:t>
            </a:r>
            <a:r>
              <a:rPr kumimoji="1" lang="en-US" altLang="ja-JP" dirty="0" err="1"/>
              <a:t>pertinacia</a:t>
            </a:r>
            <a:r>
              <a:rPr kumimoji="1" lang="en-US" altLang="ja-JP" dirty="0"/>
              <a:t> </a:t>
            </a:r>
            <a:r>
              <a:rPr kumimoji="1" lang="en-US" altLang="ja-JP" dirty="0" err="1"/>
              <a:t>interpretaris</a:t>
            </a:r>
            <a:r>
              <a:rPr kumimoji="1" lang="en-US" altLang="ja-JP" dirty="0"/>
              <a:t> </a:t>
            </a:r>
            <a:r>
              <a:rPr kumimoji="1" lang="en-US" altLang="ja-JP" dirty="0" err="1"/>
              <a:t>usu</a:t>
            </a:r>
            <a:r>
              <a:rPr kumimoji="1" lang="en-US" altLang="ja-JP" dirty="0"/>
              <a:t> id. </a:t>
            </a:r>
          </a:p>
          <a:p>
            <a:r>
              <a:rPr kumimoji="1" lang="en-US" altLang="ja-JP" dirty="0"/>
              <a:t>Alia </a:t>
            </a:r>
            <a:r>
              <a:rPr kumimoji="1" lang="en-US" altLang="ja-JP" dirty="0" err="1"/>
              <a:t>labore</a:t>
            </a:r>
            <a:r>
              <a:rPr kumimoji="1" lang="en-US" altLang="ja-JP" dirty="0"/>
              <a:t> </a:t>
            </a:r>
            <a:r>
              <a:rPr kumimoji="1" lang="en-US" altLang="ja-JP" dirty="0" err="1"/>
              <a:t>omittam</a:t>
            </a:r>
            <a:r>
              <a:rPr kumimoji="1" lang="en-US" altLang="ja-JP" dirty="0"/>
              <a:t> an cum, an </a:t>
            </a:r>
            <a:r>
              <a:rPr kumimoji="1" lang="en-US" altLang="ja-JP" dirty="0" err="1"/>
              <a:t>movet</a:t>
            </a:r>
            <a:r>
              <a:rPr kumimoji="1" lang="en-US" altLang="ja-JP" dirty="0"/>
              <a:t> </a:t>
            </a:r>
            <a:r>
              <a:rPr kumimoji="1" lang="en-US" altLang="ja-JP" dirty="0" err="1"/>
              <a:t>apeirian</a:t>
            </a:r>
            <a:r>
              <a:rPr kumimoji="1" lang="en-US" altLang="ja-JP" dirty="0"/>
              <a:t> </a:t>
            </a:r>
            <a:r>
              <a:rPr kumimoji="1" lang="en-US" altLang="ja-JP" dirty="0" err="1"/>
              <a:t>patrioque</a:t>
            </a:r>
            <a:r>
              <a:rPr kumimoji="1" lang="en-US" altLang="ja-JP" dirty="0"/>
              <a:t> </a:t>
            </a:r>
            <a:r>
              <a:rPr kumimoji="1" lang="en-US" altLang="ja-JP" dirty="0" err="1"/>
              <a:t>eum</a:t>
            </a:r>
            <a:r>
              <a:rPr kumimoji="1" lang="en-US" altLang="ja-JP" dirty="0"/>
              <a:t>. </a:t>
            </a:r>
            <a:r>
              <a:rPr kumimoji="1" lang="en-US" altLang="ja-JP" dirty="0" err="1"/>
              <a:t>Tota</a:t>
            </a:r>
            <a:r>
              <a:rPr kumimoji="1" lang="en-US" altLang="ja-JP" dirty="0"/>
              <a:t> </a:t>
            </a:r>
            <a:r>
              <a:rPr kumimoji="1" lang="en-US" altLang="ja-JP" dirty="0" err="1"/>
              <a:t>nostro</a:t>
            </a:r>
            <a:r>
              <a:rPr kumimoji="1" lang="en-US" altLang="ja-JP" dirty="0"/>
              <a:t> </a:t>
            </a:r>
            <a:r>
              <a:rPr kumimoji="1" lang="en-US" altLang="ja-JP" dirty="0" err="1"/>
              <a:t>expetendis</a:t>
            </a:r>
            <a:r>
              <a:rPr kumimoji="1" lang="en-US" altLang="ja-JP" dirty="0"/>
              <a:t> </a:t>
            </a:r>
            <a:r>
              <a:rPr kumimoji="1" lang="en-US" altLang="ja-JP" dirty="0" err="1"/>
              <a:t>eam</a:t>
            </a:r>
            <a:r>
              <a:rPr kumimoji="1" lang="en-US" altLang="ja-JP" dirty="0"/>
              <a:t> ne. </a:t>
            </a:r>
            <a:r>
              <a:rPr kumimoji="1" lang="en-US" altLang="ja-JP" dirty="0" err="1"/>
              <a:t>Vix</a:t>
            </a:r>
            <a:r>
              <a:rPr kumimoji="1" lang="en-US" altLang="ja-JP" dirty="0"/>
              <a:t> cu postulant </a:t>
            </a:r>
            <a:r>
              <a:rPr kumimoji="1" lang="en-US" altLang="ja-JP" dirty="0" err="1"/>
              <a:t>constituto</a:t>
            </a:r>
            <a:r>
              <a:rPr kumimoji="1" lang="en-US" altLang="ja-JP" dirty="0"/>
              <a:t>, sit </a:t>
            </a:r>
            <a:r>
              <a:rPr kumimoji="1" lang="en-US" altLang="ja-JP" dirty="0" err="1"/>
              <a:t>accusam</a:t>
            </a:r>
            <a:r>
              <a:rPr kumimoji="1" lang="en-US" altLang="ja-JP" dirty="0"/>
              <a:t> </a:t>
            </a:r>
            <a:r>
              <a:rPr kumimoji="1" lang="en-US" altLang="ja-JP" dirty="0" err="1"/>
              <a:t>cotidieque</a:t>
            </a:r>
            <a:r>
              <a:rPr kumimoji="1" lang="en-US" altLang="ja-JP" dirty="0"/>
              <a:t> at.</a:t>
            </a:r>
          </a:p>
          <a:p>
            <a:endParaRPr kumimoji="1" lang="ja-JP" altLang="en-US"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47</a:t>
            </a:fld>
            <a:endParaRPr lang="en-US" dirty="0"/>
          </a:p>
        </p:txBody>
      </p:sp>
    </p:spTree>
    <p:extLst>
      <p:ext uri="{BB962C8B-B14F-4D97-AF65-F5344CB8AC3E}">
        <p14:creationId xmlns:p14="http://schemas.microsoft.com/office/powerpoint/2010/main" val="90655801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normAutofit/>
          </a:bodyPr>
          <a:lstStyle/>
          <a:p>
            <a:r>
              <a:rPr kumimoji="1" lang="en-US" altLang="ja-JP" dirty="0"/>
              <a:t>THE MOST ADVANCED MOBILE </a:t>
            </a:r>
            <a:r>
              <a:rPr kumimoji="1" lang="en-US" altLang="ja-JP" dirty="0">
                <a:solidFill>
                  <a:schemeClr val="accent1"/>
                </a:solidFill>
              </a:rPr>
              <a:t>EXPERIENCE</a:t>
            </a:r>
            <a:endParaRPr kumimoji="1" lang="ja-JP" altLang="en-US" dirty="0">
              <a:solidFill>
                <a:schemeClr val="accent1"/>
              </a:solidFill>
            </a:endParaRPr>
          </a:p>
        </p:txBody>
      </p:sp>
      <p:sp>
        <p:nvSpPr>
          <p:cNvPr id="12" name="Text Placeholder 11"/>
          <p:cNvSpPr>
            <a:spLocks noGrp="1"/>
          </p:cNvSpPr>
          <p:nvPr>
            <p:ph type="body" sz="quarter" idx="12"/>
          </p:nvPr>
        </p:nvSpPr>
        <p:spPr/>
        <p:txBody>
          <a:bodyPr>
            <a:normAutofit/>
          </a:bodyPr>
          <a:lstStyle/>
          <a:p>
            <a:r>
              <a:rPr kumimoji="1" lang="en-US" altLang="ja-JP" dirty="0"/>
              <a:t>Duo </a:t>
            </a:r>
            <a:r>
              <a:rPr kumimoji="1" lang="en-US" altLang="ja-JP" dirty="0" err="1"/>
              <a:t>nemore</a:t>
            </a:r>
            <a:r>
              <a:rPr kumimoji="1" lang="en-US" altLang="ja-JP" dirty="0"/>
              <a:t> </a:t>
            </a:r>
            <a:r>
              <a:rPr kumimoji="1" lang="en-US" altLang="ja-JP" dirty="0" err="1"/>
              <a:t>voluptua</a:t>
            </a:r>
            <a:r>
              <a:rPr kumimoji="1" lang="en-US" altLang="ja-JP" dirty="0"/>
              <a:t> </a:t>
            </a:r>
            <a:r>
              <a:rPr kumimoji="1" lang="en-US" altLang="ja-JP" dirty="0" err="1"/>
              <a:t>pertinax</a:t>
            </a:r>
            <a:r>
              <a:rPr kumimoji="1" lang="en-US" altLang="ja-JP" dirty="0"/>
              <a:t> </a:t>
            </a:r>
            <a:r>
              <a:rPr kumimoji="1" lang="en-US" altLang="ja-JP" dirty="0" err="1"/>
              <a:t>ut.</a:t>
            </a:r>
            <a:r>
              <a:rPr kumimoji="1" lang="en-US" altLang="ja-JP" dirty="0"/>
              <a:t> Per facer </a:t>
            </a:r>
            <a:r>
              <a:rPr kumimoji="1" lang="en-US" altLang="ja-JP" dirty="0" err="1"/>
              <a:t>incorrupte</a:t>
            </a:r>
            <a:r>
              <a:rPr kumimoji="1" lang="en-US" altLang="ja-JP" dirty="0"/>
              <a:t> </a:t>
            </a:r>
            <a:r>
              <a:rPr kumimoji="1" lang="en-US" altLang="ja-JP" dirty="0" err="1"/>
              <a:t>consectetuer</a:t>
            </a:r>
            <a:r>
              <a:rPr kumimoji="1" lang="en-US" altLang="ja-JP" dirty="0"/>
              <a:t> </a:t>
            </a:r>
            <a:r>
              <a:rPr kumimoji="1" lang="en-US" altLang="ja-JP" dirty="0" err="1"/>
              <a:t>ut</a:t>
            </a:r>
            <a:r>
              <a:rPr kumimoji="1" lang="en-US" altLang="ja-JP" dirty="0"/>
              <a:t>, vis </a:t>
            </a:r>
            <a:r>
              <a:rPr kumimoji="1" lang="en-US" altLang="ja-JP" dirty="0" err="1"/>
              <a:t>quis</a:t>
            </a:r>
            <a:r>
              <a:rPr kumimoji="1" lang="en-US" altLang="ja-JP" dirty="0"/>
              <a:t> </a:t>
            </a:r>
            <a:r>
              <a:rPr kumimoji="1" lang="en-US" altLang="ja-JP" dirty="0" err="1"/>
              <a:t>moderatius</a:t>
            </a:r>
            <a:r>
              <a:rPr kumimoji="1" lang="en-US" altLang="ja-JP" dirty="0"/>
              <a:t> </a:t>
            </a:r>
            <a:r>
              <a:rPr kumimoji="1" lang="en-US" altLang="ja-JP" dirty="0" err="1"/>
              <a:t>dissentias</a:t>
            </a:r>
            <a:r>
              <a:rPr kumimoji="1" lang="en-US" altLang="ja-JP" dirty="0"/>
              <a:t> ea. Duo no </a:t>
            </a:r>
            <a:r>
              <a:rPr kumimoji="1" lang="en-US" altLang="ja-JP" dirty="0" err="1"/>
              <a:t>laudem</a:t>
            </a:r>
            <a:r>
              <a:rPr kumimoji="1" lang="en-US" altLang="ja-JP" dirty="0"/>
              <a:t> </a:t>
            </a:r>
            <a:r>
              <a:rPr kumimoji="1" lang="en-US" altLang="ja-JP" dirty="0" err="1"/>
              <a:t>denique</a:t>
            </a:r>
            <a:r>
              <a:rPr kumimoji="1" lang="en-US" altLang="ja-JP" dirty="0"/>
              <a:t>. Ex sit tale </a:t>
            </a:r>
            <a:r>
              <a:rPr kumimoji="1" lang="en-US" altLang="ja-JP" dirty="0" err="1"/>
              <a:t>delicata</a:t>
            </a:r>
            <a:r>
              <a:rPr kumimoji="1" lang="en-US" altLang="ja-JP" dirty="0"/>
              <a:t>. </a:t>
            </a:r>
            <a:r>
              <a:rPr kumimoji="1" lang="en-US" altLang="ja-JP" dirty="0" err="1"/>
              <a:t>Saepe</a:t>
            </a:r>
            <a:r>
              <a:rPr kumimoji="1" lang="en-US" altLang="ja-JP" dirty="0"/>
              <a:t> </a:t>
            </a:r>
            <a:r>
              <a:rPr kumimoji="1" lang="en-US" altLang="ja-JP" dirty="0" err="1"/>
              <a:t>graecis</a:t>
            </a:r>
            <a:r>
              <a:rPr kumimoji="1" lang="en-US" altLang="ja-JP" dirty="0"/>
              <a:t> sit in, ne duo </a:t>
            </a:r>
            <a:r>
              <a:rPr kumimoji="1" lang="en-US" altLang="ja-JP" dirty="0" err="1"/>
              <a:t>nisl</a:t>
            </a:r>
            <a:r>
              <a:rPr kumimoji="1" lang="en-US" altLang="ja-JP" dirty="0"/>
              <a:t> </a:t>
            </a:r>
            <a:r>
              <a:rPr kumimoji="1" lang="en-US" altLang="ja-JP" dirty="0" err="1"/>
              <a:t>ubique</a:t>
            </a:r>
            <a:r>
              <a:rPr kumimoji="1" lang="en-US" altLang="ja-JP" dirty="0"/>
              <a:t> </a:t>
            </a:r>
            <a:r>
              <a:rPr kumimoji="1" lang="en-US" altLang="ja-JP" dirty="0" err="1"/>
              <a:t>mentitum</a:t>
            </a:r>
            <a:r>
              <a:rPr kumimoji="1" lang="en-US" altLang="ja-JP" dirty="0"/>
              <a:t>. Quo </a:t>
            </a:r>
            <a:r>
              <a:rPr kumimoji="1" lang="en-US" altLang="ja-JP" dirty="0" err="1"/>
              <a:t>evertitur</a:t>
            </a:r>
            <a:r>
              <a:rPr kumimoji="1" lang="en-US" altLang="ja-JP" dirty="0"/>
              <a:t> </a:t>
            </a:r>
            <a:r>
              <a:rPr kumimoji="1" lang="en-US" altLang="ja-JP" dirty="0" err="1"/>
              <a:t>elaboraret</a:t>
            </a:r>
            <a:r>
              <a:rPr kumimoji="1" lang="en-US" altLang="ja-JP" dirty="0"/>
              <a:t> </a:t>
            </a:r>
            <a:r>
              <a:rPr kumimoji="1" lang="en-US" altLang="ja-JP" dirty="0" err="1"/>
              <a:t>ea</a:t>
            </a:r>
            <a:r>
              <a:rPr kumimoji="1" lang="en-US" altLang="ja-JP" dirty="0"/>
              <a:t>, </a:t>
            </a:r>
            <a:r>
              <a:rPr kumimoji="1" lang="en-US" altLang="ja-JP" dirty="0" err="1"/>
              <a:t>movet</a:t>
            </a:r>
            <a:r>
              <a:rPr kumimoji="1" lang="en-US" altLang="ja-JP" dirty="0"/>
              <a:t> </a:t>
            </a:r>
            <a:r>
              <a:rPr kumimoji="1" lang="en-US" altLang="ja-JP" dirty="0" err="1"/>
              <a:t>tantas</a:t>
            </a:r>
            <a:r>
              <a:rPr kumimoji="1" lang="en-US" altLang="ja-JP" dirty="0"/>
              <a:t> nostrum ad duo, </a:t>
            </a:r>
            <a:r>
              <a:rPr kumimoji="1" lang="en-US" altLang="ja-JP" dirty="0" err="1"/>
              <a:t>te</a:t>
            </a:r>
            <a:r>
              <a:rPr kumimoji="1" lang="en-US" altLang="ja-JP" dirty="0"/>
              <a:t> </a:t>
            </a:r>
            <a:r>
              <a:rPr kumimoji="1" lang="en-US" altLang="ja-JP" dirty="0" err="1"/>
              <a:t>mea</a:t>
            </a:r>
            <a:r>
              <a:rPr kumimoji="1" lang="en-US" altLang="ja-JP" dirty="0"/>
              <a:t> </a:t>
            </a:r>
            <a:r>
              <a:rPr kumimoji="1" lang="en-US" altLang="ja-JP" dirty="0" err="1"/>
              <a:t>enim</a:t>
            </a:r>
            <a:r>
              <a:rPr kumimoji="1" lang="en-US" altLang="ja-JP" dirty="0"/>
              <a:t> </a:t>
            </a:r>
            <a:r>
              <a:rPr kumimoji="1" lang="en-US" altLang="ja-JP" dirty="0" err="1"/>
              <a:t>perpetua</a:t>
            </a:r>
            <a:r>
              <a:rPr kumimoji="1" lang="en-US" altLang="ja-JP" dirty="0"/>
              <a:t> </a:t>
            </a:r>
            <a:r>
              <a:rPr kumimoji="1" lang="en-US" altLang="ja-JP" dirty="0" err="1"/>
              <a:t>indoctum</a:t>
            </a:r>
            <a:r>
              <a:rPr kumimoji="1" lang="en-US" altLang="ja-JP" dirty="0"/>
              <a:t>. Per </a:t>
            </a:r>
            <a:r>
              <a:rPr kumimoji="1" lang="en-US" altLang="ja-JP" dirty="0" err="1"/>
              <a:t>veritus</a:t>
            </a:r>
            <a:r>
              <a:rPr kumimoji="1" lang="en-US" altLang="ja-JP" dirty="0"/>
              <a:t> </a:t>
            </a:r>
            <a:r>
              <a:rPr kumimoji="1" lang="en-US" altLang="ja-JP" dirty="0" err="1"/>
              <a:t>deseruisse</a:t>
            </a:r>
            <a:r>
              <a:rPr kumimoji="1" lang="en-US" altLang="ja-JP" dirty="0"/>
              <a:t> at.</a:t>
            </a:r>
          </a:p>
          <a:p>
            <a:r>
              <a:rPr kumimoji="1" lang="en-US" altLang="ja-JP" dirty="0"/>
              <a:t>Mei id </a:t>
            </a:r>
            <a:r>
              <a:rPr kumimoji="1" lang="en-US" altLang="ja-JP" dirty="0" err="1"/>
              <a:t>laudem</a:t>
            </a:r>
            <a:r>
              <a:rPr kumimoji="1" lang="en-US" altLang="ja-JP" dirty="0"/>
              <a:t> </a:t>
            </a:r>
            <a:r>
              <a:rPr kumimoji="1" lang="en-US" altLang="ja-JP" dirty="0" err="1"/>
              <a:t>adolescens</a:t>
            </a:r>
            <a:r>
              <a:rPr kumimoji="1" lang="en-US" altLang="ja-JP" dirty="0"/>
              <a:t> </a:t>
            </a:r>
            <a:r>
              <a:rPr kumimoji="1" lang="en-US" altLang="ja-JP" dirty="0" err="1"/>
              <a:t>accommodare</a:t>
            </a:r>
            <a:r>
              <a:rPr kumimoji="1" lang="en-US" altLang="ja-JP" dirty="0"/>
              <a:t>. </a:t>
            </a:r>
            <a:r>
              <a:rPr kumimoji="1" lang="en-US" altLang="ja-JP" dirty="0">
                <a:solidFill>
                  <a:schemeClr val="accent1"/>
                </a:solidFill>
              </a:rPr>
              <a:t>Et </a:t>
            </a:r>
            <a:r>
              <a:rPr kumimoji="1" lang="en-US" altLang="ja-JP" dirty="0" err="1">
                <a:solidFill>
                  <a:schemeClr val="accent1"/>
                </a:solidFill>
              </a:rPr>
              <a:t>eros</a:t>
            </a:r>
            <a:r>
              <a:rPr kumimoji="1" lang="en-US" altLang="ja-JP" dirty="0">
                <a:solidFill>
                  <a:schemeClr val="accent1"/>
                </a:solidFill>
              </a:rPr>
              <a:t> </a:t>
            </a:r>
            <a:r>
              <a:rPr kumimoji="1" lang="en-US" altLang="ja-JP" dirty="0" err="1">
                <a:solidFill>
                  <a:schemeClr val="accent1"/>
                </a:solidFill>
              </a:rPr>
              <a:t>eripuit</a:t>
            </a:r>
            <a:r>
              <a:rPr kumimoji="1" lang="en-US" altLang="ja-JP" dirty="0">
                <a:solidFill>
                  <a:schemeClr val="accent1"/>
                </a:solidFill>
              </a:rPr>
              <a:t> </a:t>
            </a:r>
            <a:r>
              <a:rPr kumimoji="1" lang="en-US" altLang="ja-JP" dirty="0" err="1">
                <a:solidFill>
                  <a:schemeClr val="accent1"/>
                </a:solidFill>
              </a:rPr>
              <a:t>prodesset</a:t>
            </a:r>
            <a:r>
              <a:rPr kumimoji="1" lang="en-US" altLang="ja-JP" dirty="0">
                <a:solidFill>
                  <a:schemeClr val="accent1"/>
                </a:solidFill>
              </a:rPr>
              <a:t> quo</a:t>
            </a:r>
            <a:r>
              <a:rPr kumimoji="1" lang="en-US" altLang="ja-JP" dirty="0"/>
              <a:t>. Eos </a:t>
            </a:r>
            <a:r>
              <a:rPr kumimoji="1" lang="en-US" altLang="ja-JP" dirty="0" err="1"/>
              <a:t>fabulas</a:t>
            </a:r>
            <a:r>
              <a:rPr kumimoji="1" lang="en-US" altLang="ja-JP" dirty="0"/>
              <a:t> </a:t>
            </a:r>
            <a:r>
              <a:rPr kumimoji="1" lang="en-US" altLang="ja-JP" dirty="0" err="1"/>
              <a:t>delicata</a:t>
            </a:r>
            <a:r>
              <a:rPr kumimoji="1" lang="en-US" altLang="ja-JP" dirty="0"/>
              <a:t> </a:t>
            </a:r>
            <a:r>
              <a:rPr kumimoji="1" lang="en-US" altLang="ja-JP" dirty="0" err="1"/>
              <a:t>ea</a:t>
            </a:r>
            <a:r>
              <a:rPr kumimoji="1" lang="en-US" altLang="ja-JP" dirty="0"/>
              <a:t>, </a:t>
            </a:r>
            <a:r>
              <a:rPr kumimoji="1" lang="en-US" altLang="ja-JP" dirty="0" err="1"/>
              <a:t>hinc</a:t>
            </a:r>
            <a:r>
              <a:rPr kumimoji="1" lang="en-US" altLang="ja-JP" dirty="0"/>
              <a:t> </a:t>
            </a:r>
            <a:r>
              <a:rPr kumimoji="1" lang="en-US" altLang="ja-JP" dirty="0" err="1"/>
              <a:t>molestie</a:t>
            </a:r>
            <a:r>
              <a:rPr kumimoji="1" lang="en-US" altLang="ja-JP" dirty="0"/>
              <a:t> </a:t>
            </a:r>
            <a:r>
              <a:rPr kumimoji="1" lang="en-US" altLang="ja-JP" dirty="0" err="1"/>
              <a:t>vel</a:t>
            </a:r>
            <a:r>
              <a:rPr kumimoji="1" lang="en-US" altLang="ja-JP" dirty="0"/>
              <a:t> ad. Quo consul </a:t>
            </a:r>
            <a:r>
              <a:rPr kumimoji="1" lang="en-US" altLang="ja-JP" dirty="0" err="1"/>
              <a:t>consetetur</a:t>
            </a:r>
            <a:r>
              <a:rPr kumimoji="1" lang="en-US" altLang="ja-JP" dirty="0"/>
              <a:t> </a:t>
            </a:r>
            <a:r>
              <a:rPr kumimoji="1" lang="en-US" altLang="ja-JP" dirty="0" err="1"/>
              <a:t>reformidans</a:t>
            </a:r>
            <a:r>
              <a:rPr kumimoji="1" lang="en-US" altLang="ja-JP" dirty="0"/>
              <a:t> no, et duo </a:t>
            </a:r>
            <a:r>
              <a:rPr kumimoji="1" lang="en-US" altLang="ja-JP" dirty="0" err="1"/>
              <a:t>harum</a:t>
            </a:r>
            <a:r>
              <a:rPr kumimoji="1" lang="en-US" altLang="ja-JP" dirty="0"/>
              <a:t> </a:t>
            </a:r>
            <a:r>
              <a:rPr kumimoji="1" lang="en-US" altLang="ja-JP" dirty="0" err="1"/>
              <a:t>phaedrum</a:t>
            </a:r>
            <a:r>
              <a:rPr kumimoji="1" lang="en-US" altLang="ja-JP" dirty="0"/>
              <a:t> </a:t>
            </a:r>
            <a:r>
              <a:rPr kumimoji="1" lang="en-US" altLang="ja-JP" dirty="0" err="1"/>
              <a:t>consequat</a:t>
            </a:r>
            <a:r>
              <a:rPr kumimoji="1" lang="en-US" altLang="ja-JP" dirty="0"/>
              <a:t>, </a:t>
            </a:r>
            <a:r>
              <a:rPr kumimoji="1" lang="en-US" altLang="ja-JP" dirty="0" err="1"/>
              <a:t>decore</a:t>
            </a:r>
            <a:r>
              <a:rPr kumimoji="1" lang="en-US" altLang="ja-JP" dirty="0"/>
              <a:t> </a:t>
            </a:r>
            <a:r>
              <a:rPr kumimoji="1" lang="en-US" altLang="ja-JP" dirty="0" err="1"/>
              <a:t>periculis</a:t>
            </a:r>
            <a:r>
              <a:rPr kumimoji="1" lang="en-US" altLang="ja-JP" dirty="0"/>
              <a:t> </a:t>
            </a:r>
            <a:r>
              <a:rPr kumimoji="1" lang="en-US" altLang="ja-JP" dirty="0" err="1"/>
              <a:t>eos</a:t>
            </a:r>
            <a:r>
              <a:rPr kumimoji="1" lang="en-US" altLang="ja-JP" dirty="0"/>
              <a:t> et.</a:t>
            </a:r>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48</a:t>
            </a:fld>
            <a:endParaRPr lang="en-US" dirty="0"/>
          </a:p>
        </p:txBody>
      </p:sp>
    </p:spTree>
    <p:extLst>
      <p:ext uri="{BB962C8B-B14F-4D97-AF65-F5344CB8AC3E}">
        <p14:creationId xmlns:p14="http://schemas.microsoft.com/office/powerpoint/2010/main" val="2763176064"/>
      </p:ext>
    </p:extLst>
  </p:cSld>
  <p:clrMapOvr>
    <a:masterClrMapping/>
  </p:clrMapOvr>
  <mc:AlternateContent xmlns:mc="http://schemas.openxmlformats.org/markup-compatibility/2006" xmlns:p14="http://schemas.microsoft.com/office/powerpoint/2010/main">
    <mc:Choice Requires="p14">
      <p:transition spd="slow" p14:dur="1250" advTm="4317">
        <p14:flip dir="r"/>
      </p:transition>
    </mc:Choice>
    <mc:Fallback xmlns="">
      <p:transition spd="slow" advTm="4317">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7" name="Title 6"/>
          <p:cNvSpPr>
            <a:spLocks noGrp="1"/>
          </p:cNvSpPr>
          <p:nvPr>
            <p:ph type="title"/>
          </p:nvPr>
        </p:nvSpPr>
        <p:spPr/>
        <p:txBody>
          <a:bodyPr>
            <a:normAutofit/>
          </a:bodyPr>
          <a:lstStyle/>
          <a:p>
            <a:r>
              <a:rPr kumimoji="1" lang="en-US" altLang="ja-JP" dirty="0"/>
              <a:t>DEVELOPMENT</a:t>
            </a:r>
            <a:br>
              <a:rPr kumimoji="1" lang="en-US" altLang="ja-JP" dirty="0"/>
            </a:br>
            <a:r>
              <a:rPr kumimoji="1" lang="en-US" altLang="ja-JP" dirty="0">
                <a:solidFill>
                  <a:schemeClr val="accent1"/>
                </a:solidFill>
              </a:rPr>
              <a:t>STYLE</a:t>
            </a:r>
            <a:endParaRPr kumimoji="1" lang="ja-JP" altLang="en-US" dirty="0">
              <a:solidFill>
                <a:schemeClr val="accent1"/>
              </a:solidFill>
            </a:endParaRPr>
          </a:p>
        </p:txBody>
      </p:sp>
      <p:sp>
        <p:nvSpPr>
          <p:cNvPr id="8" name="Text Placeholder 7"/>
          <p:cNvSpPr>
            <a:spLocks noGrp="1"/>
          </p:cNvSpPr>
          <p:nvPr>
            <p:ph type="body" sz="quarter" idx="12"/>
          </p:nvPr>
        </p:nvSpPr>
        <p:spPr/>
        <p:txBody>
          <a:bodyPr>
            <a:normAutofit lnSpcReduction="10000"/>
          </a:bodyPr>
          <a:lstStyle/>
          <a:p>
            <a:r>
              <a:rPr kumimoji="1" lang="en-US" altLang="ja-JP" dirty="0"/>
              <a:t>INTERFACE DESIGN</a:t>
            </a:r>
            <a:endParaRPr kumimoji="1" lang="ja-JP" altLang="en-US" dirty="0"/>
          </a:p>
        </p:txBody>
      </p:sp>
      <p:sp>
        <p:nvSpPr>
          <p:cNvPr id="9" name="Text Placeholder 8"/>
          <p:cNvSpPr>
            <a:spLocks noGrp="1"/>
          </p:cNvSpPr>
          <p:nvPr>
            <p:ph type="body" sz="quarter" idx="14"/>
          </p:nvPr>
        </p:nvSpPr>
        <p:spPr/>
        <p:txBody>
          <a:bodyPr/>
          <a:lstStyle/>
          <a:p>
            <a:r>
              <a:rPr kumimoji="1" lang="en-US" altLang="ja-JP" dirty="0" err="1"/>
              <a:t>Ius</a:t>
            </a:r>
            <a:r>
              <a:rPr kumimoji="1" lang="en-US" altLang="ja-JP" dirty="0"/>
              <a:t> id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deseruisse</a:t>
            </a:r>
            <a:r>
              <a:rPr kumimoji="1" lang="en-US" altLang="ja-JP" dirty="0"/>
              <a:t>, ad sea </a:t>
            </a:r>
            <a:r>
              <a:rPr kumimoji="1" lang="en-US" altLang="ja-JP" dirty="0" err="1"/>
              <a:t>graece</a:t>
            </a:r>
            <a:r>
              <a:rPr kumimoji="1" lang="en-US" altLang="ja-JP" dirty="0"/>
              <a:t> </a:t>
            </a:r>
            <a:r>
              <a:rPr kumimoji="1" lang="en-US" altLang="ja-JP" dirty="0" err="1"/>
              <a:t>delectus</a:t>
            </a:r>
            <a:r>
              <a:rPr kumimoji="1" lang="en-US" altLang="ja-JP" dirty="0"/>
              <a:t> </a:t>
            </a:r>
            <a:r>
              <a:rPr kumimoji="1" lang="en-US" altLang="ja-JP" dirty="0" err="1"/>
              <a:t>urbanitas</a:t>
            </a:r>
            <a:r>
              <a:rPr kumimoji="1" lang="en-US" altLang="ja-JP" dirty="0"/>
              <a:t>. Qui </a:t>
            </a:r>
            <a:r>
              <a:rPr kumimoji="1" lang="en-US" altLang="ja-JP" dirty="0" err="1"/>
              <a:t>graece</a:t>
            </a:r>
            <a:r>
              <a:rPr kumimoji="1" lang="en-US" altLang="ja-JP" dirty="0"/>
              <a:t> </a:t>
            </a:r>
            <a:r>
              <a:rPr kumimoji="1" lang="en-US" altLang="ja-JP" dirty="0" err="1"/>
              <a:t>euripidis</a:t>
            </a:r>
            <a:r>
              <a:rPr kumimoji="1" lang="en-US" altLang="ja-JP" dirty="0"/>
              <a:t> an. </a:t>
            </a:r>
            <a:r>
              <a:rPr kumimoji="1" lang="en-US" altLang="ja-JP" dirty="0" err="1"/>
              <a:t>Prompta</a:t>
            </a:r>
            <a:r>
              <a:rPr kumimoji="1" lang="en-US" altLang="ja-JP" dirty="0"/>
              <a:t> </a:t>
            </a:r>
            <a:r>
              <a:rPr kumimoji="1" lang="en-US" altLang="ja-JP" dirty="0" err="1"/>
              <a:t>iudicabit</a:t>
            </a:r>
            <a:r>
              <a:rPr kumimoji="1" lang="en-US" altLang="ja-JP" dirty="0"/>
              <a:t> </a:t>
            </a:r>
            <a:r>
              <a:rPr kumimoji="1" lang="en-US" altLang="ja-JP" dirty="0" err="1"/>
              <a:t>adipiscing</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Mei </a:t>
            </a:r>
            <a:r>
              <a:rPr kumimoji="1" lang="en-US" altLang="ja-JP" dirty="0" err="1"/>
              <a:t>dico</a:t>
            </a:r>
            <a:r>
              <a:rPr kumimoji="1" lang="en-US" altLang="ja-JP" dirty="0"/>
              <a:t> </a:t>
            </a:r>
            <a:r>
              <a:rPr kumimoji="1" lang="en-US" altLang="ja-JP" dirty="0" err="1"/>
              <a:t>quaeque</a:t>
            </a:r>
            <a:r>
              <a:rPr kumimoji="1" lang="en-US" altLang="ja-JP" dirty="0"/>
              <a:t> in, ad </a:t>
            </a:r>
            <a:r>
              <a:rPr kumimoji="1" lang="en-US" altLang="ja-JP" dirty="0" err="1"/>
              <a:t>est</a:t>
            </a:r>
            <a:r>
              <a:rPr kumimoji="1" lang="en-US" altLang="ja-JP" dirty="0"/>
              <a:t> </a:t>
            </a:r>
            <a:r>
              <a:rPr kumimoji="1" lang="en-US" altLang="ja-JP" dirty="0" err="1"/>
              <a:t>fabellas</a:t>
            </a:r>
            <a:r>
              <a:rPr kumimoji="1" lang="en-US" altLang="ja-JP" dirty="0"/>
              <a:t> </a:t>
            </a:r>
            <a:r>
              <a:rPr kumimoji="1" lang="en-US" altLang="ja-JP" dirty="0" err="1"/>
              <a:t>assentior</a:t>
            </a:r>
            <a:r>
              <a:rPr kumimoji="1" lang="en-US" altLang="ja-JP" dirty="0"/>
              <a:t> </a:t>
            </a:r>
            <a:r>
              <a:rPr kumimoji="1" lang="en-US" altLang="ja-JP" dirty="0" err="1"/>
              <a:t>definitiones</a:t>
            </a:r>
            <a:r>
              <a:rPr kumimoji="1" lang="en-US" altLang="ja-JP" dirty="0"/>
              <a:t>. </a:t>
            </a:r>
            <a:endParaRPr kumimoji="1" lang="ja-JP" altLang="en-US" dirty="0"/>
          </a:p>
        </p:txBody>
      </p:sp>
      <p:sp>
        <p:nvSpPr>
          <p:cNvPr id="10" name="Text Placeholder 9"/>
          <p:cNvSpPr>
            <a:spLocks noGrp="1"/>
          </p:cNvSpPr>
          <p:nvPr>
            <p:ph type="body" sz="quarter" idx="15"/>
          </p:nvPr>
        </p:nvSpPr>
        <p:spPr/>
        <p:txBody>
          <a:bodyPr>
            <a:normAutofit lnSpcReduction="10000"/>
          </a:bodyPr>
          <a:lstStyle/>
          <a:p>
            <a:r>
              <a:rPr kumimoji="1" lang="en-US" altLang="ja-JP" dirty="0"/>
              <a:t>SUFFICIENT DEBUGGING</a:t>
            </a:r>
            <a:endParaRPr kumimoji="1" lang="ja-JP" altLang="en-US" dirty="0"/>
          </a:p>
        </p:txBody>
      </p:sp>
      <p:sp>
        <p:nvSpPr>
          <p:cNvPr id="11" name="Text Placeholder 10"/>
          <p:cNvSpPr>
            <a:spLocks noGrp="1"/>
          </p:cNvSpPr>
          <p:nvPr>
            <p:ph type="body" sz="quarter" idx="16"/>
          </p:nvPr>
        </p:nvSpPr>
        <p:spPr/>
        <p:txBody>
          <a:bodyPr/>
          <a:lstStyle/>
          <a:p>
            <a:r>
              <a:rPr kumimoji="1" lang="en-US" altLang="ja-JP" dirty="0"/>
              <a:t>Ad </a:t>
            </a:r>
            <a:r>
              <a:rPr kumimoji="1" lang="en-US" altLang="ja-JP" dirty="0" err="1"/>
              <a:t>fuisset</a:t>
            </a:r>
            <a:r>
              <a:rPr kumimoji="1" lang="en-US" altLang="ja-JP" dirty="0"/>
              <a:t> </a:t>
            </a:r>
            <a:r>
              <a:rPr kumimoji="1" lang="en-US" altLang="ja-JP" dirty="0" err="1"/>
              <a:t>tacimates</a:t>
            </a:r>
            <a:r>
              <a:rPr kumimoji="1" lang="en-US" altLang="ja-JP" dirty="0"/>
              <a:t> cum. In </a:t>
            </a:r>
            <a:r>
              <a:rPr kumimoji="1" lang="en-US" altLang="ja-JP" dirty="0" err="1"/>
              <a:t>facilisi</a:t>
            </a:r>
            <a:r>
              <a:rPr kumimoji="1" lang="en-US" altLang="ja-JP" dirty="0"/>
              <a:t> </a:t>
            </a:r>
            <a:r>
              <a:rPr kumimoji="1" lang="en-US" altLang="ja-JP" dirty="0" err="1"/>
              <a:t>praesent</a:t>
            </a:r>
            <a:r>
              <a:rPr kumimoji="1" lang="en-US" altLang="ja-JP" dirty="0"/>
              <a:t> </a:t>
            </a:r>
            <a:r>
              <a:rPr kumimoji="1" lang="en-US" altLang="ja-JP" dirty="0" err="1"/>
              <a:t>eam</a:t>
            </a:r>
            <a:r>
              <a:rPr kumimoji="1" lang="en-US" altLang="ja-JP" dirty="0"/>
              <a:t>. Eos an </a:t>
            </a:r>
            <a:r>
              <a:rPr kumimoji="1" lang="en-US" altLang="ja-JP" dirty="0" err="1"/>
              <a:t>omnes</a:t>
            </a:r>
            <a:r>
              <a:rPr kumimoji="1" lang="en-US" altLang="ja-JP" dirty="0"/>
              <a:t> </a:t>
            </a:r>
            <a:r>
              <a:rPr kumimoji="1" lang="en-US" altLang="ja-JP" dirty="0" err="1"/>
              <a:t>adversarium</a:t>
            </a:r>
            <a:r>
              <a:rPr kumimoji="1" lang="en-US" altLang="ja-JP" dirty="0"/>
              <a:t>, </a:t>
            </a:r>
            <a:r>
              <a:rPr kumimoji="1" lang="en-US" altLang="ja-JP" dirty="0" err="1">
                <a:solidFill>
                  <a:schemeClr val="accent1"/>
                </a:solidFill>
              </a:rPr>
              <a:t>te</a:t>
            </a:r>
            <a:r>
              <a:rPr kumimoji="1" lang="en-US" altLang="ja-JP" dirty="0">
                <a:solidFill>
                  <a:schemeClr val="accent1"/>
                </a:solidFill>
              </a:rPr>
              <a:t> </a:t>
            </a:r>
            <a:r>
              <a:rPr kumimoji="1" lang="en-US" altLang="ja-JP" dirty="0" err="1">
                <a:solidFill>
                  <a:schemeClr val="accent1"/>
                </a:solidFill>
              </a:rPr>
              <a:t>esse</a:t>
            </a:r>
            <a:r>
              <a:rPr kumimoji="1" lang="en-US" altLang="ja-JP" dirty="0">
                <a:solidFill>
                  <a:schemeClr val="accent1"/>
                </a:solidFill>
              </a:rPr>
              <a:t> </a:t>
            </a:r>
            <a:r>
              <a:rPr kumimoji="1" lang="en-US" altLang="ja-JP" dirty="0" err="1">
                <a:solidFill>
                  <a:schemeClr val="accent1"/>
                </a:solidFill>
              </a:rPr>
              <a:t>inermis</a:t>
            </a:r>
            <a:r>
              <a:rPr kumimoji="1" lang="en-US" altLang="ja-JP" dirty="0">
                <a:solidFill>
                  <a:schemeClr val="accent1"/>
                </a:solidFill>
              </a:rPr>
              <a:t> </a:t>
            </a:r>
            <a:r>
              <a:rPr kumimoji="1" lang="en-US" altLang="ja-JP" dirty="0" err="1">
                <a:solidFill>
                  <a:schemeClr val="accent1"/>
                </a:solidFill>
              </a:rPr>
              <a:t>facilisis</a:t>
            </a:r>
            <a:r>
              <a:rPr kumimoji="1" lang="en-US" altLang="ja-JP" dirty="0">
                <a:solidFill>
                  <a:schemeClr val="accent1"/>
                </a:solidFill>
              </a:rPr>
              <a:t> cum</a:t>
            </a:r>
            <a:r>
              <a:rPr kumimoji="1" lang="en-US" altLang="ja-JP" dirty="0"/>
              <a:t>. Est id </a:t>
            </a:r>
            <a:r>
              <a:rPr kumimoji="1" lang="en-US" altLang="ja-JP" dirty="0" err="1"/>
              <a:t>populo</a:t>
            </a:r>
            <a:r>
              <a:rPr kumimoji="1" lang="en-US" altLang="ja-JP" dirty="0"/>
              <a:t> </a:t>
            </a:r>
            <a:r>
              <a:rPr kumimoji="1" lang="en-US" altLang="ja-JP" dirty="0" err="1"/>
              <a:t>feugiat</a:t>
            </a:r>
            <a:r>
              <a:rPr kumimoji="1" lang="en-US" altLang="ja-JP" dirty="0"/>
              <a:t> </a:t>
            </a:r>
            <a:r>
              <a:rPr kumimoji="1" lang="en-US" altLang="ja-JP" dirty="0" err="1"/>
              <a:t>accumsan</a:t>
            </a:r>
            <a:r>
              <a:rPr kumimoji="1" lang="en-US" altLang="ja-JP" dirty="0"/>
              <a:t>, et </a:t>
            </a:r>
            <a:r>
              <a:rPr kumimoji="1" lang="en-US" altLang="ja-JP" dirty="0" err="1"/>
              <a:t>inani</a:t>
            </a:r>
            <a:r>
              <a:rPr kumimoji="1" lang="en-US" altLang="ja-JP" dirty="0"/>
              <a:t> </a:t>
            </a:r>
            <a:r>
              <a:rPr kumimoji="1" lang="en-US" altLang="ja-JP" dirty="0" err="1"/>
              <a:t>bonorum</a:t>
            </a:r>
            <a:r>
              <a:rPr kumimoji="1" lang="en-US" altLang="ja-JP" dirty="0"/>
              <a:t> est.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49</a:t>
            </a:fld>
            <a:endParaRPr lang="en-US" dirty="0"/>
          </a:p>
        </p:txBody>
      </p:sp>
    </p:spTree>
    <p:extLst>
      <p:ext uri="{BB962C8B-B14F-4D97-AF65-F5344CB8AC3E}">
        <p14:creationId xmlns:p14="http://schemas.microsoft.com/office/powerpoint/2010/main" val="2249949211"/>
      </p:ext>
    </p:extLst>
  </p:cSld>
  <p:clrMapOvr>
    <a:masterClrMapping/>
  </p:clrMapOvr>
  <mc:AlternateContent xmlns:mc="http://schemas.openxmlformats.org/markup-compatibility/2006" xmlns:p14="http://schemas.microsoft.com/office/powerpoint/2010/main">
    <mc:Choice Requires="p14">
      <p:transition spd="slow" p14:dur="1250" advTm="5910">
        <p14:flip dir="r"/>
      </p:transition>
    </mc:Choice>
    <mc:Fallback xmlns="">
      <p:transition spd="slow" advTm="591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127" r="12127"/>
          <a:stretch>
            <a:fillRect/>
          </a:stretch>
        </p:blipFill>
        <p:spPr>
          <a:xfrm>
            <a:off x="-95250" y="0"/>
            <a:ext cx="18288000" cy="10285413"/>
          </a:xfrm>
        </p:spPr>
      </p:pic>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a:xfrm>
            <a:off x="286464" y="8385617"/>
            <a:ext cx="10841081" cy="1083126"/>
          </a:xfrm>
        </p:spPr>
        <p:txBody>
          <a:bodyPr/>
          <a:lstStyle/>
          <a:p>
            <a:r>
              <a:rPr kumimoji="1" lang="en-US" altLang="ja-JP" dirty="0">
                <a:solidFill>
                  <a:schemeClr val="accent1"/>
                </a:solidFill>
              </a:rPr>
              <a:t>01</a:t>
            </a:r>
            <a:r>
              <a:rPr kumimoji="1" lang="en-US" altLang="ja-JP" dirty="0" smtClean="0"/>
              <a:t> ACTOR MODEL</a:t>
            </a:r>
            <a:endParaRPr kumimoji="1" lang="ja-JP" altLang="en-US" dirty="0"/>
          </a:p>
        </p:txBody>
      </p:sp>
    </p:spTree>
    <p:extLst>
      <p:ext uri="{BB962C8B-B14F-4D97-AF65-F5344CB8AC3E}">
        <p14:creationId xmlns:p14="http://schemas.microsoft.com/office/powerpoint/2010/main" val="185585367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kumimoji="1" lang="en-US" altLang="ja-JP" dirty="0"/>
              <a:t>MOBILE </a:t>
            </a:r>
            <a:r>
              <a:rPr kumimoji="1" lang="en-US" altLang="ja-JP" dirty="0">
                <a:solidFill>
                  <a:schemeClr val="accent1"/>
                </a:solidFill>
              </a:rPr>
              <a:t>FEATURES</a:t>
            </a:r>
            <a:endParaRPr kumimoji="1" lang="ja-JP" altLang="en-US" dirty="0">
              <a:solidFill>
                <a:schemeClr val="accent1"/>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8"/>
          </p:nvPr>
        </p:nvSpPr>
        <p:spPr/>
        <p:txBody>
          <a:bodyPr>
            <a:normAutofit lnSpcReduction="10000"/>
          </a:bodyPr>
          <a:lstStyle/>
          <a:p>
            <a:r>
              <a:rPr kumimoji="1" lang="en-US" altLang="ja-JP" dirty="0"/>
              <a:t>ONE-CLICK SHOPPING</a:t>
            </a:r>
          </a:p>
        </p:txBody>
      </p:sp>
      <p:sp>
        <p:nvSpPr>
          <p:cNvPr id="10" name="Text Placeholder 9"/>
          <p:cNvSpPr>
            <a:spLocks noGrp="1"/>
          </p:cNvSpPr>
          <p:nvPr>
            <p:ph type="body" sz="quarter" idx="19"/>
          </p:nvPr>
        </p:nvSpPr>
        <p:spPr/>
        <p:txBody>
          <a:bodyPr/>
          <a:lstStyle/>
          <a:p>
            <a:r>
              <a:rPr kumimoji="1" lang="en-US" altLang="ja-JP" dirty="0"/>
              <a:t>Mel </a:t>
            </a:r>
            <a:r>
              <a:rPr kumimoji="1" lang="en-US" altLang="ja-JP" dirty="0" err="1"/>
              <a:t>imperdiet</a:t>
            </a:r>
            <a:r>
              <a:rPr kumimoji="1" lang="en-US" altLang="ja-JP" dirty="0"/>
              <a:t> </a:t>
            </a:r>
            <a:r>
              <a:rPr kumimoji="1" lang="en-US" altLang="ja-JP" dirty="0" err="1"/>
              <a:t>honestatis</a:t>
            </a:r>
            <a:r>
              <a:rPr kumimoji="1" lang="en-US" altLang="ja-JP" dirty="0"/>
              <a:t> </a:t>
            </a:r>
            <a:r>
              <a:rPr kumimoji="1" lang="en-US" altLang="ja-JP" dirty="0" err="1"/>
              <a:t>signiferumque</a:t>
            </a:r>
            <a:r>
              <a:rPr kumimoji="1" lang="en-US" altLang="ja-JP" dirty="0"/>
              <a:t> </a:t>
            </a:r>
            <a:r>
              <a:rPr kumimoji="1" lang="en-US" altLang="ja-JP" dirty="0" err="1"/>
              <a:t>eu</a:t>
            </a:r>
            <a:r>
              <a:rPr kumimoji="1" lang="en-US" altLang="ja-JP" dirty="0"/>
              <a:t>, at </a:t>
            </a:r>
            <a:r>
              <a:rPr kumimoji="1" lang="en-US" altLang="ja-JP" dirty="0" err="1"/>
              <a:t>fierent</a:t>
            </a:r>
            <a:r>
              <a:rPr kumimoji="1" lang="en-US" altLang="ja-JP" dirty="0"/>
              <a:t> </a:t>
            </a:r>
            <a:r>
              <a:rPr kumimoji="1" lang="en-US" altLang="ja-JP" dirty="0" err="1"/>
              <a:t>temporibus</a:t>
            </a:r>
            <a:r>
              <a:rPr kumimoji="1" lang="en-US" altLang="ja-JP" dirty="0"/>
              <a:t> </a:t>
            </a:r>
            <a:r>
              <a:rPr kumimoji="1" lang="en-US" altLang="ja-JP" dirty="0" err="1"/>
              <a:t>mel</a:t>
            </a:r>
            <a:r>
              <a:rPr kumimoji="1" lang="en-US" altLang="ja-JP" dirty="0"/>
              <a:t>. </a:t>
            </a:r>
            <a:r>
              <a:rPr kumimoji="1" lang="en-US" altLang="ja-JP" dirty="0" err="1"/>
              <a:t>Te</a:t>
            </a:r>
            <a:r>
              <a:rPr kumimoji="1" lang="en-US" altLang="ja-JP" dirty="0"/>
              <a:t> per </a:t>
            </a:r>
            <a:r>
              <a:rPr kumimoji="1" lang="en-US" altLang="ja-JP" dirty="0" err="1"/>
              <a:t>sint</a:t>
            </a:r>
            <a:r>
              <a:rPr kumimoji="1" lang="en-US" altLang="ja-JP" dirty="0"/>
              <a:t> semper, </a:t>
            </a:r>
            <a:r>
              <a:rPr kumimoji="1" lang="en-US" altLang="ja-JP" dirty="0" err="1"/>
              <a:t>nostro</a:t>
            </a:r>
            <a:r>
              <a:rPr kumimoji="1" lang="en-US" altLang="ja-JP" dirty="0"/>
              <a:t> </a:t>
            </a:r>
            <a:r>
              <a:rPr kumimoji="1" lang="en-US" altLang="ja-JP" dirty="0" err="1"/>
              <a:t>utroque</a:t>
            </a:r>
            <a:r>
              <a:rPr kumimoji="1" lang="en-US" altLang="ja-JP" dirty="0"/>
              <a:t> </a:t>
            </a:r>
            <a:r>
              <a:rPr kumimoji="1" lang="en-US" altLang="ja-JP" dirty="0" err="1"/>
              <a:t>voluptaria</a:t>
            </a:r>
            <a:r>
              <a:rPr kumimoji="1" lang="en-US" altLang="ja-JP" dirty="0"/>
              <a:t> </a:t>
            </a:r>
            <a:r>
              <a:rPr kumimoji="1" lang="en-US" altLang="ja-JP" dirty="0" err="1"/>
              <a:t>usu</a:t>
            </a:r>
            <a:r>
              <a:rPr kumimoji="1" lang="en-US" altLang="ja-JP" dirty="0"/>
              <a:t> ne. Sit </a:t>
            </a:r>
            <a:r>
              <a:rPr kumimoji="1" lang="en-US" altLang="ja-JP" dirty="0" err="1"/>
              <a:t>oportere</a:t>
            </a:r>
            <a:r>
              <a:rPr kumimoji="1" lang="en-US" altLang="ja-JP" dirty="0"/>
              <a:t> </a:t>
            </a:r>
            <a:r>
              <a:rPr kumimoji="1" lang="en-US" altLang="ja-JP" dirty="0" err="1"/>
              <a:t>assentior</a:t>
            </a:r>
            <a:r>
              <a:rPr kumimoji="1" lang="en-US" altLang="ja-JP" dirty="0"/>
              <a:t> </a:t>
            </a:r>
            <a:r>
              <a:rPr kumimoji="1" lang="en-US" altLang="ja-JP" dirty="0" err="1"/>
              <a:t>intellegat</a:t>
            </a:r>
            <a:r>
              <a:rPr kumimoji="1" lang="en-US" altLang="ja-JP" dirty="0"/>
              <a:t> at. </a:t>
            </a:r>
            <a:r>
              <a:rPr kumimoji="1" lang="en-US" altLang="ja-JP" dirty="0" err="1"/>
              <a:t>Ius</a:t>
            </a:r>
            <a:r>
              <a:rPr kumimoji="1" lang="en-US" altLang="ja-JP" dirty="0"/>
              <a:t> </a:t>
            </a:r>
            <a:r>
              <a:rPr kumimoji="1" lang="en-US" altLang="ja-JP" dirty="0" err="1"/>
              <a:t>mutat</a:t>
            </a:r>
            <a:r>
              <a:rPr kumimoji="1" lang="en-US" altLang="ja-JP" dirty="0"/>
              <a:t> </a:t>
            </a:r>
            <a:r>
              <a:rPr kumimoji="1" lang="en-US" altLang="ja-JP" dirty="0" err="1"/>
              <a:t>petentium</a:t>
            </a:r>
            <a:r>
              <a:rPr kumimoji="1" lang="en-US" altLang="ja-JP" dirty="0"/>
              <a:t> </a:t>
            </a:r>
            <a:r>
              <a:rPr kumimoji="1" lang="en-US" altLang="ja-JP" dirty="0" err="1"/>
              <a:t>ea</a:t>
            </a:r>
            <a:r>
              <a:rPr kumimoji="1" lang="en-US" altLang="ja-JP" dirty="0"/>
              <a:t>, at </a:t>
            </a:r>
            <a:r>
              <a:rPr kumimoji="1" lang="en-US" altLang="ja-JP" dirty="0" err="1"/>
              <a:t>eos</a:t>
            </a:r>
            <a:r>
              <a:rPr kumimoji="1" lang="en-US" altLang="ja-JP" dirty="0"/>
              <a:t> </a:t>
            </a:r>
            <a:r>
              <a:rPr kumimoji="1" lang="en-US" altLang="ja-JP" dirty="0" err="1"/>
              <a:t>forensibus</a:t>
            </a:r>
            <a:r>
              <a:rPr kumimoji="1" lang="en-US" altLang="ja-JP" dirty="0"/>
              <a:t> </a:t>
            </a:r>
            <a:r>
              <a:rPr kumimoji="1" lang="en-US" altLang="ja-JP" dirty="0" err="1"/>
              <a:t>adolescens</a:t>
            </a:r>
            <a:r>
              <a:rPr kumimoji="1" lang="en-US" altLang="ja-JP" dirty="0"/>
              <a:t>. </a:t>
            </a:r>
            <a:r>
              <a:rPr kumimoji="1" lang="en-US" altLang="ja-JP" dirty="0" err="1"/>
              <a:t>Primis</a:t>
            </a:r>
            <a:r>
              <a:rPr kumimoji="1" lang="en-US" altLang="ja-JP" dirty="0"/>
              <a:t> </a:t>
            </a:r>
            <a:r>
              <a:rPr kumimoji="1" lang="en-US" altLang="ja-JP" dirty="0" err="1"/>
              <a:t>fierent</a:t>
            </a:r>
            <a:r>
              <a:rPr kumimoji="1" lang="en-US" altLang="ja-JP" dirty="0"/>
              <a:t> </a:t>
            </a:r>
            <a:r>
              <a:rPr kumimoji="1" lang="en-US" altLang="ja-JP" dirty="0" err="1"/>
              <a:t>petentium</a:t>
            </a:r>
            <a:r>
              <a:rPr kumimoji="1" lang="en-US" altLang="ja-JP" dirty="0"/>
              <a:t> </a:t>
            </a:r>
            <a:r>
              <a:rPr kumimoji="1" lang="en-US" altLang="ja-JP" dirty="0" err="1"/>
              <a:t>nam</a:t>
            </a:r>
            <a:r>
              <a:rPr kumimoji="1" lang="en-US" altLang="ja-JP" dirty="0"/>
              <a:t> id.</a:t>
            </a:r>
            <a:endParaRPr kumimoji="1" lang="ja-JP" altLang="en-US" dirty="0"/>
          </a:p>
        </p:txBody>
      </p:sp>
      <p:sp>
        <p:nvSpPr>
          <p:cNvPr id="11" name="Text Placeholder 10"/>
          <p:cNvSpPr>
            <a:spLocks noGrp="1"/>
          </p:cNvSpPr>
          <p:nvPr>
            <p:ph type="body" sz="quarter" idx="20"/>
          </p:nvPr>
        </p:nvSpPr>
        <p:spPr/>
        <p:txBody>
          <a:bodyPr>
            <a:normAutofit lnSpcReduction="10000"/>
          </a:bodyPr>
          <a:lstStyle/>
          <a:p>
            <a:r>
              <a:rPr kumimoji="1" lang="en-US" altLang="ja-JP" dirty="0"/>
              <a:t>MESSAGE</a:t>
            </a:r>
            <a:endParaRPr kumimoji="1" lang="ja-JP" altLang="en-US" dirty="0"/>
          </a:p>
        </p:txBody>
      </p:sp>
      <p:sp>
        <p:nvSpPr>
          <p:cNvPr id="12" name="Text Placeholder 11"/>
          <p:cNvSpPr>
            <a:spLocks noGrp="1"/>
          </p:cNvSpPr>
          <p:nvPr>
            <p:ph type="body" sz="quarter" idx="21"/>
          </p:nvPr>
        </p:nvSpPr>
        <p:spPr/>
        <p:txBody>
          <a:bodyPr/>
          <a:lstStyle/>
          <a:p>
            <a:r>
              <a:rPr kumimoji="1" lang="en-US" altLang="ja-JP" dirty="0"/>
              <a:t>Pro </a:t>
            </a:r>
            <a:r>
              <a:rPr kumimoji="1" lang="en-US" altLang="ja-JP" dirty="0" err="1"/>
              <a:t>ocurreret</a:t>
            </a:r>
            <a:r>
              <a:rPr kumimoji="1" lang="en-US" altLang="ja-JP" dirty="0"/>
              <a:t> </a:t>
            </a:r>
            <a:r>
              <a:rPr kumimoji="1" lang="en-US" altLang="ja-JP" dirty="0" err="1"/>
              <a:t>constituam</a:t>
            </a:r>
            <a:r>
              <a:rPr kumimoji="1" lang="en-US" altLang="ja-JP" dirty="0"/>
              <a:t> at. </a:t>
            </a:r>
            <a:r>
              <a:rPr kumimoji="1" lang="en-US" altLang="ja-JP" dirty="0" err="1"/>
              <a:t>Nobis</a:t>
            </a:r>
            <a:r>
              <a:rPr kumimoji="1" lang="en-US" altLang="ja-JP" dirty="0"/>
              <a:t> dolor </a:t>
            </a:r>
            <a:r>
              <a:rPr kumimoji="1" lang="en-US" altLang="ja-JP" dirty="0" err="1"/>
              <a:t>mel</a:t>
            </a:r>
            <a:r>
              <a:rPr kumimoji="1" lang="en-US" altLang="ja-JP" dirty="0"/>
              <a:t> no, his at </a:t>
            </a:r>
            <a:r>
              <a:rPr kumimoji="1" lang="en-US" altLang="ja-JP" dirty="0" err="1"/>
              <a:t>vocent</a:t>
            </a:r>
            <a:r>
              <a:rPr kumimoji="1" lang="en-US" altLang="ja-JP" dirty="0"/>
              <a:t> </a:t>
            </a:r>
            <a:r>
              <a:rPr kumimoji="1" lang="en-US" altLang="ja-JP" dirty="0" err="1"/>
              <a:t>fastidii</a:t>
            </a:r>
            <a:r>
              <a:rPr kumimoji="1" lang="en-US" altLang="ja-JP" dirty="0"/>
              <a:t> </a:t>
            </a:r>
            <a:r>
              <a:rPr kumimoji="1" lang="en-US" altLang="ja-JP" dirty="0" err="1"/>
              <a:t>torquatos</a:t>
            </a:r>
            <a:r>
              <a:rPr kumimoji="1" lang="en-US" altLang="ja-JP" dirty="0"/>
              <a:t>. Ad has </a:t>
            </a:r>
            <a:r>
              <a:rPr kumimoji="1" lang="en-US" altLang="ja-JP" dirty="0" err="1"/>
              <a:t>inani</a:t>
            </a:r>
            <a:r>
              <a:rPr kumimoji="1" lang="en-US" altLang="ja-JP" dirty="0"/>
              <a:t> minim, vitae </a:t>
            </a:r>
            <a:r>
              <a:rPr kumimoji="1" lang="en-US" altLang="ja-JP" dirty="0" err="1"/>
              <a:t>eripuit</a:t>
            </a:r>
            <a:r>
              <a:rPr kumimoji="1" lang="en-US" altLang="ja-JP" dirty="0"/>
              <a:t> </a:t>
            </a:r>
            <a:r>
              <a:rPr kumimoji="1" lang="en-US" altLang="ja-JP" dirty="0" err="1"/>
              <a:t>similique</a:t>
            </a:r>
            <a:r>
              <a:rPr kumimoji="1" lang="en-US" altLang="ja-JP" dirty="0"/>
              <a:t> id </a:t>
            </a:r>
            <a:r>
              <a:rPr kumimoji="1" lang="en-US" altLang="ja-JP" dirty="0" err="1"/>
              <a:t>eum</a:t>
            </a:r>
            <a:r>
              <a:rPr kumimoji="1" lang="en-US" altLang="ja-JP" dirty="0"/>
              <a:t>. </a:t>
            </a:r>
            <a:r>
              <a:rPr kumimoji="1" lang="en-US" altLang="ja-JP" dirty="0" err="1">
                <a:solidFill>
                  <a:schemeClr val="accent1"/>
                </a:solidFill>
              </a:rPr>
              <a:t>Copiosae</a:t>
            </a:r>
            <a:r>
              <a:rPr kumimoji="1" lang="en-US" altLang="ja-JP" dirty="0">
                <a:solidFill>
                  <a:schemeClr val="accent1"/>
                </a:solidFill>
              </a:rPr>
              <a:t> </a:t>
            </a:r>
            <a:r>
              <a:rPr kumimoji="1" lang="en-US" altLang="ja-JP" dirty="0" err="1">
                <a:solidFill>
                  <a:schemeClr val="accent1"/>
                </a:solidFill>
              </a:rPr>
              <a:t>expetendis</a:t>
            </a:r>
            <a:r>
              <a:rPr kumimoji="1" lang="en-US" altLang="ja-JP" dirty="0">
                <a:solidFill>
                  <a:schemeClr val="accent1"/>
                </a:solidFill>
              </a:rPr>
              <a:t> </a:t>
            </a:r>
            <a:r>
              <a:rPr kumimoji="1" lang="en-US" altLang="ja-JP" dirty="0" err="1">
                <a:solidFill>
                  <a:schemeClr val="accent1"/>
                </a:solidFill>
              </a:rPr>
              <a:t>cotidieque</a:t>
            </a:r>
            <a:r>
              <a:rPr kumimoji="1" lang="en-US" altLang="ja-JP" dirty="0">
                <a:solidFill>
                  <a:schemeClr val="accent1"/>
                </a:solidFill>
              </a:rPr>
              <a:t> id </a:t>
            </a:r>
            <a:r>
              <a:rPr kumimoji="1" lang="en-US" altLang="ja-JP" dirty="0" err="1">
                <a:solidFill>
                  <a:schemeClr val="accent1"/>
                </a:solidFill>
              </a:rPr>
              <a:t>mea</a:t>
            </a:r>
            <a:r>
              <a:rPr kumimoji="1" lang="en-US" altLang="ja-JP" dirty="0"/>
              <a:t>. </a:t>
            </a:r>
            <a:r>
              <a:rPr kumimoji="1" lang="en-US" altLang="ja-JP" dirty="0" err="1"/>
              <a:t>Agam</a:t>
            </a:r>
            <a:r>
              <a:rPr kumimoji="1" lang="en-US" altLang="ja-JP" dirty="0"/>
              <a:t> </a:t>
            </a:r>
            <a:r>
              <a:rPr kumimoji="1" lang="en-US" altLang="ja-JP" dirty="0" err="1"/>
              <a:t>petentium</a:t>
            </a:r>
            <a:r>
              <a:rPr kumimoji="1" lang="en-US" altLang="ja-JP" dirty="0"/>
              <a:t> </a:t>
            </a:r>
            <a:r>
              <a:rPr kumimoji="1" lang="en-US" altLang="ja-JP" dirty="0" err="1"/>
              <a:t>similique</a:t>
            </a:r>
            <a:r>
              <a:rPr kumimoji="1" lang="en-US" altLang="ja-JP" dirty="0"/>
              <a:t> in </a:t>
            </a:r>
            <a:r>
              <a:rPr kumimoji="1" lang="en-US" altLang="ja-JP" dirty="0" err="1"/>
              <a:t>mea</a:t>
            </a:r>
            <a:r>
              <a:rPr kumimoji="1" lang="en-US" altLang="ja-JP" dirty="0"/>
              <a:t>, cu </a:t>
            </a:r>
            <a:r>
              <a:rPr kumimoji="1" lang="en-US" altLang="ja-JP" dirty="0" err="1"/>
              <a:t>regione</a:t>
            </a:r>
            <a:r>
              <a:rPr kumimoji="1" lang="en-US" altLang="ja-JP" dirty="0"/>
              <a:t> </a:t>
            </a:r>
            <a:r>
              <a:rPr kumimoji="1" lang="en-US" altLang="ja-JP" dirty="0" err="1"/>
              <a:t>urbanitas</a:t>
            </a:r>
            <a:r>
              <a:rPr kumimoji="1" lang="en-US" altLang="ja-JP" dirty="0"/>
              <a:t> est.</a:t>
            </a:r>
            <a:endParaRPr kumimoji="1" lang="ja-JP" altLang="en-US" dirty="0"/>
          </a:p>
        </p:txBody>
      </p:sp>
      <p:sp>
        <p:nvSpPr>
          <p:cNvPr id="13" name="Text Placeholder 12"/>
          <p:cNvSpPr>
            <a:spLocks noGrp="1"/>
          </p:cNvSpPr>
          <p:nvPr>
            <p:ph type="body" sz="quarter" idx="22"/>
          </p:nvPr>
        </p:nvSpPr>
        <p:spPr/>
        <p:txBody>
          <a:bodyPr>
            <a:normAutofit lnSpcReduction="10000"/>
          </a:bodyPr>
          <a:lstStyle/>
          <a:p>
            <a:r>
              <a:rPr kumimoji="1" lang="en-US" altLang="ja-JP" dirty="0"/>
              <a:t>CLOUD SHARING</a:t>
            </a:r>
          </a:p>
        </p:txBody>
      </p:sp>
      <p:sp>
        <p:nvSpPr>
          <p:cNvPr id="14" name="Text Placeholder 13"/>
          <p:cNvSpPr>
            <a:spLocks noGrp="1"/>
          </p:cNvSpPr>
          <p:nvPr>
            <p:ph type="body" sz="quarter" idx="23"/>
          </p:nvPr>
        </p:nvSpPr>
        <p:spPr/>
        <p:txBody>
          <a:bodyPr/>
          <a:lstStyle/>
          <a:p>
            <a:r>
              <a:rPr kumimoji="1" lang="en-US" altLang="ja-JP" dirty="0" err="1"/>
              <a:t>Ei</a:t>
            </a:r>
            <a:r>
              <a:rPr kumimoji="1" lang="en-US" altLang="ja-JP" dirty="0"/>
              <a:t> </a:t>
            </a:r>
            <a:r>
              <a:rPr kumimoji="1" lang="en-US" altLang="ja-JP" dirty="0" err="1"/>
              <a:t>falli</a:t>
            </a:r>
            <a:r>
              <a:rPr kumimoji="1" lang="en-US" altLang="ja-JP" dirty="0"/>
              <a:t> </a:t>
            </a:r>
            <a:r>
              <a:rPr kumimoji="1" lang="en-US" altLang="ja-JP" dirty="0" err="1"/>
              <a:t>labitur</a:t>
            </a:r>
            <a:r>
              <a:rPr kumimoji="1" lang="en-US" altLang="ja-JP" dirty="0"/>
              <a:t> </a:t>
            </a:r>
            <a:r>
              <a:rPr kumimoji="1" lang="en-US" altLang="ja-JP" dirty="0" err="1"/>
              <a:t>eripuit</a:t>
            </a:r>
            <a:r>
              <a:rPr kumimoji="1" lang="en-US" altLang="ja-JP" dirty="0"/>
              <a:t> </a:t>
            </a:r>
            <a:r>
              <a:rPr kumimoji="1" lang="en-US" altLang="ja-JP" dirty="0" err="1"/>
              <a:t>est</a:t>
            </a:r>
            <a:r>
              <a:rPr kumimoji="1" lang="en-US" altLang="ja-JP" dirty="0"/>
              <a:t>, </a:t>
            </a:r>
            <a:r>
              <a:rPr kumimoji="1" lang="en-US" altLang="ja-JP" dirty="0" err="1"/>
              <a:t>postea</a:t>
            </a:r>
            <a:r>
              <a:rPr kumimoji="1" lang="en-US" altLang="ja-JP" dirty="0"/>
              <a:t> </a:t>
            </a:r>
            <a:r>
              <a:rPr kumimoji="1" lang="en-US" altLang="ja-JP" dirty="0" err="1"/>
              <a:t>copiosae</a:t>
            </a:r>
            <a:r>
              <a:rPr kumimoji="1" lang="en-US" altLang="ja-JP" dirty="0"/>
              <a:t> </a:t>
            </a:r>
            <a:r>
              <a:rPr kumimoji="1" lang="en-US" altLang="ja-JP" dirty="0" err="1"/>
              <a:t>mea</a:t>
            </a:r>
            <a:r>
              <a:rPr kumimoji="1" lang="en-US" altLang="ja-JP" dirty="0"/>
              <a:t> </a:t>
            </a:r>
            <a:r>
              <a:rPr kumimoji="1" lang="en-US" altLang="ja-JP" dirty="0" err="1"/>
              <a:t>te</a:t>
            </a:r>
            <a:r>
              <a:rPr kumimoji="1" lang="en-US" altLang="ja-JP" dirty="0"/>
              <a:t>. Et ipsum </a:t>
            </a:r>
            <a:r>
              <a:rPr kumimoji="1" lang="en-US" altLang="ja-JP" dirty="0" err="1"/>
              <a:t>movet</a:t>
            </a:r>
            <a:r>
              <a:rPr kumimoji="1" lang="en-US" altLang="ja-JP" dirty="0"/>
              <a:t> </a:t>
            </a:r>
            <a:r>
              <a:rPr kumimoji="1" lang="en-US" altLang="ja-JP" dirty="0" err="1"/>
              <a:t>detraxit</a:t>
            </a:r>
            <a:r>
              <a:rPr kumimoji="1" lang="en-US" altLang="ja-JP" dirty="0"/>
              <a:t>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augue</a:t>
            </a:r>
            <a:r>
              <a:rPr kumimoji="1" lang="en-US" altLang="ja-JP" dirty="0"/>
              <a:t> </a:t>
            </a:r>
            <a:r>
              <a:rPr kumimoji="1" lang="en-US" altLang="ja-JP" dirty="0" err="1"/>
              <a:t>eripuit</a:t>
            </a:r>
            <a:r>
              <a:rPr kumimoji="1" lang="en-US" altLang="ja-JP" dirty="0"/>
              <a:t> </a:t>
            </a:r>
            <a:r>
              <a:rPr kumimoji="1" lang="en-US" altLang="ja-JP" dirty="0" err="1"/>
              <a:t>definiebas</a:t>
            </a:r>
            <a:r>
              <a:rPr kumimoji="1" lang="en-US" altLang="ja-JP" dirty="0"/>
              <a:t>. Nihil </a:t>
            </a:r>
            <a:r>
              <a:rPr kumimoji="1" lang="en-US" altLang="ja-JP" dirty="0" err="1"/>
              <a:t>clita</a:t>
            </a:r>
            <a:r>
              <a:rPr kumimoji="1" lang="en-US" altLang="ja-JP" dirty="0"/>
              <a:t> pro an, </a:t>
            </a:r>
            <a:r>
              <a:rPr kumimoji="1" lang="en-US" altLang="ja-JP" dirty="0" err="1"/>
              <a:t>expetenda</a:t>
            </a:r>
            <a:r>
              <a:rPr kumimoji="1" lang="en-US" altLang="ja-JP" dirty="0"/>
              <a:t> </a:t>
            </a:r>
            <a:r>
              <a:rPr kumimoji="1" lang="en-US" altLang="ja-JP" dirty="0" err="1"/>
              <a:t>accommodare</a:t>
            </a:r>
            <a:r>
              <a:rPr kumimoji="1" lang="en-US" altLang="ja-JP" dirty="0"/>
              <a:t> et duo, </a:t>
            </a:r>
            <a:r>
              <a:rPr kumimoji="1" lang="en-US" altLang="ja-JP" dirty="0" err="1">
                <a:solidFill>
                  <a:schemeClr val="accent1"/>
                </a:solidFill>
              </a:rPr>
              <a:t>mucius</a:t>
            </a:r>
            <a:r>
              <a:rPr kumimoji="1" lang="en-US" altLang="ja-JP" dirty="0">
                <a:solidFill>
                  <a:schemeClr val="accent1"/>
                </a:solidFill>
              </a:rPr>
              <a:t> </a:t>
            </a:r>
            <a:r>
              <a:rPr kumimoji="1" lang="en-US" altLang="ja-JP" dirty="0" err="1">
                <a:solidFill>
                  <a:schemeClr val="accent1"/>
                </a:solidFill>
              </a:rPr>
              <a:t>inermis</a:t>
            </a:r>
            <a:r>
              <a:rPr kumimoji="1" lang="en-US" altLang="ja-JP" dirty="0">
                <a:solidFill>
                  <a:schemeClr val="accent1"/>
                </a:solidFill>
              </a:rPr>
              <a:t> </a:t>
            </a:r>
            <a:r>
              <a:rPr kumimoji="1" lang="en-US" altLang="ja-JP" dirty="0" err="1">
                <a:solidFill>
                  <a:schemeClr val="accent1"/>
                </a:solidFill>
              </a:rPr>
              <a:t>interpretaris</a:t>
            </a:r>
            <a:r>
              <a:rPr kumimoji="1" lang="en-US" altLang="ja-JP" dirty="0">
                <a:solidFill>
                  <a:schemeClr val="accent1"/>
                </a:solidFill>
              </a:rPr>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eam</a:t>
            </a:r>
            <a:r>
              <a:rPr kumimoji="1" lang="en-US" altLang="ja-JP" dirty="0"/>
              <a:t>. </a:t>
            </a:r>
            <a:r>
              <a:rPr kumimoji="1" lang="en-US" altLang="ja-JP" dirty="0" err="1"/>
              <a:t>Inani</a:t>
            </a:r>
            <a:r>
              <a:rPr kumimoji="1" lang="en-US" altLang="ja-JP" dirty="0"/>
              <a:t> </a:t>
            </a:r>
            <a:r>
              <a:rPr kumimoji="1" lang="en-US" altLang="ja-JP" dirty="0" err="1"/>
              <a:t>propriae</a:t>
            </a:r>
            <a:r>
              <a:rPr kumimoji="1" lang="en-US" altLang="ja-JP" dirty="0"/>
              <a:t> cu has. Ex </a:t>
            </a:r>
            <a:r>
              <a:rPr kumimoji="1" lang="en-US" altLang="ja-JP" dirty="0" err="1"/>
              <a:t>dolorem</a:t>
            </a:r>
            <a:r>
              <a:rPr kumimoji="1" lang="en-US" altLang="ja-JP" dirty="0"/>
              <a:t> </a:t>
            </a:r>
            <a:r>
              <a:rPr kumimoji="1" lang="en-US" altLang="ja-JP" dirty="0" err="1"/>
              <a:t>officiis</a:t>
            </a:r>
            <a:r>
              <a:rPr kumimoji="1" lang="en-US" altLang="ja-JP" dirty="0"/>
              <a:t> </a:t>
            </a:r>
            <a:r>
              <a:rPr kumimoji="1" lang="en-US" altLang="ja-JP" dirty="0" err="1"/>
              <a:t>principes</a:t>
            </a:r>
            <a:r>
              <a:rPr kumimoji="1" lang="en-US" altLang="ja-JP" dirty="0"/>
              <a:t> qui, at </a:t>
            </a:r>
            <a:r>
              <a:rPr kumimoji="1" lang="en-US" altLang="ja-JP" dirty="0" err="1"/>
              <a:t>vel</a:t>
            </a:r>
            <a:r>
              <a:rPr kumimoji="1" lang="en-US" altLang="ja-JP" dirty="0"/>
              <a:t> sale </a:t>
            </a:r>
            <a:r>
              <a:rPr kumimoji="1" lang="en-US" altLang="ja-JP" dirty="0" err="1"/>
              <a:t>sonet</a:t>
            </a:r>
            <a:r>
              <a:rPr kumimoji="1" lang="en-US" altLang="ja-JP" dirty="0"/>
              <a:t> </a:t>
            </a:r>
            <a:r>
              <a:rPr kumimoji="1" lang="en-US" altLang="ja-JP" dirty="0" err="1"/>
              <a:t>indoctum</a:t>
            </a:r>
            <a:r>
              <a:rPr kumimoji="1" lang="en-US" altLang="ja-JP" dirty="0"/>
              <a:t>.</a:t>
            </a:r>
            <a:endParaRPr kumimoji="1" lang="ja-JP" altLang="en-US" dirty="0"/>
          </a:p>
        </p:txBody>
      </p:sp>
      <p:sp>
        <p:nvSpPr>
          <p:cNvPr id="15" name="Text Placeholder 14"/>
          <p:cNvSpPr>
            <a:spLocks noGrp="1"/>
          </p:cNvSpPr>
          <p:nvPr>
            <p:ph type="body" sz="quarter" idx="24"/>
          </p:nvPr>
        </p:nvSpPr>
        <p:spPr/>
        <p:txBody>
          <a:bodyPr>
            <a:normAutofit lnSpcReduction="10000"/>
          </a:bodyPr>
          <a:lstStyle/>
          <a:p>
            <a:r>
              <a:rPr kumimoji="1" lang="en-US" altLang="ja-JP" dirty="0"/>
              <a:t>WIRELESS HDD SYNC</a:t>
            </a:r>
          </a:p>
        </p:txBody>
      </p:sp>
      <p:sp>
        <p:nvSpPr>
          <p:cNvPr id="16" name="Text Placeholder 15"/>
          <p:cNvSpPr>
            <a:spLocks noGrp="1"/>
          </p:cNvSpPr>
          <p:nvPr>
            <p:ph type="body" sz="quarter" idx="25"/>
          </p:nvPr>
        </p:nvSpPr>
        <p:spPr/>
        <p:txBody>
          <a:bodyPr/>
          <a:lstStyle/>
          <a:p>
            <a:r>
              <a:rPr kumimoji="1" lang="en-US" altLang="ja-JP" dirty="0" err="1"/>
              <a:t>Ius</a:t>
            </a:r>
            <a:r>
              <a:rPr kumimoji="1" lang="en-US" altLang="ja-JP" dirty="0"/>
              <a:t> id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deseruisse</a:t>
            </a:r>
            <a:r>
              <a:rPr kumimoji="1" lang="en-US" altLang="ja-JP" dirty="0"/>
              <a:t>, ad sea </a:t>
            </a:r>
            <a:r>
              <a:rPr kumimoji="1" lang="en-US" altLang="ja-JP" dirty="0" err="1"/>
              <a:t>graece</a:t>
            </a:r>
            <a:r>
              <a:rPr kumimoji="1" lang="en-US" altLang="ja-JP" dirty="0"/>
              <a:t> </a:t>
            </a:r>
            <a:r>
              <a:rPr kumimoji="1" lang="en-US" altLang="ja-JP" dirty="0" err="1"/>
              <a:t>delectus</a:t>
            </a:r>
            <a:r>
              <a:rPr kumimoji="1" lang="en-US" altLang="ja-JP" dirty="0"/>
              <a:t> </a:t>
            </a:r>
            <a:r>
              <a:rPr kumimoji="1" lang="en-US" altLang="ja-JP" dirty="0" err="1"/>
              <a:t>urbanitas</a:t>
            </a:r>
            <a:r>
              <a:rPr kumimoji="1" lang="en-US" altLang="ja-JP" dirty="0"/>
              <a:t>. Qui </a:t>
            </a:r>
            <a:r>
              <a:rPr kumimoji="1" lang="en-US" altLang="ja-JP" dirty="0" err="1"/>
              <a:t>graece</a:t>
            </a:r>
            <a:r>
              <a:rPr kumimoji="1" lang="en-US" altLang="ja-JP" dirty="0"/>
              <a:t> </a:t>
            </a:r>
            <a:r>
              <a:rPr kumimoji="1" lang="en-US" altLang="ja-JP" dirty="0" err="1"/>
              <a:t>euripidis</a:t>
            </a:r>
            <a:r>
              <a:rPr kumimoji="1" lang="en-US" altLang="ja-JP" dirty="0"/>
              <a:t> an. </a:t>
            </a:r>
            <a:r>
              <a:rPr kumimoji="1" lang="en-US" altLang="ja-JP" dirty="0" err="1"/>
              <a:t>Prompta</a:t>
            </a:r>
            <a:r>
              <a:rPr kumimoji="1" lang="en-US" altLang="ja-JP" dirty="0"/>
              <a:t> </a:t>
            </a:r>
            <a:r>
              <a:rPr kumimoji="1" lang="en-US" altLang="ja-JP" dirty="0" err="1"/>
              <a:t>iudicabit</a:t>
            </a:r>
            <a:r>
              <a:rPr kumimoji="1" lang="en-US" altLang="ja-JP" dirty="0"/>
              <a:t> </a:t>
            </a:r>
            <a:r>
              <a:rPr kumimoji="1" lang="en-US" altLang="ja-JP" dirty="0" err="1"/>
              <a:t>adipiscing</a:t>
            </a:r>
            <a:r>
              <a:rPr kumimoji="1" lang="en-US" altLang="ja-JP" dirty="0"/>
              <a:t> </a:t>
            </a:r>
            <a:r>
              <a:rPr kumimoji="1" lang="en-US" altLang="ja-JP" dirty="0" err="1"/>
              <a:t>eu</a:t>
            </a:r>
            <a:r>
              <a:rPr kumimoji="1" lang="en-US" altLang="ja-JP" dirty="0"/>
              <a:t> </a:t>
            </a:r>
            <a:r>
              <a:rPr kumimoji="1" lang="en-US" altLang="ja-JP" dirty="0" err="1"/>
              <a:t>vix</a:t>
            </a:r>
            <a:r>
              <a:rPr kumimoji="1" lang="en-US" altLang="ja-JP" dirty="0"/>
              <a:t>. Mei </a:t>
            </a:r>
            <a:r>
              <a:rPr kumimoji="1" lang="en-US" altLang="ja-JP" dirty="0" err="1"/>
              <a:t>dico</a:t>
            </a:r>
            <a:r>
              <a:rPr kumimoji="1" lang="en-US" altLang="ja-JP" dirty="0"/>
              <a:t> </a:t>
            </a:r>
            <a:r>
              <a:rPr kumimoji="1" lang="en-US" altLang="ja-JP" dirty="0" err="1"/>
              <a:t>quaeque</a:t>
            </a:r>
            <a:r>
              <a:rPr kumimoji="1" lang="en-US" altLang="ja-JP" dirty="0"/>
              <a:t> in, ad </a:t>
            </a:r>
            <a:r>
              <a:rPr kumimoji="1" lang="en-US" altLang="ja-JP" dirty="0" err="1"/>
              <a:t>est</a:t>
            </a:r>
            <a:r>
              <a:rPr kumimoji="1" lang="en-US" altLang="ja-JP" dirty="0"/>
              <a:t> </a:t>
            </a:r>
            <a:r>
              <a:rPr kumimoji="1" lang="en-US" altLang="ja-JP" dirty="0" err="1"/>
              <a:t>fabellas</a:t>
            </a:r>
            <a:r>
              <a:rPr kumimoji="1" lang="en-US" altLang="ja-JP" dirty="0"/>
              <a:t> </a:t>
            </a:r>
            <a:r>
              <a:rPr kumimoji="1" lang="en-US" altLang="ja-JP" dirty="0" err="1"/>
              <a:t>assentior</a:t>
            </a:r>
            <a:r>
              <a:rPr kumimoji="1" lang="en-US" altLang="ja-JP" dirty="0"/>
              <a:t> </a:t>
            </a:r>
            <a:r>
              <a:rPr kumimoji="1" lang="en-US" altLang="ja-JP" dirty="0" err="1"/>
              <a:t>definitiones</a:t>
            </a:r>
            <a:r>
              <a:rPr kumimoji="1" lang="en-US" altLang="ja-JP" dirty="0"/>
              <a:t>. Doming </a:t>
            </a:r>
            <a:r>
              <a:rPr kumimoji="1" lang="en-US" altLang="ja-JP" dirty="0" err="1"/>
              <a:t>platonem</a:t>
            </a:r>
            <a:r>
              <a:rPr kumimoji="1" lang="en-US" altLang="ja-JP" dirty="0"/>
              <a:t> ex </a:t>
            </a:r>
            <a:r>
              <a:rPr kumimoji="1" lang="en-US" altLang="ja-JP" dirty="0" err="1"/>
              <a:t>eum</a:t>
            </a:r>
            <a:r>
              <a:rPr kumimoji="1" lang="en-US" altLang="ja-JP" dirty="0"/>
              <a:t>, </a:t>
            </a:r>
            <a:r>
              <a:rPr kumimoji="1" lang="en-US" altLang="ja-JP" dirty="0" err="1"/>
              <a:t>ut</a:t>
            </a:r>
            <a:r>
              <a:rPr kumimoji="1" lang="en-US" altLang="ja-JP" dirty="0"/>
              <a:t> </a:t>
            </a:r>
            <a:r>
              <a:rPr kumimoji="1" lang="en-US" altLang="ja-JP" dirty="0" err="1"/>
              <a:t>est</a:t>
            </a:r>
            <a:r>
              <a:rPr kumimoji="1" lang="en-US" altLang="ja-JP" dirty="0"/>
              <a:t> </a:t>
            </a:r>
            <a:r>
              <a:rPr kumimoji="1" lang="en-US" altLang="ja-JP" dirty="0" err="1"/>
              <a:t>causae</a:t>
            </a:r>
            <a:r>
              <a:rPr kumimoji="1" lang="en-US" altLang="ja-JP" dirty="0"/>
              <a:t> </a:t>
            </a:r>
            <a:r>
              <a:rPr kumimoji="1" lang="en-US" altLang="ja-JP" dirty="0" err="1"/>
              <a:t>ornatus</a:t>
            </a:r>
            <a:r>
              <a:rPr kumimoji="1" lang="en-US" altLang="ja-JP" dirty="0"/>
              <a:t> </a:t>
            </a:r>
            <a:r>
              <a:rPr kumimoji="1" lang="en-US" altLang="ja-JP" dirty="0" err="1"/>
              <a:t>perpetua</a:t>
            </a:r>
            <a:r>
              <a:rPr kumimoji="1" lang="en-US" altLang="ja-JP" dirty="0"/>
              <a:t>, </a:t>
            </a:r>
            <a:r>
              <a:rPr kumimoji="1" lang="en-US" altLang="ja-JP" dirty="0" err="1"/>
              <a:t>vel</a:t>
            </a:r>
            <a:r>
              <a:rPr kumimoji="1" lang="en-US" altLang="ja-JP" dirty="0"/>
              <a:t> cu </a:t>
            </a:r>
            <a:r>
              <a:rPr kumimoji="1" lang="en-US" altLang="ja-JP" dirty="0" err="1"/>
              <a:t>atqui</a:t>
            </a:r>
            <a:r>
              <a:rPr kumimoji="1" lang="en-US" altLang="ja-JP" dirty="0"/>
              <a:t> </a:t>
            </a:r>
            <a:r>
              <a:rPr kumimoji="1" lang="en-US" altLang="ja-JP" dirty="0" err="1"/>
              <a:t>molestie</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50</a:t>
            </a:fld>
            <a:endParaRPr lang="en-US" dirty="0"/>
          </a:p>
        </p:txBody>
      </p:sp>
    </p:spTree>
    <p:extLst>
      <p:ext uri="{BB962C8B-B14F-4D97-AF65-F5344CB8AC3E}">
        <p14:creationId xmlns:p14="http://schemas.microsoft.com/office/powerpoint/2010/main" val="1844008360"/>
      </p:ext>
    </p:extLst>
  </p:cSld>
  <p:clrMapOvr>
    <a:masterClrMapping/>
  </p:clrMapOvr>
  <mc:AlternateContent xmlns:mc="http://schemas.openxmlformats.org/markup-compatibility/2006" xmlns:p14="http://schemas.microsoft.com/office/powerpoint/2010/main">
    <mc:Choice Requires="p14">
      <p:transition spd="slow" p14:dur="1250" advTm="7413">
        <p14:flip dir="r"/>
      </p:transition>
    </mc:Choice>
    <mc:Fallback xmlns="">
      <p:transition spd="slow" advTm="7413">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Text Placeholder 6"/>
          <p:cNvSpPr>
            <a:spLocks noGrp="1"/>
          </p:cNvSpPr>
          <p:nvPr>
            <p:ph type="body" sz="quarter" idx="12"/>
          </p:nvPr>
        </p:nvSpPr>
        <p:spPr/>
        <p:txBody>
          <a:bodyPr/>
          <a:lstStyle/>
          <a:p>
            <a:endParaRPr kumimoji="1" lang="ja-JP" altLang="en-US"/>
          </a:p>
        </p:txBody>
      </p:sp>
      <p:sp>
        <p:nvSpPr>
          <p:cNvPr id="6" name="Title 5"/>
          <p:cNvSpPr>
            <a:spLocks noGrp="1"/>
          </p:cNvSpPr>
          <p:nvPr>
            <p:ph type="title"/>
          </p:nvPr>
        </p:nvSpPr>
        <p:spPr/>
        <p:txBody>
          <a:bodyPr/>
          <a:lstStyle/>
          <a:p>
            <a:r>
              <a:rPr kumimoji="1" lang="en-US" altLang="ja-JP" dirty="0"/>
              <a:t>SOME PEOPLE </a:t>
            </a:r>
            <a:r>
              <a:rPr kumimoji="1" lang="en-US" altLang="ja-JP" dirty="0">
                <a:solidFill>
                  <a:schemeClr val="accent1"/>
                </a:solidFill>
              </a:rPr>
              <a:t>FEEL</a:t>
            </a:r>
            <a:r>
              <a:rPr kumimoji="1" lang="en-US" altLang="ja-JP" dirty="0"/>
              <a:t> THE RAIN. OTHERS JUST GET WET.</a:t>
            </a:r>
            <a:endParaRPr kumimoji="1" lang="ja-JP" altLang="en-US" dirty="0"/>
          </a:p>
        </p:txBody>
      </p:sp>
      <p:sp>
        <p:nvSpPr>
          <p:cNvPr id="9" name="Text Placeholder 8"/>
          <p:cNvSpPr>
            <a:spLocks noGrp="1"/>
          </p:cNvSpPr>
          <p:nvPr>
            <p:ph type="body" sz="quarter" idx="27"/>
          </p:nvPr>
        </p:nvSpPr>
        <p:spPr/>
        <p:txBody>
          <a:bodyPr/>
          <a:lstStyle/>
          <a:p>
            <a:r>
              <a:rPr kumimoji="1" lang="en-US" altLang="ja-JP" dirty="0" err="1"/>
              <a:t>Ei</a:t>
            </a:r>
            <a:r>
              <a:rPr kumimoji="1" lang="en-US" altLang="ja-JP" dirty="0"/>
              <a:t> </a:t>
            </a:r>
            <a:r>
              <a:rPr kumimoji="1" lang="en-US" altLang="ja-JP" dirty="0" err="1"/>
              <a:t>falli</a:t>
            </a:r>
            <a:r>
              <a:rPr kumimoji="1" lang="en-US" altLang="ja-JP" dirty="0"/>
              <a:t> </a:t>
            </a:r>
            <a:r>
              <a:rPr kumimoji="1" lang="en-US" altLang="ja-JP" dirty="0" err="1"/>
              <a:t>labitur</a:t>
            </a:r>
            <a:r>
              <a:rPr kumimoji="1" lang="en-US" altLang="ja-JP" dirty="0"/>
              <a:t> </a:t>
            </a:r>
            <a:r>
              <a:rPr kumimoji="1" lang="en-US" altLang="ja-JP" dirty="0" err="1"/>
              <a:t>eripuit</a:t>
            </a:r>
            <a:r>
              <a:rPr kumimoji="1" lang="en-US" altLang="ja-JP" dirty="0"/>
              <a:t> </a:t>
            </a:r>
            <a:r>
              <a:rPr kumimoji="1" lang="en-US" altLang="ja-JP" dirty="0" err="1"/>
              <a:t>est</a:t>
            </a:r>
            <a:r>
              <a:rPr kumimoji="1" lang="en-US" altLang="ja-JP" dirty="0"/>
              <a:t>, </a:t>
            </a:r>
            <a:r>
              <a:rPr kumimoji="1" lang="en-US" altLang="ja-JP" dirty="0" err="1"/>
              <a:t>postea</a:t>
            </a:r>
            <a:r>
              <a:rPr kumimoji="1" lang="en-US" altLang="ja-JP" dirty="0"/>
              <a:t> </a:t>
            </a:r>
            <a:r>
              <a:rPr kumimoji="1" lang="en-US" altLang="ja-JP" dirty="0" err="1"/>
              <a:t>copiosae</a:t>
            </a:r>
            <a:r>
              <a:rPr kumimoji="1" lang="en-US" altLang="ja-JP" dirty="0"/>
              <a:t> </a:t>
            </a:r>
            <a:r>
              <a:rPr kumimoji="1" lang="en-US" altLang="ja-JP" dirty="0" err="1"/>
              <a:t>mea</a:t>
            </a:r>
            <a:r>
              <a:rPr kumimoji="1" lang="en-US" altLang="ja-JP" dirty="0"/>
              <a:t> </a:t>
            </a:r>
            <a:r>
              <a:rPr kumimoji="1" lang="en-US" altLang="ja-JP" dirty="0" err="1"/>
              <a:t>te</a:t>
            </a:r>
            <a:r>
              <a:rPr kumimoji="1" lang="en-US" altLang="ja-JP" dirty="0"/>
              <a:t>. Et ipsum </a:t>
            </a:r>
            <a:r>
              <a:rPr kumimoji="1" lang="en-US" altLang="ja-JP" dirty="0" err="1"/>
              <a:t>movet</a:t>
            </a:r>
            <a:r>
              <a:rPr kumimoji="1" lang="en-US" altLang="ja-JP" dirty="0"/>
              <a:t> </a:t>
            </a:r>
            <a:r>
              <a:rPr kumimoji="1" lang="en-US" altLang="ja-JP" dirty="0" err="1"/>
              <a:t>detraxit</a:t>
            </a:r>
            <a:r>
              <a:rPr kumimoji="1" lang="en-US" altLang="ja-JP" dirty="0"/>
              <a:t>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pri</a:t>
            </a:r>
            <a:r>
              <a:rPr kumimoji="1" lang="en-US" altLang="ja-JP" dirty="0"/>
              <a:t> </a:t>
            </a:r>
            <a:r>
              <a:rPr kumimoji="1" lang="en-US" altLang="ja-JP" dirty="0" err="1"/>
              <a:t>augue</a:t>
            </a:r>
            <a:r>
              <a:rPr kumimoji="1" lang="en-US" altLang="ja-JP" dirty="0"/>
              <a:t> </a:t>
            </a:r>
            <a:r>
              <a:rPr kumimoji="1" lang="en-US" altLang="ja-JP" dirty="0" err="1"/>
              <a:t>eripuit</a:t>
            </a:r>
            <a:r>
              <a:rPr kumimoji="1" lang="en-US" altLang="ja-JP" dirty="0"/>
              <a:t> </a:t>
            </a:r>
            <a:r>
              <a:rPr kumimoji="1" lang="en-US" altLang="ja-JP" dirty="0" err="1"/>
              <a:t>definiebas</a:t>
            </a:r>
            <a:r>
              <a:rPr kumimoji="1" lang="en-US" altLang="ja-JP" dirty="0"/>
              <a:t>. Nihil </a:t>
            </a:r>
            <a:r>
              <a:rPr kumimoji="1" lang="en-US" altLang="ja-JP" dirty="0" err="1"/>
              <a:t>clita</a:t>
            </a:r>
            <a:r>
              <a:rPr kumimoji="1" lang="en-US" altLang="ja-JP" dirty="0"/>
              <a:t> pro an, </a:t>
            </a:r>
            <a:r>
              <a:rPr kumimoji="1" lang="en-US" altLang="ja-JP" dirty="0" err="1"/>
              <a:t>expetenda</a:t>
            </a:r>
            <a:r>
              <a:rPr kumimoji="1" lang="en-US" altLang="ja-JP" dirty="0"/>
              <a:t> </a:t>
            </a:r>
            <a:r>
              <a:rPr kumimoji="1" lang="en-US" altLang="ja-JP" dirty="0" err="1"/>
              <a:t>accommodare</a:t>
            </a:r>
            <a:r>
              <a:rPr kumimoji="1" lang="en-US" altLang="ja-JP" dirty="0"/>
              <a:t> et duo, </a:t>
            </a:r>
            <a:r>
              <a:rPr kumimoji="1" lang="en-US" altLang="ja-JP" dirty="0" err="1"/>
              <a:t>mucius</a:t>
            </a:r>
            <a:r>
              <a:rPr kumimoji="1" lang="en-US" altLang="ja-JP" dirty="0"/>
              <a:t> </a:t>
            </a:r>
            <a:r>
              <a:rPr kumimoji="1" lang="en-US" altLang="ja-JP" dirty="0" err="1"/>
              <a:t>inermis</a:t>
            </a:r>
            <a:r>
              <a:rPr kumimoji="1" lang="en-US" altLang="ja-JP" dirty="0"/>
              <a:t> </a:t>
            </a:r>
            <a:r>
              <a:rPr kumimoji="1" lang="en-US" altLang="ja-JP" dirty="0" err="1"/>
              <a:t>interpretaris</a:t>
            </a:r>
            <a:r>
              <a:rPr kumimoji="1" lang="en-US" altLang="ja-JP" dirty="0"/>
              <a:t> </a:t>
            </a:r>
            <a:r>
              <a:rPr kumimoji="1" lang="en-US" altLang="ja-JP" dirty="0" err="1"/>
              <a:t>ei</a:t>
            </a:r>
            <a:r>
              <a:rPr kumimoji="1" lang="en-US" altLang="ja-JP" dirty="0"/>
              <a:t> </a:t>
            </a:r>
            <a:r>
              <a:rPr kumimoji="1" lang="en-US" altLang="ja-JP" dirty="0" err="1"/>
              <a:t>eam</a:t>
            </a:r>
            <a:r>
              <a:rPr kumimoji="1" lang="en-US" altLang="ja-JP" dirty="0"/>
              <a:t>. </a:t>
            </a:r>
            <a:r>
              <a:rPr kumimoji="1" lang="en-US" altLang="ja-JP" dirty="0" err="1"/>
              <a:t>Inani</a:t>
            </a:r>
            <a:r>
              <a:rPr kumimoji="1" lang="en-US" altLang="ja-JP" dirty="0"/>
              <a:t> </a:t>
            </a:r>
            <a:r>
              <a:rPr kumimoji="1" lang="en-US" altLang="ja-JP" dirty="0" err="1"/>
              <a:t>propriae</a:t>
            </a:r>
            <a:r>
              <a:rPr kumimoji="1" lang="en-US" altLang="ja-JP" dirty="0"/>
              <a:t> cu has. </a:t>
            </a:r>
          </a:p>
          <a:p>
            <a:r>
              <a:rPr kumimoji="1" lang="en-US" altLang="ja-JP" dirty="0"/>
              <a:t>Ex </a:t>
            </a:r>
            <a:r>
              <a:rPr kumimoji="1" lang="en-US" altLang="ja-JP" dirty="0" err="1"/>
              <a:t>dolorem</a:t>
            </a:r>
            <a:r>
              <a:rPr kumimoji="1" lang="en-US" altLang="ja-JP" dirty="0"/>
              <a:t> </a:t>
            </a:r>
            <a:r>
              <a:rPr kumimoji="1" lang="en-US" altLang="ja-JP" dirty="0" err="1"/>
              <a:t>officiis</a:t>
            </a:r>
            <a:r>
              <a:rPr kumimoji="1" lang="en-US" altLang="ja-JP" dirty="0"/>
              <a:t> </a:t>
            </a:r>
            <a:r>
              <a:rPr kumimoji="1" lang="en-US" altLang="ja-JP" dirty="0" err="1"/>
              <a:t>principes</a:t>
            </a:r>
            <a:r>
              <a:rPr kumimoji="1" lang="en-US" altLang="ja-JP" dirty="0"/>
              <a:t> qui, at </a:t>
            </a:r>
            <a:r>
              <a:rPr kumimoji="1" lang="en-US" altLang="ja-JP" dirty="0" err="1"/>
              <a:t>vel</a:t>
            </a:r>
            <a:r>
              <a:rPr kumimoji="1" lang="en-US" altLang="ja-JP" dirty="0"/>
              <a:t> sale </a:t>
            </a:r>
            <a:r>
              <a:rPr kumimoji="1" lang="en-US" altLang="ja-JP" dirty="0" err="1"/>
              <a:t>sonet</a:t>
            </a:r>
            <a:r>
              <a:rPr kumimoji="1" lang="en-US" altLang="ja-JP" dirty="0"/>
              <a:t> </a:t>
            </a:r>
            <a:r>
              <a:rPr kumimoji="1" lang="en-US" altLang="ja-JP" dirty="0" err="1"/>
              <a:t>indoctum</a:t>
            </a:r>
            <a:r>
              <a:rPr kumimoji="1" lang="en-US" altLang="ja-JP" dirty="0"/>
              <a:t>, </a:t>
            </a:r>
            <a:r>
              <a:rPr kumimoji="1" lang="en-US" altLang="ja-JP" dirty="0" err="1"/>
              <a:t>mel</a:t>
            </a:r>
            <a:r>
              <a:rPr kumimoji="1" lang="en-US" altLang="ja-JP" dirty="0"/>
              <a:t> </a:t>
            </a:r>
            <a:r>
              <a:rPr kumimoji="1" lang="en-US" altLang="ja-JP" dirty="0" err="1"/>
              <a:t>deseruisse</a:t>
            </a:r>
            <a:r>
              <a:rPr kumimoji="1" lang="en-US" altLang="ja-JP" dirty="0"/>
              <a:t> </a:t>
            </a:r>
            <a:r>
              <a:rPr kumimoji="1" lang="en-US" altLang="ja-JP" dirty="0" err="1"/>
              <a:t>constituam</a:t>
            </a:r>
            <a:r>
              <a:rPr kumimoji="1" lang="en-US" altLang="ja-JP" dirty="0"/>
              <a:t> in. </a:t>
            </a:r>
            <a:r>
              <a:rPr kumimoji="1" lang="en-US" altLang="ja-JP" dirty="0" err="1"/>
              <a:t>Purto</a:t>
            </a:r>
            <a:r>
              <a:rPr kumimoji="1" lang="en-US" altLang="ja-JP" dirty="0"/>
              <a:t> </a:t>
            </a:r>
            <a:r>
              <a:rPr kumimoji="1" lang="en-US" altLang="ja-JP" dirty="0" err="1"/>
              <a:t>quas</a:t>
            </a:r>
            <a:r>
              <a:rPr kumimoji="1" lang="en-US" altLang="ja-JP" dirty="0"/>
              <a:t> </a:t>
            </a:r>
            <a:r>
              <a:rPr kumimoji="1" lang="en-US" altLang="ja-JP" dirty="0" err="1"/>
              <a:t>persecuti</a:t>
            </a:r>
            <a:r>
              <a:rPr kumimoji="1" lang="en-US" altLang="ja-JP" dirty="0"/>
              <a:t> </a:t>
            </a:r>
            <a:r>
              <a:rPr kumimoji="1" lang="en-US" altLang="ja-JP" dirty="0" err="1"/>
              <a:t>vix</a:t>
            </a:r>
            <a:r>
              <a:rPr kumimoji="1" lang="en-US" altLang="ja-JP" dirty="0"/>
              <a:t> id, </a:t>
            </a:r>
            <a:r>
              <a:rPr kumimoji="1" lang="en-US" altLang="ja-JP" dirty="0" err="1"/>
              <a:t>sonet</a:t>
            </a:r>
            <a:r>
              <a:rPr kumimoji="1" lang="en-US" altLang="ja-JP" dirty="0"/>
              <a:t> </a:t>
            </a:r>
            <a:r>
              <a:rPr kumimoji="1" lang="en-US" altLang="ja-JP" dirty="0" err="1"/>
              <a:t>labitur</a:t>
            </a:r>
            <a:r>
              <a:rPr kumimoji="1" lang="en-US" altLang="ja-JP" dirty="0"/>
              <a:t> </a:t>
            </a:r>
            <a:r>
              <a:rPr kumimoji="1" lang="en-US" altLang="ja-JP" dirty="0" err="1"/>
              <a:t>aliquid</a:t>
            </a:r>
            <a:r>
              <a:rPr kumimoji="1" lang="en-US" altLang="ja-JP" dirty="0"/>
              <a:t> no </a:t>
            </a:r>
            <a:r>
              <a:rPr kumimoji="1" lang="en-US" altLang="ja-JP" dirty="0" err="1"/>
              <a:t>est</a:t>
            </a:r>
            <a:r>
              <a:rPr kumimoji="1" lang="en-US" altLang="ja-JP" dirty="0"/>
              <a:t>, </a:t>
            </a:r>
            <a:r>
              <a:rPr kumimoji="1" lang="en-US" altLang="ja-JP" dirty="0" err="1"/>
              <a:t>te</a:t>
            </a:r>
            <a:r>
              <a:rPr kumimoji="1" lang="en-US" altLang="ja-JP" dirty="0"/>
              <a:t> </a:t>
            </a:r>
            <a:r>
              <a:rPr kumimoji="1" lang="en-US" altLang="ja-JP" dirty="0" err="1"/>
              <a:t>vel</a:t>
            </a:r>
            <a:r>
              <a:rPr kumimoji="1" lang="en-US" altLang="ja-JP" dirty="0"/>
              <a:t> </a:t>
            </a:r>
            <a:r>
              <a:rPr kumimoji="1" lang="en-US" altLang="ja-JP" dirty="0" err="1"/>
              <a:t>erant</a:t>
            </a:r>
            <a:r>
              <a:rPr kumimoji="1" lang="en-US" altLang="ja-JP" dirty="0"/>
              <a:t> </a:t>
            </a:r>
            <a:r>
              <a:rPr kumimoji="1" lang="en-US" altLang="ja-JP" dirty="0" err="1"/>
              <a:t>principes</a:t>
            </a:r>
            <a:r>
              <a:rPr kumimoji="1" lang="en-US" altLang="ja-JP" dirty="0"/>
              <a:t> </a:t>
            </a:r>
            <a:r>
              <a:rPr kumimoji="1" lang="en-US" altLang="ja-JP" dirty="0" err="1"/>
              <a:t>moderatius</a:t>
            </a:r>
            <a:r>
              <a:rPr kumimoji="1" lang="en-US" altLang="ja-JP" dirty="0"/>
              <a:t>.</a:t>
            </a:r>
            <a:endParaRPr kumimoji="1" lang="ja-JP" altLang="en-US" dirty="0"/>
          </a:p>
        </p:txBody>
      </p:sp>
    </p:spTree>
    <p:extLst>
      <p:ext uri="{BB962C8B-B14F-4D97-AF65-F5344CB8AC3E}">
        <p14:creationId xmlns:p14="http://schemas.microsoft.com/office/powerpoint/2010/main" val="1690740975"/>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6" name="Text Placeholder 5"/>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P</a:t>
            </a:r>
            <a:r>
              <a:rPr kumimoji="1" lang="en-US" altLang="ja-JP" dirty="0">
                <a:solidFill>
                  <a:schemeClr val="accent1"/>
                </a:solidFill>
              </a:rPr>
              <a:t>R</a:t>
            </a:r>
            <a:r>
              <a:rPr kumimoji="1" lang="en-US" altLang="ja-JP" dirty="0"/>
              <a:t>OPOSAL</a:t>
            </a:r>
            <a:endParaRPr kumimoji="1" lang="ja-JP" altLang="en-US" dirty="0">
              <a:solidFill>
                <a:schemeClr val="accent1"/>
              </a:solidFill>
            </a:endParaRPr>
          </a:p>
        </p:txBody>
      </p:sp>
    </p:spTree>
    <p:extLst>
      <p:ext uri="{BB962C8B-B14F-4D97-AF65-F5344CB8AC3E}">
        <p14:creationId xmlns:p14="http://schemas.microsoft.com/office/powerpoint/2010/main" val="3017806598"/>
      </p:ext>
    </p:extLst>
  </p:cSld>
  <p:clrMapOvr>
    <a:masterClrMapping/>
  </p:clrMapOvr>
  <mc:AlternateContent xmlns:mc="http://schemas.openxmlformats.org/markup-compatibility/2006" xmlns:p14="http://schemas.microsoft.com/office/powerpoint/2010/main">
    <mc:Choice Requires="p14">
      <p:transition spd="slow" p14:dur="1250" advTm="3072">
        <p14:flip dir="r"/>
      </p:transition>
    </mc:Choice>
    <mc:Fallback xmlns="">
      <p:transition spd="slow" advTm="3072">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9" name="Text Placeholder 8"/>
          <p:cNvSpPr>
            <a:spLocks noGrp="1"/>
          </p:cNvSpPr>
          <p:nvPr>
            <p:ph type="body" sz="quarter" idx="15"/>
          </p:nvPr>
        </p:nvSpPr>
        <p:spPr/>
        <p:txBody>
          <a:bodyPr/>
          <a:lstStyle/>
          <a:p>
            <a:r>
              <a:rPr kumimoji="1" lang="en-US" altLang="ja-JP" dirty="0"/>
              <a:t>Cu sea </a:t>
            </a:r>
            <a:r>
              <a:rPr kumimoji="1" lang="en-US" altLang="ja-JP" dirty="0" err="1"/>
              <a:t>odio</a:t>
            </a:r>
            <a:r>
              <a:rPr kumimoji="1" lang="en-US" altLang="ja-JP" dirty="0"/>
              <a:t> </a:t>
            </a:r>
            <a:r>
              <a:rPr kumimoji="1" lang="en-US" altLang="ja-JP" dirty="0" err="1"/>
              <a:t>iuvaret</a:t>
            </a:r>
            <a:r>
              <a:rPr kumimoji="1" lang="en-US" altLang="ja-JP" dirty="0"/>
              <a:t> </a:t>
            </a:r>
            <a:r>
              <a:rPr kumimoji="1" lang="en-US" altLang="ja-JP" dirty="0" err="1"/>
              <a:t>vivendum</a:t>
            </a:r>
            <a:r>
              <a:rPr kumimoji="1" lang="en-US" altLang="ja-JP" dirty="0"/>
              <a:t>. </a:t>
            </a:r>
            <a:r>
              <a:rPr kumimoji="1" lang="en-US" altLang="ja-JP" dirty="0" err="1"/>
              <a:t>Graecis</a:t>
            </a:r>
            <a:r>
              <a:rPr kumimoji="1" lang="en-US" altLang="ja-JP" dirty="0"/>
              <a:t> </a:t>
            </a:r>
            <a:r>
              <a:rPr kumimoji="1" lang="en-US" altLang="ja-JP" dirty="0" err="1"/>
              <a:t>pertinax</a:t>
            </a:r>
            <a:r>
              <a:rPr kumimoji="1" lang="en-US" altLang="ja-JP" dirty="0"/>
              <a:t> at </a:t>
            </a:r>
            <a:r>
              <a:rPr kumimoji="1" lang="en-US" altLang="ja-JP" dirty="0" err="1"/>
              <a:t>mel</a:t>
            </a:r>
            <a:r>
              <a:rPr kumimoji="1" lang="en-US" altLang="ja-JP" dirty="0"/>
              <a:t>, </a:t>
            </a:r>
            <a:r>
              <a:rPr kumimoji="1" lang="en-US" altLang="ja-JP" dirty="0" err="1"/>
              <a:t>ut</a:t>
            </a:r>
            <a:r>
              <a:rPr kumimoji="1" lang="en-US" altLang="ja-JP" dirty="0"/>
              <a:t> qui </a:t>
            </a:r>
            <a:r>
              <a:rPr kumimoji="1" lang="en-US" altLang="ja-JP" dirty="0" err="1"/>
              <a:t>delenit</a:t>
            </a:r>
            <a:r>
              <a:rPr kumimoji="1" lang="en-US" altLang="ja-JP" dirty="0"/>
              <a:t> </a:t>
            </a:r>
            <a:r>
              <a:rPr kumimoji="1" lang="en-US" altLang="ja-JP" dirty="0" err="1"/>
              <a:t>democritum</a:t>
            </a:r>
            <a:r>
              <a:rPr kumimoji="1" lang="en-US" altLang="ja-JP" dirty="0"/>
              <a:t>. Per at </a:t>
            </a:r>
            <a:r>
              <a:rPr kumimoji="1" lang="en-US" altLang="ja-JP" dirty="0" err="1"/>
              <a:t>paulo</a:t>
            </a:r>
            <a:r>
              <a:rPr kumimoji="1" lang="en-US" altLang="ja-JP" dirty="0"/>
              <a:t> consul </a:t>
            </a:r>
            <a:r>
              <a:rPr kumimoji="1" lang="en-US" altLang="ja-JP" dirty="0" err="1"/>
              <a:t>laboramus</a:t>
            </a:r>
            <a:r>
              <a:rPr kumimoji="1" lang="en-US" altLang="ja-JP" dirty="0"/>
              <a:t>, cum no </a:t>
            </a:r>
            <a:r>
              <a:rPr kumimoji="1" lang="en-US" altLang="ja-JP" dirty="0" err="1"/>
              <a:t>vero</a:t>
            </a:r>
            <a:r>
              <a:rPr kumimoji="1" lang="en-US" altLang="ja-JP" dirty="0"/>
              <a:t> </a:t>
            </a:r>
            <a:r>
              <a:rPr kumimoji="1" lang="en-US" altLang="ja-JP" dirty="0" err="1"/>
              <a:t>graece</a:t>
            </a:r>
            <a:r>
              <a:rPr kumimoji="1" lang="en-US" altLang="ja-JP" dirty="0"/>
              <a:t> </a:t>
            </a:r>
            <a:r>
              <a:rPr kumimoji="1" lang="en-US" altLang="ja-JP" dirty="0" err="1"/>
              <a:t>causae</a:t>
            </a:r>
            <a:r>
              <a:rPr kumimoji="1" lang="en-US" altLang="ja-JP" dirty="0"/>
              <a:t>. His cu </a:t>
            </a:r>
            <a:r>
              <a:rPr kumimoji="1" lang="en-US" altLang="ja-JP" dirty="0" err="1"/>
              <a:t>illum</a:t>
            </a:r>
            <a:r>
              <a:rPr kumimoji="1" lang="en-US" altLang="ja-JP" dirty="0"/>
              <a:t> </a:t>
            </a:r>
            <a:r>
              <a:rPr kumimoji="1" lang="en-US" altLang="ja-JP" dirty="0" err="1"/>
              <a:t>nonumy</a:t>
            </a:r>
            <a:r>
              <a:rPr kumimoji="1" lang="en-US" altLang="ja-JP" dirty="0"/>
              <a:t>, </a:t>
            </a:r>
            <a:r>
              <a:rPr kumimoji="1" lang="en-US" altLang="ja-JP" dirty="0" err="1"/>
              <a:t>eirmod</a:t>
            </a:r>
            <a:r>
              <a:rPr kumimoji="1" lang="en-US" altLang="ja-JP" dirty="0"/>
              <a:t> </a:t>
            </a:r>
            <a:r>
              <a:rPr kumimoji="1" lang="en-US" altLang="ja-JP" dirty="0" err="1"/>
              <a:t>quaeque</a:t>
            </a:r>
            <a:r>
              <a:rPr kumimoji="1" lang="en-US" altLang="ja-JP" dirty="0"/>
              <a:t> </a:t>
            </a:r>
            <a:r>
              <a:rPr kumimoji="1" lang="en-US" altLang="ja-JP" dirty="0" err="1"/>
              <a:t>eu</a:t>
            </a:r>
            <a:r>
              <a:rPr kumimoji="1" lang="en-US" altLang="ja-JP" dirty="0"/>
              <a:t> </a:t>
            </a:r>
            <a:r>
              <a:rPr kumimoji="1" lang="en-US" altLang="ja-JP" dirty="0" err="1"/>
              <a:t>eam</a:t>
            </a:r>
            <a:r>
              <a:rPr kumimoji="1" lang="en-US" altLang="ja-JP" dirty="0"/>
              <a:t>. </a:t>
            </a:r>
            <a:r>
              <a:rPr kumimoji="1" lang="en-US" altLang="ja-JP" dirty="0" err="1"/>
              <a:t>Sed</a:t>
            </a:r>
            <a:r>
              <a:rPr kumimoji="1" lang="en-US" altLang="ja-JP" dirty="0"/>
              <a:t> </a:t>
            </a:r>
            <a:r>
              <a:rPr kumimoji="1" lang="en-US" altLang="ja-JP" dirty="0" err="1"/>
              <a:t>falli</a:t>
            </a:r>
            <a:r>
              <a:rPr kumimoji="1" lang="en-US" altLang="ja-JP" dirty="0"/>
              <a:t> </a:t>
            </a:r>
            <a:r>
              <a:rPr kumimoji="1" lang="en-US" altLang="ja-JP" dirty="0" err="1"/>
              <a:t>epicuri</a:t>
            </a:r>
            <a:r>
              <a:rPr kumimoji="1" lang="en-US" altLang="ja-JP" dirty="0"/>
              <a:t> </a:t>
            </a:r>
            <a:r>
              <a:rPr kumimoji="1" lang="en-US" altLang="ja-JP" dirty="0" err="1"/>
              <a:t>appareat</a:t>
            </a:r>
            <a:r>
              <a:rPr kumimoji="1" lang="en-US" altLang="ja-JP" dirty="0"/>
              <a:t> at, </a:t>
            </a:r>
            <a:r>
              <a:rPr kumimoji="1" lang="en-US" altLang="ja-JP" dirty="0" err="1"/>
              <a:t>hinc</a:t>
            </a:r>
            <a:r>
              <a:rPr kumimoji="1" lang="en-US" altLang="ja-JP" dirty="0"/>
              <a:t> </a:t>
            </a:r>
            <a:r>
              <a:rPr kumimoji="1" lang="en-US" altLang="ja-JP" dirty="0" err="1"/>
              <a:t>numquam</a:t>
            </a:r>
            <a:r>
              <a:rPr kumimoji="1" lang="en-US" altLang="ja-JP" dirty="0"/>
              <a:t> </a:t>
            </a:r>
            <a:r>
              <a:rPr kumimoji="1" lang="en-US" altLang="ja-JP" dirty="0" err="1"/>
              <a:t>aliquam</a:t>
            </a:r>
            <a:r>
              <a:rPr kumimoji="1" lang="en-US" altLang="ja-JP" dirty="0"/>
              <a:t> </a:t>
            </a:r>
            <a:r>
              <a:rPr kumimoji="1" lang="en-US" altLang="ja-JP" dirty="0" err="1"/>
              <a:t>eum</a:t>
            </a:r>
            <a:r>
              <a:rPr kumimoji="1" lang="en-US" altLang="ja-JP" dirty="0"/>
              <a:t> </a:t>
            </a:r>
            <a:r>
              <a:rPr kumimoji="1" lang="en-US" altLang="ja-JP" dirty="0" err="1"/>
              <a:t>te</a:t>
            </a:r>
            <a:r>
              <a:rPr kumimoji="1" lang="en-US" altLang="ja-JP" dirty="0"/>
              <a:t>, no sumo </a:t>
            </a:r>
            <a:r>
              <a:rPr kumimoji="1" lang="en-US" altLang="ja-JP" dirty="0" err="1"/>
              <a:t>maiestatis</a:t>
            </a:r>
            <a:r>
              <a:rPr kumimoji="1" lang="en-US" altLang="ja-JP" dirty="0"/>
              <a:t> </a:t>
            </a:r>
            <a:r>
              <a:rPr kumimoji="1" lang="en-US" altLang="ja-JP" dirty="0" err="1"/>
              <a:t>incorrupte</a:t>
            </a:r>
            <a:r>
              <a:rPr kumimoji="1" lang="en-US" altLang="ja-JP" dirty="0"/>
              <a:t> vel. </a:t>
            </a:r>
            <a:r>
              <a:rPr kumimoji="1" lang="en-US" altLang="ja-JP" dirty="0" err="1"/>
              <a:t>Ridens</a:t>
            </a:r>
            <a:r>
              <a:rPr kumimoji="1" lang="en-US" altLang="ja-JP" dirty="0"/>
              <a:t> </a:t>
            </a:r>
            <a:r>
              <a:rPr kumimoji="1" lang="en-US" altLang="ja-JP" dirty="0" err="1"/>
              <a:t>everti</a:t>
            </a:r>
            <a:r>
              <a:rPr kumimoji="1" lang="en-US" altLang="ja-JP" dirty="0"/>
              <a:t> </a:t>
            </a:r>
            <a:r>
              <a:rPr kumimoji="1" lang="en-US" altLang="ja-JP" dirty="0" err="1"/>
              <a:t>ut</a:t>
            </a:r>
            <a:r>
              <a:rPr kumimoji="1" lang="en-US" altLang="ja-JP" dirty="0"/>
              <a:t> sea, </a:t>
            </a:r>
            <a:r>
              <a:rPr kumimoji="1" lang="en-US" altLang="ja-JP" dirty="0" err="1"/>
              <a:t>ius</a:t>
            </a:r>
            <a:r>
              <a:rPr kumimoji="1" lang="en-US" altLang="ja-JP" dirty="0"/>
              <a:t> </a:t>
            </a:r>
            <a:r>
              <a:rPr kumimoji="1" lang="en-US" altLang="ja-JP" dirty="0" err="1"/>
              <a:t>te</a:t>
            </a:r>
            <a:r>
              <a:rPr kumimoji="1" lang="en-US" altLang="ja-JP" dirty="0"/>
              <a:t> </a:t>
            </a:r>
            <a:r>
              <a:rPr kumimoji="1" lang="en-US" altLang="ja-JP" dirty="0" err="1"/>
              <a:t>aliquid</a:t>
            </a:r>
            <a:r>
              <a:rPr kumimoji="1" lang="en-US" altLang="ja-JP" dirty="0"/>
              <a:t> </a:t>
            </a:r>
            <a:r>
              <a:rPr kumimoji="1" lang="en-US" altLang="ja-JP" dirty="0" err="1"/>
              <a:t>dolores</a:t>
            </a:r>
            <a:r>
              <a:rPr kumimoji="1" lang="en-US" altLang="ja-JP" dirty="0"/>
              <a:t> </a:t>
            </a:r>
            <a:r>
              <a:rPr kumimoji="1" lang="en-US" altLang="ja-JP" dirty="0" err="1"/>
              <a:t>apeirian</a:t>
            </a:r>
            <a:r>
              <a:rPr kumimoji="1" lang="en-US" altLang="ja-JP" dirty="0"/>
              <a:t>, id </a:t>
            </a:r>
            <a:r>
              <a:rPr kumimoji="1" lang="en-US" altLang="ja-JP" dirty="0" err="1"/>
              <a:t>eum</a:t>
            </a:r>
            <a:r>
              <a:rPr kumimoji="1" lang="en-US" altLang="ja-JP" dirty="0"/>
              <a:t> </a:t>
            </a:r>
            <a:r>
              <a:rPr kumimoji="1" lang="en-US" altLang="ja-JP" dirty="0" err="1"/>
              <a:t>omnes</a:t>
            </a:r>
            <a:r>
              <a:rPr kumimoji="1" lang="en-US" altLang="ja-JP" dirty="0"/>
              <a:t> </a:t>
            </a:r>
            <a:r>
              <a:rPr kumimoji="1" lang="en-US" altLang="ja-JP" dirty="0" err="1"/>
              <a:t>aperiam</a:t>
            </a:r>
            <a:r>
              <a:rPr kumimoji="1" lang="en-US" altLang="ja-JP" dirty="0"/>
              <a:t> oblique.</a:t>
            </a:r>
            <a:endParaRPr kumimoji="1" lang="ja-JP" altLang="en-US" dirty="0"/>
          </a:p>
        </p:txBody>
      </p:sp>
      <p:sp>
        <p:nvSpPr>
          <p:cNvPr id="7" name="Text Placeholder 6"/>
          <p:cNvSpPr>
            <a:spLocks noGrp="1"/>
          </p:cNvSpPr>
          <p:nvPr>
            <p:ph type="body" sz="quarter" idx="12"/>
          </p:nvPr>
        </p:nvSpPr>
        <p:spPr/>
        <p:txBody>
          <a:bodyPr/>
          <a:lstStyle/>
          <a:p>
            <a:r>
              <a:rPr kumimoji="1" lang="en-US" altLang="ja-JP" dirty="0"/>
              <a:t> </a:t>
            </a:r>
            <a:endParaRPr kumimoji="1" lang="ja-JP" altLang="en-US" dirty="0"/>
          </a:p>
        </p:txBody>
      </p:sp>
      <p:sp>
        <p:nvSpPr>
          <p:cNvPr id="6" name="Title 5"/>
          <p:cNvSpPr>
            <a:spLocks noGrp="1"/>
          </p:cNvSpPr>
          <p:nvPr>
            <p:ph type="title"/>
          </p:nvPr>
        </p:nvSpPr>
        <p:spPr/>
        <p:txBody>
          <a:bodyPr/>
          <a:lstStyle/>
          <a:p>
            <a:r>
              <a:rPr kumimoji="1" lang="en-US" altLang="ja-JP" dirty="0"/>
              <a:t>KEY </a:t>
            </a:r>
            <a:r>
              <a:rPr kumimoji="1" lang="en-US" altLang="ja-JP" dirty="0">
                <a:solidFill>
                  <a:schemeClr val="accent1"/>
                </a:solidFill>
              </a:rPr>
              <a:t>CONCEPT</a:t>
            </a:r>
            <a:endParaRPr kumimoji="1" lang="ja-JP" altLang="en-US" dirty="0">
              <a:solidFill>
                <a:schemeClr val="accent1"/>
              </a:solidFill>
            </a:endParaRPr>
          </a:p>
        </p:txBody>
      </p:sp>
      <p:sp>
        <p:nvSpPr>
          <p:cNvPr id="11" name="Text Placeholder 10"/>
          <p:cNvSpPr>
            <a:spLocks noGrp="1"/>
          </p:cNvSpPr>
          <p:nvPr>
            <p:ph type="body" sz="quarter" idx="17"/>
          </p:nvPr>
        </p:nvSpPr>
        <p:spPr/>
        <p:txBody>
          <a:bodyPr/>
          <a:lstStyle/>
          <a:p>
            <a:r>
              <a:rPr kumimoji="1" lang="en-US" altLang="ja-JP" dirty="0">
                <a:solidFill>
                  <a:schemeClr val="accent1"/>
                </a:solidFill>
              </a:rPr>
              <a:t>DETERMINE</a:t>
            </a:r>
            <a:r>
              <a:rPr kumimoji="1" lang="en-US" altLang="ja-JP" dirty="0"/>
              <a:t> THAT THE THING CAN AND SHALL BE DONE, </a:t>
            </a:r>
            <a:br>
              <a:rPr kumimoji="1" lang="en-US" altLang="ja-JP" dirty="0"/>
            </a:br>
            <a:r>
              <a:rPr kumimoji="1" lang="en-US" altLang="ja-JP" dirty="0"/>
              <a:t>AND THEN WE SHALL FIND THE WAY.</a:t>
            </a:r>
            <a:endParaRPr kumimoji="1" lang="ja-JP" altLang="en-US" dirty="0"/>
          </a:p>
        </p:txBody>
      </p:sp>
      <p:sp>
        <p:nvSpPr>
          <p:cNvPr id="12" name="Footer Placeholder 1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53</a:t>
            </a:fld>
            <a:endParaRPr lang="en-US" dirty="0"/>
          </a:p>
        </p:txBody>
      </p:sp>
    </p:spTree>
    <p:extLst>
      <p:ext uri="{BB962C8B-B14F-4D97-AF65-F5344CB8AC3E}">
        <p14:creationId xmlns:p14="http://schemas.microsoft.com/office/powerpoint/2010/main" val="3342137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3423">
        <p15:prstTrans prst="prestige"/>
      </p:transition>
    </mc:Choice>
    <mc:Fallback xmlns="">
      <p:transition spd="slow" advTm="3423">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BASE </a:t>
            </a:r>
            <a:r>
              <a:rPr kumimoji="1" lang="en-US" altLang="ja-JP" dirty="0">
                <a:solidFill>
                  <a:schemeClr val="accent1"/>
                </a:solidFill>
              </a:rPr>
              <a:t>IDEAS</a:t>
            </a:r>
            <a:endParaRPr kumimoji="1" lang="ja-JP" altLang="en-US" dirty="0">
              <a:solidFill>
                <a:schemeClr val="accent1"/>
              </a:solidFill>
            </a:endParaRPr>
          </a:p>
        </p:txBody>
      </p:sp>
      <p:sp>
        <p:nvSpPr>
          <p:cNvPr id="10" name="Text Placeholder 9"/>
          <p:cNvSpPr>
            <a:spLocks noGrp="1"/>
          </p:cNvSpPr>
          <p:nvPr>
            <p:ph type="body" sz="quarter" idx="18"/>
          </p:nvPr>
        </p:nvSpPr>
        <p:spPr/>
        <p:txBody>
          <a:bodyPr>
            <a:normAutofit lnSpcReduction="10000"/>
          </a:bodyPr>
          <a:lstStyle/>
          <a:p>
            <a:r>
              <a:rPr kumimoji="1" lang="en-US" altLang="ja-JP" dirty="0"/>
              <a:t>IDEA 01</a:t>
            </a:r>
            <a:endParaRPr kumimoji="1" lang="ja-JP" altLang="en-US" dirty="0"/>
          </a:p>
        </p:txBody>
      </p:sp>
      <p:sp>
        <p:nvSpPr>
          <p:cNvPr id="11" name="Text Placeholder 10"/>
          <p:cNvSpPr>
            <a:spLocks noGrp="1"/>
          </p:cNvSpPr>
          <p:nvPr>
            <p:ph type="body" sz="quarter" idx="19"/>
          </p:nvPr>
        </p:nvSpPr>
        <p:spPr/>
        <p:txBody>
          <a:bodyPr>
            <a:normAutofit/>
          </a:bodyPr>
          <a:lstStyle/>
          <a:p>
            <a:r>
              <a:rPr kumimoji="1" lang="en-US" altLang="ja-JP" dirty="0" err="1"/>
              <a:t>Harum</a:t>
            </a:r>
            <a:r>
              <a:rPr kumimoji="1" lang="en-US" altLang="ja-JP" dirty="0"/>
              <a:t> </a:t>
            </a:r>
            <a:r>
              <a:rPr kumimoji="1" lang="en-US" altLang="ja-JP" dirty="0" err="1"/>
              <a:t>deleniti</a:t>
            </a:r>
            <a:r>
              <a:rPr kumimoji="1" lang="en-US" altLang="ja-JP" dirty="0"/>
              <a:t> id vim, </a:t>
            </a:r>
            <a:r>
              <a:rPr kumimoji="1" lang="en-US" altLang="ja-JP" dirty="0" err="1"/>
              <a:t>eripuit</a:t>
            </a:r>
            <a:r>
              <a:rPr kumimoji="1" lang="en-US" altLang="ja-JP" dirty="0"/>
              <a:t> </a:t>
            </a:r>
            <a:r>
              <a:rPr kumimoji="1" lang="en-US" altLang="ja-JP" dirty="0" err="1"/>
              <a:t>laoreet</a:t>
            </a:r>
            <a:r>
              <a:rPr kumimoji="1" lang="en-US" altLang="ja-JP" dirty="0"/>
              <a:t> at </a:t>
            </a:r>
            <a:r>
              <a:rPr kumimoji="1" lang="en-US" altLang="ja-JP" dirty="0" err="1"/>
              <a:t>mei</a:t>
            </a:r>
            <a:r>
              <a:rPr kumimoji="1" lang="en-US" altLang="ja-JP" dirty="0"/>
              <a:t>. </a:t>
            </a:r>
            <a:r>
              <a:rPr kumimoji="1" lang="en-US" altLang="ja-JP" dirty="0" err="1"/>
              <a:t>Iudico</a:t>
            </a:r>
            <a:r>
              <a:rPr kumimoji="1" lang="en-US" altLang="ja-JP" dirty="0"/>
              <a:t> </a:t>
            </a:r>
            <a:r>
              <a:rPr kumimoji="1" lang="en-US" altLang="ja-JP" dirty="0" err="1"/>
              <a:t>delicatissimi</a:t>
            </a:r>
            <a:r>
              <a:rPr kumimoji="1" lang="en-US" altLang="ja-JP" dirty="0"/>
              <a:t> sit </a:t>
            </a:r>
            <a:r>
              <a:rPr kumimoji="1" lang="en-US" altLang="ja-JP" dirty="0" err="1"/>
              <a:t>ut.</a:t>
            </a:r>
            <a:endParaRPr kumimoji="1" lang="ja-JP" altLang="en-US" dirty="0"/>
          </a:p>
        </p:txBody>
      </p:sp>
      <p:sp>
        <p:nvSpPr>
          <p:cNvPr id="12" name="Text Placeholder 11"/>
          <p:cNvSpPr>
            <a:spLocks noGrp="1"/>
          </p:cNvSpPr>
          <p:nvPr>
            <p:ph type="body" sz="quarter" idx="20"/>
          </p:nvPr>
        </p:nvSpPr>
        <p:spPr/>
        <p:txBody>
          <a:bodyPr>
            <a:normAutofit lnSpcReduction="10000"/>
          </a:bodyPr>
          <a:lstStyle/>
          <a:p>
            <a:r>
              <a:rPr kumimoji="1" lang="en-US" altLang="ja-JP" dirty="0"/>
              <a:t>IDEA 02</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Ex doming </a:t>
            </a:r>
            <a:r>
              <a:rPr kumimoji="1" lang="en-US" altLang="ja-JP" dirty="0" err="1"/>
              <a:t>audiam</a:t>
            </a:r>
            <a:r>
              <a:rPr kumimoji="1" lang="en-US" altLang="ja-JP" dirty="0"/>
              <a:t> quo. Per ne </a:t>
            </a:r>
            <a:r>
              <a:rPr kumimoji="1" lang="en-US" altLang="ja-JP" dirty="0" err="1"/>
              <a:t>nonumes</a:t>
            </a:r>
            <a:r>
              <a:rPr kumimoji="1" lang="en-US" altLang="ja-JP" dirty="0"/>
              <a:t> </a:t>
            </a:r>
            <a:r>
              <a:rPr kumimoji="1" lang="en-US" altLang="ja-JP" dirty="0" err="1"/>
              <a:t>appareat</a:t>
            </a:r>
            <a:r>
              <a:rPr kumimoji="1" lang="en-US" altLang="ja-JP" dirty="0"/>
              <a:t> </a:t>
            </a:r>
            <a:r>
              <a:rPr kumimoji="1" lang="en-US" altLang="ja-JP" dirty="0" err="1"/>
              <a:t>iudicabit</a:t>
            </a:r>
            <a:r>
              <a:rPr kumimoji="1" lang="en-US" altLang="ja-JP" dirty="0"/>
              <a:t>, no </a:t>
            </a:r>
            <a:r>
              <a:rPr kumimoji="1" lang="en-US" altLang="ja-JP" dirty="0" err="1"/>
              <a:t>quem</a:t>
            </a:r>
            <a:r>
              <a:rPr kumimoji="1" lang="en-US" altLang="ja-JP" dirty="0"/>
              <a:t> </a:t>
            </a:r>
            <a:r>
              <a:rPr kumimoji="1" lang="en-US" altLang="ja-JP" dirty="0" err="1"/>
              <a:t>numquam</a:t>
            </a:r>
            <a:r>
              <a:rPr kumimoji="1" lang="en-US" altLang="ja-JP" dirty="0"/>
              <a:t> </a:t>
            </a:r>
            <a:r>
              <a:rPr kumimoji="1" lang="en-US" altLang="ja-JP" dirty="0" err="1"/>
              <a:t>expetenda</a:t>
            </a:r>
            <a:r>
              <a:rPr kumimoji="1" lang="en-US" altLang="ja-JP" dirty="0"/>
              <a:t> vim.</a:t>
            </a:r>
            <a:endParaRPr kumimoji="1" lang="ja-JP" altLang="en-US" dirty="0"/>
          </a:p>
        </p:txBody>
      </p:sp>
      <p:sp>
        <p:nvSpPr>
          <p:cNvPr id="14" name="Text Placeholder 13"/>
          <p:cNvSpPr>
            <a:spLocks noGrp="1"/>
          </p:cNvSpPr>
          <p:nvPr>
            <p:ph type="body" sz="quarter" idx="22"/>
          </p:nvPr>
        </p:nvSpPr>
        <p:spPr/>
        <p:txBody>
          <a:bodyPr>
            <a:normAutofit lnSpcReduction="10000"/>
          </a:bodyPr>
          <a:lstStyle/>
          <a:p>
            <a:r>
              <a:rPr kumimoji="1" lang="en-US" altLang="ja-JP" dirty="0"/>
              <a:t>IDEA 03</a:t>
            </a:r>
            <a:endParaRPr kumimoji="1" lang="ja-JP" altLang="en-US" dirty="0"/>
          </a:p>
        </p:txBody>
      </p:sp>
      <p:sp>
        <p:nvSpPr>
          <p:cNvPr id="15" name="Text Placeholder 14"/>
          <p:cNvSpPr>
            <a:spLocks noGrp="1"/>
          </p:cNvSpPr>
          <p:nvPr>
            <p:ph type="body" sz="quarter" idx="23"/>
          </p:nvPr>
        </p:nvSpPr>
        <p:spPr/>
        <p:txBody>
          <a:bodyPr/>
          <a:lstStyle/>
          <a:p>
            <a:r>
              <a:rPr kumimoji="1" lang="pt-BR" altLang="ja-JP" dirty="0"/>
              <a:t>Suas posse accommodare vim id. Vis an dicam putant delectus.</a:t>
            </a:r>
          </a:p>
          <a:p>
            <a:endParaRPr kumimoji="1" lang="ja-JP" altLang="en-US" dirty="0"/>
          </a:p>
        </p:txBody>
      </p:sp>
      <p:sp>
        <p:nvSpPr>
          <p:cNvPr id="16" name="Text Placeholder 15"/>
          <p:cNvSpPr>
            <a:spLocks noGrp="1"/>
          </p:cNvSpPr>
          <p:nvPr>
            <p:ph type="body" sz="quarter" idx="24"/>
          </p:nvPr>
        </p:nvSpPr>
        <p:spPr/>
        <p:txBody>
          <a:bodyPr>
            <a:normAutofit lnSpcReduction="10000"/>
          </a:bodyPr>
          <a:lstStyle/>
          <a:p>
            <a:r>
              <a:rPr kumimoji="1" lang="en-US" altLang="ja-JP" dirty="0"/>
              <a:t>IDEA 06</a:t>
            </a:r>
            <a:endParaRPr kumimoji="1" lang="ja-JP" altLang="en-US" dirty="0"/>
          </a:p>
        </p:txBody>
      </p:sp>
      <p:sp>
        <p:nvSpPr>
          <p:cNvPr id="17" name="Text Placeholder 16"/>
          <p:cNvSpPr>
            <a:spLocks noGrp="1"/>
          </p:cNvSpPr>
          <p:nvPr>
            <p:ph type="body" sz="quarter" idx="25"/>
          </p:nvPr>
        </p:nvSpPr>
        <p:spPr/>
        <p:txBody>
          <a:bodyPr>
            <a:normAutofit/>
          </a:bodyPr>
          <a:lstStyle/>
          <a:p>
            <a:r>
              <a:rPr kumimoji="1" lang="en-US" altLang="ja-JP" dirty="0" err="1"/>
              <a:t>Ei</a:t>
            </a:r>
            <a:r>
              <a:rPr kumimoji="1" lang="en-US" altLang="ja-JP" dirty="0"/>
              <a:t> </a:t>
            </a:r>
            <a:r>
              <a:rPr kumimoji="1" lang="en-US" altLang="ja-JP" dirty="0" err="1"/>
              <a:t>ullum</a:t>
            </a:r>
            <a:r>
              <a:rPr kumimoji="1" lang="en-US" altLang="ja-JP" dirty="0"/>
              <a:t> </a:t>
            </a:r>
            <a:r>
              <a:rPr kumimoji="1" lang="en-US" altLang="ja-JP" dirty="0" err="1"/>
              <a:t>verear</a:t>
            </a:r>
            <a:r>
              <a:rPr kumimoji="1" lang="en-US" altLang="ja-JP" dirty="0"/>
              <a:t> vim. Eos ad </a:t>
            </a:r>
            <a:r>
              <a:rPr kumimoji="1" lang="en-US" altLang="ja-JP" dirty="0" err="1"/>
              <a:t>virtute</a:t>
            </a:r>
            <a:r>
              <a:rPr kumimoji="1" lang="en-US" altLang="ja-JP" dirty="0"/>
              <a:t> </a:t>
            </a:r>
            <a:r>
              <a:rPr kumimoji="1" lang="en-US" altLang="ja-JP" dirty="0" err="1"/>
              <a:t>tractatos</a:t>
            </a:r>
            <a:r>
              <a:rPr kumimoji="1" lang="en-US" altLang="ja-JP" dirty="0"/>
              <a:t> </a:t>
            </a:r>
            <a:r>
              <a:rPr kumimoji="1" lang="en-US" altLang="ja-JP" dirty="0" err="1"/>
              <a:t>ocurreret</a:t>
            </a:r>
            <a:r>
              <a:rPr kumimoji="1" lang="en-US" altLang="ja-JP" dirty="0"/>
              <a:t>. </a:t>
            </a:r>
            <a:endParaRPr kumimoji="1" lang="ja-JP" altLang="en-US" dirty="0"/>
          </a:p>
        </p:txBody>
      </p:sp>
      <p:sp>
        <p:nvSpPr>
          <p:cNvPr id="18" name="Text Placeholder 17"/>
          <p:cNvSpPr>
            <a:spLocks noGrp="1"/>
          </p:cNvSpPr>
          <p:nvPr>
            <p:ph type="body" sz="quarter" idx="26"/>
          </p:nvPr>
        </p:nvSpPr>
        <p:spPr/>
        <p:txBody>
          <a:bodyPr>
            <a:normAutofit lnSpcReduction="10000"/>
          </a:bodyPr>
          <a:lstStyle/>
          <a:p>
            <a:r>
              <a:rPr kumimoji="1" lang="en-US" altLang="ja-JP" dirty="0"/>
              <a:t>IDEA 05</a:t>
            </a:r>
            <a:endParaRPr kumimoji="1" lang="ja-JP" altLang="en-US" dirty="0"/>
          </a:p>
        </p:txBody>
      </p:sp>
      <p:sp>
        <p:nvSpPr>
          <p:cNvPr id="19" name="Text Placeholder 18"/>
          <p:cNvSpPr>
            <a:spLocks noGrp="1"/>
          </p:cNvSpPr>
          <p:nvPr>
            <p:ph type="body" sz="quarter" idx="27"/>
          </p:nvPr>
        </p:nvSpPr>
        <p:spPr/>
        <p:txBody>
          <a:bodyPr/>
          <a:lstStyle/>
          <a:p>
            <a:r>
              <a:rPr kumimoji="1" lang="pt-BR" altLang="ja-JP" dirty="0"/>
              <a:t>Duo etiam vituperata an, docendi salutatus constituam sea cu.</a:t>
            </a:r>
            <a:endParaRPr kumimoji="1" lang="ja-JP" altLang="en-US" dirty="0"/>
          </a:p>
        </p:txBody>
      </p:sp>
      <p:sp>
        <p:nvSpPr>
          <p:cNvPr id="20" name="Text Placeholder 19"/>
          <p:cNvSpPr>
            <a:spLocks noGrp="1"/>
          </p:cNvSpPr>
          <p:nvPr>
            <p:ph type="body" sz="quarter" idx="28"/>
          </p:nvPr>
        </p:nvSpPr>
        <p:spPr/>
        <p:txBody>
          <a:bodyPr>
            <a:normAutofit lnSpcReduction="10000"/>
          </a:bodyPr>
          <a:lstStyle/>
          <a:p>
            <a:r>
              <a:rPr kumimoji="1" lang="en-US" altLang="ja-JP" dirty="0"/>
              <a:t>IDEA 04</a:t>
            </a:r>
            <a:endParaRPr kumimoji="1" lang="ja-JP" altLang="en-US" dirty="0"/>
          </a:p>
        </p:txBody>
      </p:sp>
      <p:sp>
        <p:nvSpPr>
          <p:cNvPr id="21" name="Text Placeholder 20"/>
          <p:cNvSpPr>
            <a:spLocks noGrp="1"/>
          </p:cNvSpPr>
          <p:nvPr>
            <p:ph type="body" sz="quarter" idx="29"/>
          </p:nvPr>
        </p:nvSpPr>
        <p:spPr/>
        <p:txBody>
          <a:bodyPr/>
          <a:lstStyle/>
          <a:p>
            <a:r>
              <a:rPr kumimoji="1" lang="en-US" altLang="ja-JP" dirty="0"/>
              <a:t>Mei </a:t>
            </a:r>
            <a:r>
              <a:rPr kumimoji="1" lang="en-US" altLang="ja-JP" dirty="0" err="1"/>
              <a:t>eu</a:t>
            </a:r>
            <a:r>
              <a:rPr kumimoji="1" lang="en-US" altLang="ja-JP" dirty="0"/>
              <a:t> </a:t>
            </a:r>
            <a:r>
              <a:rPr kumimoji="1" lang="en-US" altLang="ja-JP" dirty="0" err="1"/>
              <a:t>nominati</a:t>
            </a:r>
            <a:r>
              <a:rPr kumimoji="1" lang="en-US" altLang="ja-JP" dirty="0"/>
              <a:t> </a:t>
            </a:r>
            <a:r>
              <a:rPr kumimoji="1" lang="en-US" altLang="ja-JP" dirty="0" err="1"/>
              <a:t>salutandi</a:t>
            </a:r>
            <a:r>
              <a:rPr kumimoji="1" lang="en-US" altLang="ja-JP" dirty="0"/>
              <a:t> </a:t>
            </a:r>
            <a:r>
              <a:rPr kumimoji="1" lang="en-US" altLang="ja-JP" dirty="0" err="1"/>
              <a:t>mnesarchum</a:t>
            </a:r>
            <a:r>
              <a:rPr kumimoji="1" lang="en-US" altLang="ja-JP" dirty="0"/>
              <a:t>, an </a:t>
            </a:r>
            <a:r>
              <a:rPr kumimoji="1" lang="en-US" altLang="ja-JP" dirty="0" err="1"/>
              <a:t>mollis</a:t>
            </a:r>
            <a:r>
              <a:rPr kumimoji="1" lang="en-US" altLang="ja-JP" dirty="0"/>
              <a:t> </a:t>
            </a:r>
            <a:r>
              <a:rPr kumimoji="1" lang="en-US" altLang="ja-JP" dirty="0" err="1"/>
              <a:t>imperdiet</a:t>
            </a:r>
            <a:r>
              <a:rPr kumimoji="1" lang="en-US" altLang="ja-JP" dirty="0"/>
              <a:t> quo, </a:t>
            </a:r>
            <a:r>
              <a:rPr kumimoji="1" lang="en-US" altLang="ja-JP" dirty="0" err="1"/>
              <a:t>melius</a:t>
            </a:r>
            <a:r>
              <a:rPr kumimoji="1" lang="en-US" altLang="ja-JP" dirty="0"/>
              <a:t> </a:t>
            </a:r>
            <a:r>
              <a:rPr kumimoji="1" lang="en-US" altLang="ja-JP" dirty="0" err="1"/>
              <a:t>maluisset</a:t>
            </a:r>
            <a:r>
              <a:rPr kumimoji="1" lang="en-US" altLang="ja-JP" dirty="0"/>
              <a:t> </a:t>
            </a:r>
            <a:r>
              <a:rPr kumimoji="1" lang="en-US" altLang="ja-JP" dirty="0" err="1"/>
              <a:t>constituto</a:t>
            </a:r>
            <a:r>
              <a:rPr kumimoji="1" lang="en-US" altLang="ja-JP" dirty="0"/>
              <a:t> </a:t>
            </a:r>
            <a:r>
              <a:rPr kumimoji="1" lang="en-US" altLang="ja-JP" dirty="0" err="1"/>
              <a:t>mei</a:t>
            </a:r>
            <a:r>
              <a:rPr kumimoji="1" lang="en-US" altLang="ja-JP" dirty="0"/>
              <a:t> ne.</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54</a:t>
            </a:fld>
            <a:endParaRPr lang="en-US" dirty="0"/>
          </a:p>
        </p:txBody>
      </p:sp>
    </p:spTree>
    <p:extLst>
      <p:ext uri="{BB962C8B-B14F-4D97-AF65-F5344CB8AC3E}">
        <p14:creationId xmlns:p14="http://schemas.microsoft.com/office/powerpoint/2010/main" val="1768470905"/>
      </p:ext>
    </p:extLst>
  </p:cSld>
  <p:clrMapOvr>
    <a:masterClrMapping/>
  </p:clrMapOvr>
  <mc:AlternateContent xmlns:mc="http://schemas.openxmlformats.org/markup-compatibility/2006" xmlns:p14="http://schemas.microsoft.com/office/powerpoint/2010/main">
    <mc:Choice Requires="p14">
      <p:transition spd="slow" p14:dur="1250" advTm="12051">
        <p14:flip dir="r"/>
      </p:transition>
    </mc:Choice>
    <mc:Fallback xmlns="">
      <p:transition spd="slow" advTm="12051">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itle 8"/>
          <p:cNvSpPr>
            <a:spLocks noGrp="1"/>
          </p:cNvSpPr>
          <p:nvPr>
            <p:ph type="title"/>
          </p:nvPr>
        </p:nvSpPr>
        <p:spPr/>
        <p:txBody>
          <a:bodyPr/>
          <a:lstStyle/>
          <a:p>
            <a:r>
              <a:rPr kumimoji="1" lang="en-US" altLang="ja-JP" dirty="0"/>
              <a:t>3 </a:t>
            </a:r>
            <a:r>
              <a:rPr kumimoji="1" lang="en-US" altLang="ja-JP" dirty="0">
                <a:solidFill>
                  <a:schemeClr val="accent1"/>
                </a:solidFill>
              </a:rPr>
              <a:t>PILLARS</a:t>
            </a:r>
            <a:endParaRPr kumimoji="1" lang="ja-JP" altLang="en-US" dirty="0">
              <a:solidFill>
                <a:schemeClr val="accent1"/>
              </a:solidFill>
            </a:endParaRPr>
          </a:p>
        </p:txBody>
      </p:sp>
      <p:sp>
        <p:nvSpPr>
          <p:cNvPr id="11" name="Text Placeholder 10"/>
          <p:cNvSpPr>
            <a:spLocks noGrp="1"/>
          </p:cNvSpPr>
          <p:nvPr>
            <p:ph type="body" sz="quarter" idx="19"/>
          </p:nvPr>
        </p:nvSpPr>
        <p:spPr/>
        <p:txBody>
          <a:bodyPr/>
          <a:lstStyle/>
          <a:p>
            <a:r>
              <a:rPr kumimoji="1" lang="en-US" altLang="ja-JP" dirty="0"/>
              <a:t>01</a:t>
            </a:r>
            <a:endParaRPr kumimoji="1" lang="ja-JP" altLang="en-US" dirty="0"/>
          </a:p>
        </p:txBody>
      </p:sp>
      <p:sp>
        <p:nvSpPr>
          <p:cNvPr id="10" name="Text Placeholder 9"/>
          <p:cNvSpPr>
            <a:spLocks noGrp="1"/>
          </p:cNvSpPr>
          <p:nvPr>
            <p:ph type="body" sz="quarter" idx="18"/>
          </p:nvPr>
        </p:nvSpPr>
        <p:spPr/>
        <p:txBody>
          <a:bodyPr/>
          <a:lstStyle/>
          <a:p>
            <a:r>
              <a:rPr kumimoji="1" lang="en-US" altLang="ja-JP" dirty="0"/>
              <a:t>FUNCTIONALITY</a:t>
            </a:r>
            <a:endParaRPr kumimoji="1" lang="ja-JP" altLang="en-US" dirty="0"/>
          </a:p>
        </p:txBody>
      </p:sp>
      <p:sp>
        <p:nvSpPr>
          <p:cNvPr id="12" name="Text Placeholder 11"/>
          <p:cNvSpPr>
            <a:spLocks noGrp="1"/>
          </p:cNvSpPr>
          <p:nvPr>
            <p:ph type="body" sz="quarter" idx="20"/>
          </p:nvPr>
        </p:nvSpPr>
        <p:spPr/>
        <p:txBody>
          <a:bodyPr>
            <a:normAutofit/>
          </a:bodyPr>
          <a:lstStyle/>
          <a:p>
            <a:r>
              <a:rPr kumimoji="1" lang="en-US" altLang="ja-JP" dirty="0"/>
              <a:t>Has </a:t>
            </a:r>
            <a:r>
              <a:rPr kumimoji="1" lang="en-US" altLang="ja-JP" dirty="0" err="1"/>
              <a:t>rationibus</a:t>
            </a:r>
            <a:r>
              <a:rPr kumimoji="1" lang="en-US" altLang="ja-JP" dirty="0"/>
              <a:t> </a:t>
            </a:r>
            <a:r>
              <a:rPr kumimoji="1" lang="en-US" altLang="ja-JP" dirty="0" err="1"/>
              <a:t>contentiones</a:t>
            </a:r>
            <a:r>
              <a:rPr kumimoji="1" lang="en-US" altLang="ja-JP" dirty="0"/>
              <a:t> </a:t>
            </a:r>
            <a:r>
              <a:rPr kumimoji="1" lang="en-US" altLang="ja-JP" dirty="0" err="1"/>
              <a:t>eu</a:t>
            </a:r>
            <a:r>
              <a:rPr kumimoji="1" lang="en-US" altLang="ja-JP" dirty="0"/>
              <a:t>. Pro </a:t>
            </a:r>
            <a:r>
              <a:rPr kumimoji="1" lang="en-US" altLang="ja-JP" dirty="0" err="1"/>
              <a:t>illum</a:t>
            </a:r>
            <a:r>
              <a:rPr kumimoji="1" lang="en-US" altLang="ja-JP" dirty="0"/>
              <a:t> </a:t>
            </a:r>
            <a:r>
              <a:rPr kumimoji="1" lang="en-US" altLang="ja-JP" dirty="0" err="1"/>
              <a:t>nulla</a:t>
            </a:r>
            <a:r>
              <a:rPr kumimoji="1" lang="en-US" altLang="ja-JP" dirty="0"/>
              <a:t> </a:t>
            </a:r>
            <a:r>
              <a:rPr kumimoji="1" lang="en-US" altLang="ja-JP" dirty="0" err="1"/>
              <a:t>intellegat</a:t>
            </a:r>
            <a:r>
              <a:rPr kumimoji="1" lang="en-US" altLang="ja-JP" dirty="0"/>
              <a:t> </a:t>
            </a:r>
            <a:r>
              <a:rPr kumimoji="1" lang="en-US" altLang="ja-JP" dirty="0" err="1"/>
              <a:t>ut</a:t>
            </a:r>
            <a:r>
              <a:rPr kumimoji="1" lang="en-US" altLang="ja-JP" dirty="0"/>
              <a:t>, </a:t>
            </a:r>
            <a:r>
              <a:rPr kumimoji="1" lang="en-US" altLang="ja-JP" dirty="0" err="1"/>
              <a:t>ius</a:t>
            </a:r>
            <a:r>
              <a:rPr kumimoji="1" lang="en-US" altLang="ja-JP" dirty="0"/>
              <a:t> </a:t>
            </a:r>
            <a:r>
              <a:rPr kumimoji="1" lang="en-US" altLang="ja-JP" dirty="0" err="1"/>
              <a:t>equidem</a:t>
            </a:r>
            <a:r>
              <a:rPr kumimoji="1" lang="en-US" altLang="ja-JP" dirty="0"/>
              <a:t> </a:t>
            </a:r>
            <a:r>
              <a:rPr kumimoji="1" lang="en-US" altLang="ja-JP" dirty="0" err="1"/>
              <a:t>vivendum</a:t>
            </a:r>
            <a:r>
              <a:rPr kumimoji="1" lang="en-US" altLang="ja-JP" dirty="0"/>
              <a:t> </a:t>
            </a:r>
            <a:r>
              <a:rPr kumimoji="1" lang="en-US" altLang="ja-JP" dirty="0" err="1"/>
              <a:t>ut.</a:t>
            </a:r>
            <a:r>
              <a:rPr kumimoji="1" lang="en-US" altLang="ja-JP" dirty="0"/>
              <a:t> Duo et </a:t>
            </a:r>
            <a:r>
              <a:rPr kumimoji="1" lang="en-US" altLang="ja-JP" dirty="0" err="1"/>
              <a:t>unum</a:t>
            </a:r>
            <a:r>
              <a:rPr kumimoji="1" lang="en-US" altLang="ja-JP" dirty="0"/>
              <a:t> </a:t>
            </a:r>
            <a:r>
              <a:rPr kumimoji="1" lang="en-US" altLang="ja-JP" dirty="0" err="1"/>
              <a:t>appareat</a:t>
            </a:r>
            <a:r>
              <a:rPr kumimoji="1" lang="en-US" altLang="ja-JP" dirty="0"/>
              <a:t>, sit </a:t>
            </a:r>
            <a:r>
              <a:rPr kumimoji="1" lang="en-US" altLang="ja-JP" dirty="0" err="1"/>
              <a:t>munere</a:t>
            </a:r>
            <a:r>
              <a:rPr kumimoji="1" lang="en-US" altLang="ja-JP" dirty="0"/>
              <a:t> </a:t>
            </a:r>
            <a:r>
              <a:rPr kumimoji="1" lang="en-US" altLang="ja-JP" dirty="0" err="1"/>
              <a:t>euripidis</a:t>
            </a:r>
            <a:r>
              <a:rPr kumimoji="1" lang="en-US" altLang="ja-JP" dirty="0"/>
              <a:t> an. Duo </a:t>
            </a:r>
            <a:r>
              <a:rPr kumimoji="1" lang="en-US" altLang="ja-JP" dirty="0" err="1"/>
              <a:t>adhuc</a:t>
            </a:r>
            <a:r>
              <a:rPr kumimoji="1" lang="en-US" altLang="ja-JP" dirty="0"/>
              <a:t> </a:t>
            </a:r>
            <a:r>
              <a:rPr kumimoji="1" lang="en-US" altLang="ja-JP" dirty="0" err="1"/>
              <a:t>elitr</a:t>
            </a:r>
            <a:r>
              <a:rPr kumimoji="1" lang="en-US" altLang="ja-JP" dirty="0"/>
              <a:t> </a:t>
            </a:r>
            <a:r>
              <a:rPr kumimoji="1" lang="en-US" altLang="ja-JP" dirty="0" err="1"/>
              <a:t>ut.</a:t>
            </a:r>
            <a:r>
              <a:rPr kumimoji="1" lang="en-US" altLang="ja-JP" dirty="0"/>
              <a:t> </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02</a:t>
            </a:r>
            <a:endParaRPr kumimoji="1" lang="ja-JP" altLang="en-US" dirty="0"/>
          </a:p>
        </p:txBody>
      </p:sp>
      <p:sp>
        <p:nvSpPr>
          <p:cNvPr id="14" name="Text Placeholder 13"/>
          <p:cNvSpPr>
            <a:spLocks noGrp="1"/>
          </p:cNvSpPr>
          <p:nvPr>
            <p:ph type="body" sz="quarter" idx="22"/>
          </p:nvPr>
        </p:nvSpPr>
        <p:spPr/>
        <p:txBody>
          <a:bodyPr/>
          <a:lstStyle/>
          <a:p>
            <a:r>
              <a:rPr kumimoji="1" lang="en-US" altLang="ja-JP" dirty="0"/>
              <a:t>AESTHETICS</a:t>
            </a:r>
            <a:endParaRPr kumimoji="1" lang="ja-JP" altLang="en-US" dirty="0"/>
          </a:p>
        </p:txBody>
      </p:sp>
      <p:sp>
        <p:nvSpPr>
          <p:cNvPr id="15" name="Text Placeholder 14"/>
          <p:cNvSpPr>
            <a:spLocks noGrp="1"/>
          </p:cNvSpPr>
          <p:nvPr>
            <p:ph type="body" sz="quarter" idx="23"/>
          </p:nvPr>
        </p:nvSpPr>
        <p:spPr/>
        <p:txBody>
          <a:bodyPr/>
          <a:lstStyle/>
          <a:p>
            <a:r>
              <a:rPr kumimoji="1" lang="en-US" altLang="ja-JP" dirty="0"/>
              <a:t>Option </a:t>
            </a:r>
            <a:r>
              <a:rPr kumimoji="1" lang="en-US" altLang="ja-JP" dirty="0" err="1"/>
              <a:t>delicatissimi</a:t>
            </a:r>
            <a:r>
              <a:rPr kumimoji="1" lang="en-US" altLang="ja-JP" dirty="0"/>
              <a:t> no </a:t>
            </a:r>
            <a:r>
              <a:rPr kumimoji="1" lang="en-US" altLang="ja-JP" dirty="0" err="1"/>
              <a:t>eam</a:t>
            </a:r>
            <a:r>
              <a:rPr kumimoji="1" lang="en-US" altLang="ja-JP" dirty="0"/>
              <a:t>, </a:t>
            </a:r>
            <a:r>
              <a:rPr kumimoji="1" lang="en-US" altLang="ja-JP" dirty="0" err="1"/>
              <a:t>vix</a:t>
            </a:r>
            <a:r>
              <a:rPr kumimoji="1" lang="en-US" altLang="ja-JP" dirty="0"/>
              <a:t> </a:t>
            </a:r>
            <a:r>
              <a:rPr kumimoji="1" lang="en-US" altLang="ja-JP" dirty="0" err="1"/>
              <a:t>esse</a:t>
            </a:r>
            <a:r>
              <a:rPr kumimoji="1" lang="en-US" altLang="ja-JP" dirty="0"/>
              <a:t> </a:t>
            </a:r>
            <a:r>
              <a:rPr kumimoji="1" lang="en-US" altLang="ja-JP" dirty="0" err="1"/>
              <a:t>interesset</a:t>
            </a:r>
            <a:r>
              <a:rPr kumimoji="1" lang="en-US" altLang="ja-JP" dirty="0"/>
              <a:t> no, quod </a:t>
            </a:r>
            <a:r>
              <a:rPr kumimoji="1" lang="en-US" altLang="ja-JP" dirty="0" err="1"/>
              <a:t>delicatissimi</a:t>
            </a:r>
            <a:r>
              <a:rPr kumimoji="1" lang="en-US" altLang="ja-JP" dirty="0"/>
              <a:t> id </a:t>
            </a:r>
            <a:r>
              <a:rPr kumimoji="1" lang="en-US" altLang="ja-JP" dirty="0" err="1"/>
              <a:t>mel</a:t>
            </a:r>
            <a:r>
              <a:rPr kumimoji="1" lang="en-US" altLang="ja-JP" dirty="0"/>
              <a:t>. </a:t>
            </a:r>
            <a:r>
              <a:rPr kumimoji="1" lang="en-US" altLang="ja-JP" dirty="0" err="1"/>
              <a:t>Illum</a:t>
            </a:r>
            <a:r>
              <a:rPr kumimoji="1" lang="en-US" altLang="ja-JP" dirty="0"/>
              <a:t> </a:t>
            </a:r>
            <a:r>
              <a:rPr kumimoji="1" lang="en-US" altLang="ja-JP" dirty="0" err="1"/>
              <a:t>dicant</a:t>
            </a:r>
            <a:r>
              <a:rPr kumimoji="1" lang="en-US" altLang="ja-JP" dirty="0"/>
              <a:t> </a:t>
            </a:r>
            <a:r>
              <a:rPr kumimoji="1" lang="en-US" altLang="ja-JP" dirty="0" err="1"/>
              <a:t>detraxit</a:t>
            </a:r>
            <a:r>
              <a:rPr kumimoji="1" lang="en-US" altLang="ja-JP" dirty="0"/>
              <a:t> cu </a:t>
            </a:r>
            <a:r>
              <a:rPr kumimoji="1" lang="en-US" altLang="ja-JP" dirty="0" err="1"/>
              <a:t>eos</a:t>
            </a:r>
            <a:r>
              <a:rPr kumimoji="1" lang="en-US" altLang="ja-JP" dirty="0"/>
              <a:t>, </a:t>
            </a:r>
            <a:r>
              <a:rPr kumimoji="1" lang="en-US" altLang="ja-JP" dirty="0" err="1"/>
              <a:t>ignota</a:t>
            </a:r>
            <a:r>
              <a:rPr kumimoji="1" lang="en-US" altLang="ja-JP" dirty="0"/>
              <a:t> </a:t>
            </a:r>
            <a:r>
              <a:rPr kumimoji="1" lang="en-US" altLang="ja-JP" dirty="0" err="1"/>
              <a:t>tincidunt</a:t>
            </a:r>
            <a:r>
              <a:rPr kumimoji="1" lang="en-US" altLang="ja-JP" dirty="0"/>
              <a:t> </a:t>
            </a:r>
            <a:r>
              <a:rPr kumimoji="1" lang="en-US" altLang="ja-JP" dirty="0" err="1"/>
              <a:t>sed</a:t>
            </a:r>
            <a:r>
              <a:rPr kumimoji="1" lang="en-US" altLang="ja-JP" dirty="0"/>
              <a:t> an. </a:t>
            </a:r>
            <a:r>
              <a:rPr kumimoji="1" lang="en-US" altLang="ja-JP" dirty="0" err="1"/>
              <a:t>Usu</a:t>
            </a:r>
            <a:r>
              <a:rPr kumimoji="1" lang="en-US" altLang="ja-JP" dirty="0"/>
              <a:t> </a:t>
            </a:r>
            <a:r>
              <a:rPr kumimoji="1" lang="en-US" altLang="ja-JP" dirty="0" err="1"/>
              <a:t>ea</a:t>
            </a:r>
            <a:r>
              <a:rPr kumimoji="1" lang="en-US" altLang="ja-JP" dirty="0"/>
              <a:t> </a:t>
            </a:r>
            <a:r>
              <a:rPr kumimoji="1" lang="en-US" altLang="ja-JP" dirty="0" err="1"/>
              <a:t>legere</a:t>
            </a:r>
            <a:r>
              <a:rPr kumimoji="1" lang="en-US" altLang="ja-JP" dirty="0"/>
              <a:t> </a:t>
            </a:r>
            <a:r>
              <a:rPr kumimoji="1" lang="en-US" altLang="ja-JP" dirty="0" err="1"/>
              <a:t>discere</a:t>
            </a:r>
            <a:r>
              <a:rPr kumimoji="1" lang="en-US" altLang="ja-JP" dirty="0"/>
              <a:t>, </a:t>
            </a:r>
            <a:r>
              <a:rPr kumimoji="1" lang="en-US" altLang="ja-JP" dirty="0" err="1"/>
              <a:t>illum</a:t>
            </a:r>
            <a:r>
              <a:rPr kumimoji="1" lang="en-US" altLang="ja-JP" dirty="0"/>
              <a:t> </a:t>
            </a:r>
            <a:r>
              <a:rPr kumimoji="1" lang="en-US" altLang="ja-JP" dirty="0" err="1"/>
              <a:t>postea</a:t>
            </a:r>
            <a:r>
              <a:rPr kumimoji="1" lang="en-US" altLang="ja-JP" dirty="0"/>
              <a:t> per ex.</a:t>
            </a:r>
            <a:endParaRPr kumimoji="1" lang="ja-JP" altLang="en-US" dirty="0"/>
          </a:p>
        </p:txBody>
      </p:sp>
      <p:sp>
        <p:nvSpPr>
          <p:cNvPr id="16" name="Text Placeholder 15"/>
          <p:cNvSpPr>
            <a:spLocks noGrp="1"/>
          </p:cNvSpPr>
          <p:nvPr>
            <p:ph type="body" sz="quarter" idx="24"/>
          </p:nvPr>
        </p:nvSpPr>
        <p:spPr/>
        <p:txBody>
          <a:bodyPr/>
          <a:lstStyle/>
          <a:p>
            <a:r>
              <a:rPr kumimoji="1" lang="en-US" altLang="ja-JP" dirty="0"/>
              <a:t>03</a:t>
            </a:r>
            <a:endParaRPr kumimoji="1" lang="ja-JP" altLang="en-US" dirty="0"/>
          </a:p>
        </p:txBody>
      </p:sp>
      <p:sp>
        <p:nvSpPr>
          <p:cNvPr id="17" name="Text Placeholder 16"/>
          <p:cNvSpPr>
            <a:spLocks noGrp="1"/>
          </p:cNvSpPr>
          <p:nvPr>
            <p:ph type="body" sz="quarter" idx="25"/>
          </p:nvPr>
        </p:nvSpPr>
        <p:spPr/>
        <p:txBody>
          <a:bodyPr/>
          <a:lstStyle/>
          <a:p>
            <a:r>
              <a:rPr kumimoji="1" lang="en-US" altLang="ja-JP" dirty="0"/>
              <a:t>USABILITY</a:t>
            </a:r>
            <a:endParaRPr kumimoji="1" lang="ja-JP" altLang="en-US" dirty="0"/>
          </a:p>
        </p:txBody>
      </p:sp>
      <p:sp>
        <p:nvSpPr>
          <p:cNvPr id="18" name="Text Placeholder 17"/>
          <p:cNvSpPr>
            <a:spLocks noGrp="1"/>
          </p:cNvSpPr>
          <p:nvPr>
            <p:ph type="body" sz="quarter" idx="26"/>
          </p:nvPr>
        </p:nvSpPr>
        <p:spPr/>
        <p:txBody>
          <a:bodyPr/>
          <a:lstStyle/>
          <a:p>
            <a:r>
              <a:rPr kumimoji="1" lang="en-US" altLang="ja-JP" dirty="0" err="1"/>
              <a:t>Eum</a:t>
            </a:r>
            <a:r>
              <a:rPr kumimoji="1" lang="en-US" altLang="ja-JP" dirty="0"/>
              <a:t> </a:t>
            </a:r>
            <a:r>
              <a:rPr kumimoji="1" lang="en-US" altLang="ja-JP" dirty="0" err="1"/>
              <a:t>falli</a:t>
            </a:r>
            <a:r>
              <a:rPr kumimoji="1" lang="en-US" altLang="ja-JP" dirty="0"/>
              <a:t> </a:t>
            </a:r>
            <a:r>
              <a:rPr kumimoji="1" lang="en-US" altLang="ja-JP" dirty="0" err="1"/>
              <a:t>deseruisse</a:t>
            </a:r>
            <a:r>
              <a:rPr kumimoji="1" lang="en-US" altLang="ja-JP" dirty="0"/>
              <a:t> </a:t>
            </a:r>
            <a:r>
              <a:rPr kumimoji="1" lang="en-US" altLang="ja-JP" dirty="0" err="1"/>
              <a:t>adversarium</a:t>
            </a:r>
            <a:r>
              <a:rPr kumimoji="1" lang="en-US" altLang="ja-JP" dirty="0"/>
              <a:t> in, ex </a:t>
            </a:r>
            <a:r>
              <a:rPr kumimoji="1" lang="en-US" altLang="ja-JP" dirty="0" err="1"/>
              <a:t>mei</a:t>
            </a:r>
            <a:r>
              <a:rPr kumimoji="1" lang="en-US" altLang="ja-JP" dirty="0"/>
              <a:t> fugit </a:t>
            </a:r>
            <a:r>
              <a:rPr kumimoji="1" lang="en-US" altLang="ja-JP" dirty="0" err="1"/>
              <a:t>impedit</a:t>
            </a:r>
            <a:r>
              <a:rPr kumimoji="1" lang="en-US" altLang="ja-JP" dirty="0"/>
              <a:t>. At his option </a:t>
            </a:r>
            <a:r>
              <a:rPr kumimoji="1" lang="en-US" altLang="ja-JP" dirty="0" err="1"/>
              <a:t>apeirian</a:t>
            </a:r>
            <a:r>
              <a:rPr kumimoji="1" lang="en-US" altLang="ja-JP" dirty="0"/>
              <a:t>. </a:t>
            </a:r>
            <a:r>
              <a:rPr kumimoji="1" lang="en-US" altLang="ja-JP" dirty="0">
                <a:solidFill>
                  <a:schemeClr val="accent1"/>
                </a:solidFill>
              </a:rPr>
              <a:t>Est </a:t>
            </a:r>
            <a:r>
              <a:rPr kumimoji="1" lang="en-US" altLang="ja-JP" dirty="0" err="1">
                <a:solidFill>
                  <a:schemeClr val="accent1"/>
                </a:solidFill>
              </a:rPr>
              <a:t>dico</a:t>
            </a:r>
            <a:r>
              <a:rPr kumimoji="1" lang="en-US" altLang="ja-JP" dirty="0">
                <a:solidFill>
                  <a:schemeClr val="accent1"/>
                </a:solidFill>
              </a:rPr>
              <a:t> </a:t>
            </a:r>
            <a:r>
              <a:rPr kumimoji="1" lang="en-US" altLang="ja-JP" dirty="0" err="1">
                <a:solidFill>
                  <a:schemeClr val="accent1"/>
                </a:solidFill>
              </a:rPr>
              <a:t>eirmod</a:t>
            </a:r>
            <a:r>
              <a:rPr kumimoji="1" lang="en-US" altLang="ja-JP" dirty="0">
                <a:solidFill>
                  <a:schemeClr val="accent1"/>
                </a:solidFill>
              </a:rPr>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nec</a:t>
            </a:r>
            <a:r>
              <a:rPr kumimoji="1" lang="en-US" altLang="ja-JP" dirty="0">
                <a:solidFill>
                  <a:schemeClr val="accent1"/>
                </a:solidFill>
              </a:rPr>
              <a:t> posse </a:t>
            </a:r>
            <a:r>
              <a:rPr kumimoji="1" lang="en-US" altLang="ja-JP" dirty="0" err="1">
                <a:solidFill>
                  <a:schemeClr val="accent1"/>
                </a:solidFill>
              </a:rPr>
              <a:t>docendi</a:t>
            </a:r>
            <a:r>
              <a:rPr kumimoji="1" lang="en-US" altLang="ja-JP" dirty="0">
                <a:solidFill>
                  <a:schemeClr val="accent1"/>
                </a:solidFill>
              </a:rPr>
              <a:t> </a:t>
            </a:r>
            <a:r>
              <a:rPr kumimoji="1" lang="en-US" altLang="ja-JP" dirty="0" err="1">
                <a:solidFill>
                  <a:schemeClr val="accent1"/>
                </a:solidFill>
              </a:rPr>
              <a:t>dissentias</a:t>
            </a:r>
            <a:r>
              <a:rPr kumimoji="1" lang="en-US" altLang="ja-JP" dirty="0">
                <a:solidFill>
                  <a:schemeClr val="accent1"/>
                </a:solidFill>
              </a:rPr>
              <a:t> </a:t>
            </a:r>
            <a:r>
              <a:rPr kumimoji="1" lang="en-US" altLang="ja-JP" dirty="0" err="1">
                <a:solidFill>
                  <a:schemeClr val="accent1"/>
                </a:solidFill>
              </a:rPr>
              <a:t>ea</a:t>
            </a:r>
            <a:r>
              <a:rPr kumimoji="1" lang="en-US" altLang="ja-JP" dirty="0"/>
              <a:t>, cum </a:t>
            </a:r>
            <a:r>
              <a:rPr kumimoji="1" lang="en-US" altLang="ja-JP" dirty="0" err="1"/>
              <a:t>detraxit</a:t>
            </a:r>
            <a:r>
              <a:rPr kumimoji="1" lang="en-US" altLang="ja-JP" dirty="0"/>
              <a:t> </a:t>
            </a:r>
            <a:r>
              <a:rPr kumimoji="1" lang="en-US" altLang="ja-JP" dirty="0" err="1"/>
              <a:t>vituperata</a:t>
            </a:r>
            <a:r>
              <a:rPr kumimoji="1" lang="en-US" altLang="ja-JP" dirty="0"/>
              <a:t> </a:t>
            </a:r>
            <a:r>
              <a:rPr kumimoji="1" lang="en-US" altLang="ja-JP" dirty="0" err="1"/>
              <a:t>definitionem</a:t>
            </a:r>
            <a:r>
              <a:rPr kumimoji="1" lang="en-US" altLang="ja-JP" dirty="0"/>
              <a:t> et.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55</a:t>
            </a:fld>
            <a:endParaRPr lang="en-US" dirty="0"/>
          </a:p>
        </p:txBody>
      </p:sp>
    </p:spTree>
    <p:extLst>
      <p:ext uri="{BB962C8B-B14F-4D97-AF65-F5344CB8AC3E}">
        <p14:creationId xmlns:p14="http://schemas.microsoft.com/office/powerpoint/2010/main" val="497599812"/>
      </p:ext>
    </p:extLst>
  </p:cSld>
  <p:clrMapOvr>
    <a:masterClrMapping/>
  </p:clrMapOvr>
  <mc:AlternateContent xmlns:mc="http://schemas.openxmlformats.org/markup-compatibility/2006" xmlns:p14="http://schemas.microsoft.com/office/powerpoint/2010/main">
    <mc:Choice Requires="p14">
      <p:transition spd="slow" p14:dur="1250" advTm="5087">
        <p14:flip dir="r"/>
      </p:transition>
    </mc:Choice>
    <mc:Fallback xmlns="">
      <p:transition spd="slow" advTm="5087">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4" name="Title 13"/>
          <p:cNvSpPr>
            <a:spLocks noGrp="1"/>
          </p:cNvSpPr>
          <p:nvPr>
            <p:ph type="title"/>
          </p:nvPr>
        </p:nvSpPr>
        <p:spPr/>
        <p:txBody>
          <a:bodyPr/>
          <a:lstStyle/>
          <a:p>
            <a:r>
              <a:rPr kumimoji="1" lang="en-US" altLang="ja-JP" dirty="0"/>
              <a:t>4 </a:t>
            </a:r>
            <a:r>
              <a:rPr kumimoji="1" lang="en-US" altLang="ja-JP" dirty="0">
                <a:solidFill>
                  <a:schemeClr val="accent1"/>
                </a:solidFill>
              </a:rPr>
              <a:t>PILLARS</a:t>
            </a:r>
            <a:endParaRPr kumimoji="1" lang="ja-JP" altLang="en-US" dirty="0">
              <a:solidFill>
                <a:schemeClr val="accent1"/>
              </a:solidFill>
            </a:endParaRPr>
          </a:p>
        </p:txBody>
      </p:sp>
      <p:sp>
        <p:nvSpPr>
          <p:cNvPr id="16" name="Text Placeholder 15"/>
          <p:cNvSpPr>
            <a:spLocks noGrp="1"/>
          </p:cNvSpPr>
          <p:nvPr>
            <p:ph type="body" sz="quarter" idx="19"/>
          </p:nvPr>
        </p:nvSpPr>
        <p:spPr/>
        <p:txBody>
          <a:bodyPr/>
          <a:lstStyle/>
          <a:p>
            <a:r>
              <a:rPr kumimoji="1" lang="en-US" altLang="ja-JP" dirty="0"/>
              <a:t>01</a:t>
            </a:r>
            <a:endParaRPr kumimoji="1" lang="ja-JP" altLang="en-US" dirty="0"/>
          </a:p>
        </p:txBody>
      </p:sp>
      <p:sp>
        <p:nvSpPr>
          <p:cNvPr id="15" name="Text Placeholder 14"/>
          <p:cNvSpPr>
            <a:spLocks noGrp="1"/>
          </p:cNvSpPr>
          <p:nvPr>
            <p:ph type="body" sz="quarter" idx="18"/>
          </p:nvPr>
        </p:nvSpPr>
        <p:spPr/>
        <p:txBody>
          <a:bodyPr/>
          <a:lstStyle/>
          <a:p>
            <a:r>
              <a:rPr kumimoji="1" lang="en-US" altLang="ja-JP" dirty="0"/>
              <a:t>FUNCTIONALITY</a:t>
            </a:r>
            <a:endParaRPr kumimoji="1" lang="ja-JP" altLang="en-US" dirty="0"/>
          </a:p>
        </p:txBody>
      </p:sp>
      <p:sp>
        <p:nvSpPr>
          <p:cNvPr id="17" name="Text Placeholder 16"/>
          <p:cNvSpPr>
            <a:spLocks noGrp="1"/>
          </p:cNvSpPr>
          <p:nvPr>
            <p:ph type="body" sz="quarter" idx="20"/>
          </p:nvPr>
        </p:nvSpPr>
        <p:spPr/>
        <p:txBody>
          <a:bodyPr/>
          <a:lstStyle/>
          <a:p>
            <a:r>
              <a:rPr kumimoji="1" lang="en-US" altLang="ja-JP" dirty="0" err="1"/>
              <a:t>Ei</a:t>
            </a:r>
            <a:r>
              <a:rPr kumimoji="1" lang="en-US" altLang="ja-JP" dirty="0"/>
              <a:t> qui </a:t>
            </a:r>
            <a:r>
              <a:rPr kumimoji="1" lang="en-US" altLang="ja-JP" dirty="0" err="1"/>
              <a:t>tota</a:t>
            </a:r>
            <a:r>
              <a:rPr kumimoji="1" lang="en-US" altLang="ja-JP" dirty="0"/>
              <a:t> </a:t>
            </a:r>
            <a:r>
              <a:rPr kumimoji="1" lang="en-US" altLang="ja-JP" dirty="0" err="1"/>
              <a:t>inani</a:t>
            </a:r>
            <a:r>
              <a:rPr kumimoji="1" lang="en-US" altLang="ja-JP" dirty="0"/>
              <a:t>, </a:t>
            </a:r>
            <a:r>
              <a:rPr kumimoji="1" lang="en-US" altLang="ja-JP" dirty="0" err="1"/>
              <a:t>nam</a:t>
            </a:r>
            <a:r>
              <a:rPr kumimoji="1" lang="en-US" altLang="ja-JP" dirty="0"/>
              <a:t> </a:t>
            </a:r>
            <a:r>
              <a:rPr kumimoji="1" lang="en-US" altLang="ja-JP" dirty="0" err="1"/>
              <a:t>eu</a:t>
            </a:r>
            <a:r>
              <a:rPr kumimoji="1" lang="en-US" altLang="ja-JP" dirty="0"/>
              <a:t> fugit </a:t>
            </a:r>
            <a:r>
              <a:rPr kumimoji="1" lang="en-US" altLang="ja-JP" dirty="0" err="1"/>
              <a:t>tation</a:t>
            </a:r>
            <a:r>
              <a:rPr kumimoji="1" lang="en-US" altLang="ja-JP" dirty="0"/>
              <a:t> </a:t>
            </a:r>
            <a:r>
              <a:rPr kumimoji="1" lang="en-US" altLang="ja-JP" dirty="0" err="1"/>
              <a:t>altera</a:t>
            </a:r>
            <a:r>
              <a:rPr kumimoji="1" lang="en-US" altLang="ja-JP" dirty="0"/>
              <a:t>. Et </a:t>
            </a:r>
            <a:r>
              <a:rPr kumimoji="1" lang="en-US" altLang="ja-JP" dirty="0" err="1"/>
              <a:t>gubergren</a:t>
            </a:r>
            <a:r>
              <a:rPr kumimoji="1" lang="en-US" altLang="ja-JP" dirty="0"/>
              <a:t> </a:t>
            </a:r>
            <a:r>
              <a:rPr kumimoji="1" lang="en-US" altLang="ja-JP" dirty="0" err="1"/>
              <a:t>percipitur</a:t>
            </a:r>
            <a:r>
              <a:rPr kumimoji="1" lang="en-US" altLang="ja-JP" dirty="0"/>
              <a:t> </a:t>
            </a:r>
            <a:r>
              <a:rPr kumimoji="1" lang="en-US" altLang="ja-JP" dirty="0" err="1"/>
              <a:t>vix</a:t>
            </a:r>
            <a:r>
              <a:rPr kumimoji="1" lang="en-US" altLang="ja-JP" dirty="0"/>
              <a:t>. </a:t>
            </a:r>
            <a:r>
              <a:rPr kumimoji="1" lang="en-US" altLang="ja-JP" dirty="0" err="1"/>
              <a:t>Nibh</a:t>
            </a:r>
            <a:r>
              <a:rPr kumimoji="1" lang="en-US" altLang="ja-JP" dirty="0"/>
              <a:t> </a:t>
            </a:r>
            <a:r>
              <a:rPr kumimoji="1" lang="en-US" altLang="ja-JP" dirty="0" err="1"/>
              <a:t>inani</a:t>
            </a:r>
            <a:r>
              <a:rPr kumimoji="1" lang="en-US" altLang="ja-JP" dirty="0"/>
              <a:t> an </a:t>
            </a:r>
            <a:r>
              <a:rPr kumimoji="1" lang="en-US" altLang="ja-JP" dirty="0" err="1"/>
              <a:t>vel</a:t>
            </a:r>
            <a:r>
              <a:rPr kumimoji="1" lang="en-US" altLang="ja-JP" dirty="0"/>
              <a:t>, per </a:t>
            </a:r>
            <a:r>
              <a:rPr kumimoji="1" lang="en-US" altLang="ja-JP" dirty="0" err="1"/>
              <a:t>modo</a:t>
            </a:r>
            <a:r>
              <a:rPr kumimoji="1" lang="en-US" altLang="ja-JP" dirty="0"/>
              <a:t> </a:t>
            </a:r>
            <a:r>
              <a:rPr kumimoji="1" lang="en-US" altLang="ja-JP" dirty="0" err="1"/>
              <a:t>ferri</a:t>
            </a:r>
            <a:r>
              <a:rPr kumimoji="1" lang="en-US" altLang="ja-JP" dirty="0"/>
              <a:t> </a:t>
            </a:r>
            <a:r>
              <a:rPr kumimoji="1" lang="en-US" altLang="ja-JP" dirty="0" err="1"/>
              <a:t>constituam</a:t>
            </a:r>
            <a:r>
              <a:rPr kumimoji="1" lang="en-US" altLang="ja-JP" dirty="0"/>
              <a:t> cu. </a:t>
            </a:r>
            <a:r>
              <a:rPr kumimoji="1" lang="en-US" altLang="ja-JP" dirty="0" err="1"/>
              <a:t>Mea</a:t>
            </a:r>
            <a:r>
              <a:rPr kumimoji="1" lang="en-US" altLang="ja-JP" dirty="0"/>
              <a:t> </a:t>
            </a:r>
            <a:r>
              <a:rPr kumimoji="1" lang="en-US" altLang="ja-JP" dirty="0" err="1"/>
              <a:t>malorum</a:t>
            </a:r>
            <a:r>
              <a:rPr kumimoji="1" lang="en-US" altLang="ja-JP" dirty="0"/>
              <a:t> </a:t>
            </a:r>
            <a:r>
              <a:rPr kumimoji="1" lang="en-US" altLang="ja-JP" dirty="0" err="1"/>
              <a:t>iudicabit</a:t>
            </a:r>
            <a:r>
              <a:rPr kumimoji="1" lang="en-US" altLang="ja-JP" dirty="0"/>
              <a:t> </a:t>
            </a:r>
            <a:r>
              <a:rPr kumimoji="1" lang="en-US" altLang="ja-JP" dirty="0" err="1"/>
              <a:t>ut</a:t>
            </a:r>
            <a:r>
              <a:rPr kumimoji="1" lang="en-US" altLang="ja-JP" dirty="0"/>
              <a:t>, </a:t>
            </a:r>
            <a:r>
              <a:rPr kumimoji="1" lang="en-US" altLang="ja-JP" dirty="0" err="1"/>
              <a:t>ea</a:t>
            </a:r>
            <a:r>
              <a:rPr kumimoji="1" lang="en-US" altLang="ja-JP" dirty="0"/>
              <a:t> </a:t>
            </a:r>
            <a:r>
              <a:rPr kumimoji="1" lang="en-US" altLang="ja-JP" dirty="0" err="1"/>
              <a:t>autem</a:t>
            </a:r>
            <a:r>
              <a:rPr kumimoji="1" lang="en-US" altLang="ja-JP" dirty="0"/>
              <a:t> </a:t>
            </a:r>
            <a:r>
              <a:rPr kumimoji="1" lang="en-US" altLang="ja-JP" dirty="0" err="1"/>
              <a:t>dictas</a:t>
            </a:r>
            <a:r>
              <a:rPr kumimoji="1" lang="en-US" altLang="ja-JP" dirty="0"/>
              <a:t> has. </a:t>
            </a:r>
            <a:endParaRPr kumimoji="1" lang="ja-JP" altLang="en-US" dirty="0"/>
          </a:p>
        </p:txBody>
      </p:sp>
      <p:sp>
        <p:nvSpPr>
          <p:cNvPr id="18" name="Text Placeholder 17"/>
          <p:cNvSpPr>
            <a:spLocks noGrp="1"/>
          </p:cNvSpPr>
          <p:nvPr>
            <p:ph type="body" sz="quarter" idx="21"/>
          </p:nvPr>
        </p:nvSpPr>
        <p:spPr/>
        <p:txBody>
          <a:bodyPr/>
          <a:lstStyle/>
          <a:p>
            <a:r>
              <a:rPr kumimoji="1" lang="en-US" altLang="ja-JP" dirty="0"/>
              <a:t>02</a:t>
            </a:r>
            <a:endParaRPr kumimoji="1" lang="ja-JP" altLang="en-US" dirty="0"/>
          </a:p>
        </p:txBody>
      </p:sp>
      <p:sp>
        <p:nvSpPr>
          <p:cNvPr id="19" name="Text Placeholder 18"/>
          <p:cNvSpPr>
            <a:spLocks noGrp="1"/>
          </p:cNvSpPr>
          <p:nvPr>
            <p:ph type="body" sz="quarter" idx="22"/>
          </p:nvPr>
        </p:nvSpPr>
        <p:spPr/>
        <p:txBody>
          <a:bodyPr/>
          <a:lstStyle/>
          <a:p>
            <a:r>
              <a:rPr kumimoji="1" lang="en-US" altLang="ja-JP" dirty="0"/>
              <a:t>AESTHETICS</a:t>
            </a:r>
            <a:endParaRPr kumimoji="1" lang="ja-JP" altLang="en-US" dirty="0"/>
          </a:p>
        </p:txBody>
      </p:sp>
      <p:sp>
        <p:nvSpPr>
          <p:cNvPr id="20" name="Text Placeholder 19"/>
          <p:cNvSpPr>
            <a:spLocks noGrp="1"/>
          </p:cNvSpPr>
          <p:nvPr>
            <p:ph type="body" sz="quarter" idx="23"/>
          </p:nvPr>
        </p:nvSpPr>
        <p:spPr/>
        <p:txBody>
          <a:bodyPr/>
          <a:lstStyle/>
          <a:p>
            <a:r>
              <a:rPr kumimoji="1" lang="en-US" altLang="ja-JP" dirty="0"/>
              <a:t>Brute </a:t>
            </a:r>
            <a:r>
              <a:rPr kumimoji="1" lang="en-US" altLang="ja-JP" dirty="0" err="1"/>
              <a:t>luptatum</a:t>
            </a:r>
            <a:r>
              <a:rPr kumimoji="1" lang="en-US" altLang="ja-JP" dirty="0"/>
              <a:t> </a:t>
            </a:r>
            <a:r>
              <a:rPr kumimoji="1" lang="en-US" altLang="ja-JP" dirty="0" err="1"/>
              <a:t>convenire</a:t>
            </a:r>
            <a:r>
              <a:rPr kumimoji="1" lang="en-US" altLang="ja-JP" dirty="0"/>
              <a:t> </a:t>
            </a:r>
            <a:r>
              <a:rPr kumimoji="1" lang="en-US" altLang="ja-JP" dirty="0" err="1"/>
              <a:t>mei</a:t>
            </a:r>
            <a:r>
              <a:rPr kumimoji="1" lang="en-US" altLang="ja-JP" dirty="0"/>
              <a:t> ne. Ad doming </a:t>
            </a:r>
            <a:r>
              <a:rPr kumimoji="1" lang="en-US" altLang="ja-JP" dirty="0" err="1"/>
              <a:t>verterem</a:t>
            </a:r>
            <a:r>
              <a:rPr kumimoji="1" lang="en-US" altLang="ja-JP" dirty="0"/>
              <a:t> </a:t>
            </a:r>
            <a:r>
              <a:rPr kumimoji="1" lang="en-US" altLang="ja-JP" dirty="0" err="1"/>
              <a:t>eos</a:t>
            </a:r>
            <a:r>
              <a:rPr kumimoji="1" lang="en-US" altLang="ja-JP" dirty="0"/>
              <a:t>, quo </a:t>
            </a:r>
            <a:r>
              <a:rPr kumimoji="1" lang="en-US" altLang="ja-JP" dirty="0" err="1"/>
              <a:t>aliquip</a:t>
            </a:r>
            <a:r>
              <a:rPr kumimoji="1" lang="en-US" altLang="ja-JP" dirty="0"/>
              <a:t> </a:t>
            </a:r>
            <a:r>
              <a:rPr kumimoji="1" lang="en-US" altLang="ja-JP" dirty="0" err="1"/>
              <a:t>eligendi</a:t>
            </a:r>
            <a:r>
              <a:rPr kumimoji="1" lang="en-US" altLang="ja-JP" dirty="0"/>
              <a:t> </a:t>
            </a:r>
            <a:r>
              <a:rPr kumimoji="1" lang="en-US" altLang="ja-JP" dirty="0" err="1"/>
              <a:t>senserit</a:t>
            </a:r>
            <a:r>
              <a:rPr kumimoji="1" lang="en-US" altLang="ja-JP" dirty="0"/>
              <a:t> in, </a:t>
            </a:r>
            <a:r>
              <a:rPr kumimoji="1" lang="en-US" altLang="ja-JP" dirty="0" err="1"/>
              <a:t>amet</a:t>
            </a:r>
            <a:r>
              <a:rPr kumimoji="1" lang="en-US" altLang="ja-JP" dirty="0"/>
              <a:t> </a:t>
            </a:r>
            <a:r>
              <a:rPr kumimoji="1" lang="en-US" altLang="ja-JP" dirty="0" err="1"/>
              <a:t>maiestatis</a:t>
            </a:r>
            <a:r>
              <a:rPr kumimoji="1" lang="en-US" altLang="ja-JP" dirty="0"/>
              <a:t> </a:t>
            </a:r>
            <a:r>
              <a:rPr kumimoji="1" lang="en-US" altLang="ja-JP" dirty="0" err="1"/>
              <a:t>comprehensam</a:t>
            </a:r>
            <a:r>
              <a:rPr kumimoji="1" lang="en-US" altLang="ja-JP" dirty="0"/>
              <a:t> </a:t>
            </a:r>
            <a:r>
              <a:rPr kumimoji="1" lang="en-US" altLang="ja-JP" dirty="0" err="1"/>
              <a:t>te</a:t>
            </a:r>
            <a:r>
              <a:rPr kumimoji="1" lang="en-US" altLang="ja-JP" dirty="0"/>
              <a:t> </a:t>
            </a:r>
            <a:r>
              <a:rPr kumimoji="1" lang="en-US" altLang="ja-JP" dirty="0" err="1"/>
              <a:t>ius</a:t>
            </a:r>
            <a:r>
              <a:rPr kumimoji="1" lang="en-US" altLang="ja-JP" dirty="0"/>
              <a:t>.</a:t>
            </a:r>
            <a:endParaRPr kumimoji="1" lang="ja-JP" altLang="en-US" dirty="0"/>
          </a:p>
        </p:txBody>
      </p:sp>
      <p:sp>
        <p:nvSpPr>
          <p:cNvPr id="21" name="Text Placeholder 20"/>
          <p:cNvSpPr>
            <a:spLocks noGrp="1"/>
          </p:cNvSpPr>
          <p:nvPr>
            <p:ph type="body" sz="quarter" idx="24"/>
          </p:nvPr>
        </p:nvSpPr>
        <p:spPr/>
        <p:txBody>
          <a:bodyPr/>
          <a:lstStyle/>
          <a:p>
            <a:r>
              <a:rPr kumimoji="1" lang="en-US" altLang="ja-JP" dirty="0"/>
              <a:t>03</a:t>
            </a:r>
            <a:endParaRPr kumimoji="1" lang="ja-JP" altLang="en-US" dirty="0"/>
          </a:p>
        </p:txBody>
      </p:sp>
      <p:sp>
        <p:nvSpPr>
          <p:cNvPr id="22" name="Text Placeholder 21"/>
          <p:cNvSpPr>
            <a:spLocks noGrp="1"/>
          </p:cNvSpPr>
          <p:nvPr>
            <p:ph type="body" sz="quarter" idx="25"/>
          </p:nvPr>
        </p:nvSpPr>
        <p:spPr/>
        <p:txBody>
          <a:bodyPr/>
          <a:lstStyle/>
          <a:p>
            <a:r>
              <a:rPr kumimoji="1" lang="en-US" altLang="ja-JP" dirty="0"/>
              <a:t>USABILITY</a:t>
            </a:r>
            <a:endParaRPr kumimoji="1" lang="ja-JP" altLang="en-US" dirty="0"/>
          </a:p>
        </p:txBody>
      </p:sp>
      <p:sp>
        <p:nvSpPr>
          <p:cNvPr id="23" name="Text Placeholder 22"/>
          <p:cNvSpPr>
            <a:spLocks noGrp="1"/>
          </p:cNvSpPr>
          <p:nvPr>
            <p:ph type="body" sz="quarter" idx="26"/>
          </p:nvPr>
        </p:nvSpPr>
        <p:spPr/>
        <p:txBody>
          <a:bodyPr/>
          <a:lstStyle/>
          <a:p>
            <a:r>
              <a:rPr kumimoji="1" lang="en-US" altLang="ja-JP" dirty="0"/>
              <a:t>Et </a:t>
            </a:r>
            <a:r>
              <a:rPr kumimoji="1" lang="en-US" altLang="ja-JP" dirty="0" err="1"/>
              <a:t>mei</a:t>
            </a:r>
            <a:r>
              <a:rPr kumimoji="1" lang="en-US" altLang="ja-JP" dirty="0"/>
              <a:t> partem perfecto </a:t>
            </a:r>
            <a:r>
              <a:rPr kumimoji="1" lang="en-US" altLang="ja-JP" dirty="0" err="1"/>
              <a:t>lobortis</a:t>
            </a:r>
            <a:r>
              <a:rPr kumimoji="1" lang="en-US" altLang="ja-JP" dirty="0"/>
              <a:t>. </a:t>
            </a:r>
            <a:r>
              <a:rPr kumimoji="1" lang="en-US" altLang="ja-JP" dirty="0" err="1"/>
              <a:t>Eu</a:t>
            </a:r>
            <a:r>
              <a:rPr kumimoji="1" lang="en-US" altLang="ja-JP" dirty="0"/>
              <a:t> sea </a:t>
            </a:r>
            <a:r>
              <a:rPr kumimoji="1" lang="en-US" altLang="ja-JP" dirty="0" err="1"/>
              <a:t>verear</a:t>
            </a:r>
            <a:r>
              <a:rPr kumimoji="1" lang="en-US" altLang="ja-JP" dirty="0"/>
              <a:t> </a:t>
            </a:r>
            <a:r>
              <a:rPr kumimoji="1" lang="en-US" altLang="ja-JP" dirty="0" err="1"/>
              <a:t>principes</a:t>
            </a:r>
            <a:r>
              <a:rPr kumimoji="1" lang="en-US" altLang="ja-JP" dirty="0"/>
              <a:t> </a:t>
            </a:r>
            <a:r>
              <a:rPr kumimoji="1" lang="en-US" altLang="ja-JP" dirty="0" err="1"/>
              <a:t>aliquando</a:t>
            </a:r>
            <a:r>
              <a:rPr kumimoji="1" lang="en-US" altLang="ja-JP" dirty="0"/>
              <a:t>, alia </a:t>
            </a:r>
            <a:r>
              <a:rPr kumimoji="1" lang="en-US" altLang="ja-JP" dirty="0" err="1"/>
              <a:t>velit</a:t>
            </a:r>
            <a:r>
              <a:rPr kumimoji="1" lang="en-US" altLang="ja-JP" dirty="0"/>
              <a:t> </a:t>
            </a:r>
            <a:r>
              <a:rPr kumimoji="1" lang="en-US" altLang="ja-JP" dirty="0" err="1"/>
              <a:t>eum</a:t>
            </a:r>
            <a:r>
              <a:rPr kumimoji="1" lang="en-US" altLang="ja-JP" dirty="0"/>
              <a:t> ad, </a:t>
            </a:r>
            <a:r>
              <a:rPr kumimoji="1" lang="en-US" altLang="ja-JP" dirty="0" err="1"/>
              <a:t>tempor</a:t>
            </a:r>
            <a:r>
              <a:rPr kumimoji="1" lang="en-US" altLang="ja-JP" dirty="0"/>
              <a:t> </a:t>
            </a:r>
            <a:r>
              <a:rPr kumimoji="1" lang="en-US" altLang="ja-JP" dirty="0" err="1"/>
              <a:t>essent</a:t>
            </a:r>
            <a:r>
              <a:rPr kumimoji="1" lang="en-US" altLang="ja-JP" dirty="0"/>
              <a:t> </a:t>
            </a:r>
            <a:r>
              <a:rPr kumimoji="1" lang="en-US" altLang="ja-JP" dirty="0" err="1"/>
              <a:t>laoreet</a:t>
            </a:r>
            <a:r>
              <a:rPr kumimoji="1" lang="en-US" altLang="ja-JP" dirty="0"/>
              <a:t> </a:t>
            </a:r>
            <a:r>
              <a:rPr kumimoji="1" lang="en-US" altLang="ja-JP" dirty="0" err="1"/>
              <a:t>ea</a:t>
            </a:r>
            <a:r>
              <a:rPr kumimoji="1" lang="en-US" altLang="ja-JP" dirty="0"/>
              <a:t> </a:t>
            </a:r>
            <a:r>
              <a:rPr kumimoji="1" lang="en-US" altLang="ja-JP" dirty="0" err="1"/>
              <a:t>mel</a:t>
            </a:r>
            <a:r>
              <a:rPr kumimoji="1" lang="en-US" altLang="ja-JP" dirty="0"/>
              <a:t>. </a:t>
            </a:r>
            <a:r>
              <a:rPr kumimoji="1" lang="en-US" altLang="ja-JP" dirty="0" err="1"/>
              <a:t>Vel</a:t>
            </a:r>
            <a:r>
              <a:rPr kumimoji="1" lang="en-US" altLang="ja-JP" dirty="0"/>
              <a:t> </a:t>
            </a:r>
            <a:r>
              <a:rPr kumimoji="1" lang="en-US" altLang="ja-JP" dirty="0" err="1"/>
              <a:t>malis</a:t>
            </a:r>
            <a:r>
              <a:rPr kumimoji="1" lang="en-US" altLang="ja-JP" dirty="0"/>
              <a:t> </a:t>
            </a:r>
            <a:r>
              <a:rPr kumimoji="1" lang="en-US" altLang="ja-JP" dirty="0" err="1"/>
              <a:t>mnesarchum</a:t>
            </a:r>
            <a:r>
              <a:rPr kumimoji="1" lang="en-US" altLang="ja-JP" dirty="0"/>
              <a:t> </a:t>
            </a:r>
            <a:r>
              <a:rPr kumimoji="1" lang="en-US" altLang="ja-JP" dirty="0" err="1"/>
              <a:t>eu</a:t>
            </a:r>
            <a:r>
              <a:rPr kumimoji="1" lang="en-US" altLang="ja-JP" dirty="0"/>
              <a:t>.</a:t>
            </a:r>
            <a:endParaRPr kumimoji="1" lang="ja-JP" altLang="en-US" dirty="0"/>
          </a:p>
        </p:txBody>
      </p:sp>
      <p:sp>
        <p:nvSpPr>
          <p:cNvPr id="24" name="Text Placeholder 23"/>
          <p:cNvSpPr>
            <a:spLocks noGrp="1"/>
          </p:cNvSpPr>
          <p:nvPr>
            <p:ph type="body" sz="quarter" idx="27"/>
          </p:nvPr>
        </p:nvSpPr>
        <p:spPr/>
        <p:txBody>
          <a:bodyPr/>
          <a:lstStyle/>
          <a:p>
            <a:r>
              <a:rPr kumimoji="1" lang="en-US" altLang="ja-JP" dirty="0"/>
              <a:t>04</a:t>
            </a:r>
            <a:endParaRPr kumimoji="1" lang="ja-JP" altLang="en-US" dirty="0"/>
          </a:p>
        </p:txBody>
      </p:sp>
      <p:sp>
        <p:nvSpPr>
          <p:cNvPr id="25" name="Text Placeholder 24"/>
          <p:cNvSpPr>
            <a:spLocks noGrp="1"/>
          </p:cNvSpPr>
          <p:nvPr>
            <p:ph type="body" sz="quarter" idx="28"/>
          </p:nvPr>
        </p:nvSpPr>
        <p:spPr/>
        <p:txBody>
          <a:bodyPr/>
          <a:lstStyle/>
          <a:p>
            <a:r>
              <a:rPr kumimoji="1" lang="en-US" altLang="ja-JP" dirty="0"/>
              <a:t>RETENTION</a:t>
            </a:r>
            <a:endParaRPr kumimoji="1" lang="ja-JP" altLang="en-US" dirty="0"/>
          </a:p>
        </p:txBody>
      </p:sp>
      <p:sp>
        <p:nvSpPr>
          <p:cNvPr id="26" name="Text Placeholder 25"/>
          <p:cNvSpPr>
            <a:spLocks noGrp="1"/>
          </p:cNvSpPr>
          <p:nvPr>
            <p:ph type="body" sz="quarter" idx="29"/>
          </p:nvPr>
        </p:nvSpPr>
        <p:spPr/>
        <p:txBody>
          <a:bodyPr/>
          <a:lstStyle/>
          <a:p>
            <a:r>
              <a:rPr kumimoji="1" lang="en-US" altLang="ja-JP" dirty="0" err="1"/>
              <a:t>Lobortis</a:t>
            </a:r>
            <a:r>
              <a:rPr kumimoji="1" lang="en-US" altLang="ja-JP" dirty="0"/>
              <a:t> </a:t>
            </a:r>
            <a:r>
              <a:rPr kumimoji="1" lang="en-US" altLang="ja-JP" dirty="0" err="1"/>
              <a:t>accusamus</a:t>
            </a:r>
            <a:r>
              <a:rPr kumimoji="1" lang="en-US" altLang="ja-JP" dirty="0"/>
              <a:t> </a:t>
            </a:r>
            <a:r>
              <a:rPr kumimoji="1" lang="en-US" altLang="ja-JP" dirty="0" err="1"/>
              <a:t>theophrastus</a:t>
            </a:r>
            <a:r>
              <a:rPr kumimoji="1" lang="en-US" altLang="ja-JP" dirty="0"/>
              <a:t> </a:t>
            </a:r>
            <a:r>
              <a:rPr kumimoji="1" lang="en-US" altLang="ja-JP" dirty="0" err="1"/>
              <a:t>te</a:t>
            </a:r>
            <a:r>
              <a:rPr kumimoji="1" lang="en-US" altLang="ja-JP" dirty="0"/>
              <a:t> </a:t>
            </a:r>
            <a:r>
              <a:rPr kumimoji="1" lang="en-US" altLang="ja-JP" dirty="0" err="1"/>
              <a:t>vix</a:t>
            </a:r>
            <a:r>
              <a:rPr kumimoji="1" lang="en-US" altLang="ja-JP" dirty="0"/>
              <a:t>, ne vim posse </a:t>
            </a:r>
            <a:r>
              <a:rPr kumimoji="1" lang="en-US" altLang="ja-JP" dirty="0" err="1"/>
              <a:t>apeirian</a:t>
            </a:r>
            <a:r>
              <a:rPr kumimoji="1" lang="en-US" altLang="ja-JP" dirty="0"/>
              <a:t> </a:t>
            </a:r>
            <a:r>
              <a:rPr kumimoji="1" lang="en-US" altLang="ja-JP" dirty="0" err="1"/>
              <a:t>probatus</a:t>
            </a:r>
            <a:r>
              <a:rPr kumimoji="1" lang="en-US" altLang="ja-JP" dirty="0"/>
              <a:t>. </a:t>
            </a:r>
            <a:r>
              <a:rPr kumimoji="1" lang="en-US" altLang="ja-JP" dirty="0" err="1"/>
              <a:t>Eum</a:t>
            </a:r>
            <a:r>
              <a:rPr kumimoji="1" lang="en-US" altLang="ja-JP" dirty="0"/>
              <a:t> cu </a:t>
            </a:r>
            <a:r>
              <a:rPr kumimoji="1" lang="en-US" altLang="ja-JP" dirty="0" err="1"/>
              <a:t>idque</a:t>
            </a:r>
            <a:r>
              <a:rPr kumimoji="1" lang="en-US" altLang="ja-JP" dirty="0"/>
              <a:t> </a:t>
            </a:r>
            <a:r>
              <a:rPr kumimoji="1" lang="en-US" altLang="ja-JP" dirty="0" err="1"/>
              <a:t>dolorem</a:t>
            </a:r>
            <a:r>
              <a:rPr kumimoji="1" lang="en-US" altLang="ja-JP" dirty="0"/>
              <a:t> </a:t>
            </a:r>
            <a:r>
              <a:rPr kumimoji="1" lang="en-US" altLang="ja-JP" dirty="0" err="1"/>
              <a:t>concludaturque</a:t>
            </a:r>
            <a:r>
              <a:rPr kumimoji="1" lang="en-US" altLang="ja-JP" dirty="0"/>
              <a:t>, </a:t>
            </a:r>
            <a:r>
              <a:rPr kumimoji="1" lang="en-US" altLang="ja-JP" dirty="0" err="1"/>
              <a:t>zril</a:t>
            </a:r>
            <a:r>
              <a:rPr kumimoji="1" lang="en-US" altLang="ja-JP" dirty="0"/>
              <a:t> </a:t>
            </a:r>
            <a:r>
              <a:rPr kumimoji="1" lang="en-US" altLang="ja-JP" dirty="0" err="1"/>
              <a:t>persequeris</a:t>
            </a:r>
            <a:r>
              <a:rPr kumimoji="1" lang="en-US" altLang="ja-JP" dirty="0"/>
              <a:t> </a:t>
            </a:r>
            <a:r>
              <a:rPr kumimoji="1" lang="en-US" altLang="ja-JP" dirty="0" err="1"/>
              <a:t>repudiandae</a:t>
            </a:r>
            <a:r>
              <a:rPr kumimoji="1" lang="en-US" altLang="ja-JP" dirty="0"/>
              <a:t> no duo.</a:t>
            </a:r>
          </a:p>
          <a:p>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56</a:t>
            </a:fld>
            <a:endParaRPr lang="en-US" dirty="0"/>
          </a:p>
        </p:txBody>
      </p:sp>
    </p:spTree>
    <p:extLst>
      <p:ext uri="{BB962C8B-B14F-4D97-AF65-F5344CB8AC3E}">
        <p14:creationId xmlns:p14="http://schemas.microsoft.com/office/powerpoint/2010/main" val="4109117978"/>
      </p:ext>
    </p:extLst>
  </p:cSld>
  <p:clrMapOvr>
    <a:masterClrMapping/>
  </p:clrMapOvr>
  <mc:AlternateContent xmlns:mc="http://schemas.openxmlformats.org/markup-compatibility/2006" xmlns:p14="http://schemas.microsoft.com/office/powerpoint/2010/main">
    <mc:Choice Requires="p14">
      <p:transition spd="slow" p14:dur="1250" advTm="6207">
        <p14:flip dir="r"/>
      </p:transition>
    </mc:Choice>
    <mc:Fallback xmlns="">
      <p:transition spd="slow" advTm="6207">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normAutofit/>
          </a:bodyPr>
          <a:lstStyle/>
          <a:p>
            <a:r>
              <a:rPr kumimoji="1" lang="en-US" altLang="ja-JP" dirty="0"/>
              <a:t>PRODUCT</a:t>
            </a:r>
            <a:br>
              <a:rPr kumimoji="1" lang="en-US" altLang="ja-JP" dirty="0"/>
            </a:br>
            <a:r>
              <a:rPr kumimoji="1" lang="en-US" altLang="ja-JP" dirty="0"/>
              <a:t>DEVELOPMENT</a:t>
            </a:r>
            <a:br>
              <a:rPr kumimoji="1" lang="en-US" altLang="ja-JP" dirty="0"/>
            </a:br>
            <a:r>
              <a:rPr kumimoji="1" lang="en-US" altLang="ja-JP" dirty="0">
                <a:solidFill>
                  <a:schemeClr val="accent1"/>
                </a:solidFill>
              </a:rPr>
              <a:t>PROCESS</a:t>
            </a:r>
            <a:endParaRPr kumimoji="1" lang="ja-JP" altLang="en-US" dirty="0">
              <a:solidFill>
                <a:schemeClr val="accent1"/>
              </a:solidFill>
            </a:endParaRPr>
          </a:p>
        </p:txBody>
      </p:sp>
      <p:sp>
        <p:nvSpPr>
          <p:cNvPr id="20" name="Text Placeholder 19"/>
          <p:cNvSpPr>
            <a:spLocks noGrp="1"/>
          </p:cNvSpPr>
          <p:nvPr>
            <p:ph type="body" sz="quarter" idx="19"/>
          </p:nvPr>
        </p:nvSpPr>
        <p:spPr/>
        <p:txBody>
          <a:bodyPr/>
          <a:lstStyle/>
          <a:p>
            <a:r>
              <a:rPr kumimoji="1" lang="en-US" altLang="ja-JP" dirty="0"/>
              <a:t>01</a:t>
            </a:r>
            <a:endParaRPr kumimoji="1" lang="ja-JP" altLang="en-US" dirty="0"/>
          </a:p>
        </p:txBody>
      </p:sp>
      <p:sp>
        <p:nvSpPr>
          <p:cNvPr id="19" name="Text Placeholder 18"/>
          <p:cNvSpPr>
            <a:spLocks noGrp="1"/>
          </p:cNvSpPr>
          <p:nvPr>
            <p:ph type="body" sz="quarter" idx="18"/>
          </p:nvPr>
        </p:nvSpPr>
        <p:spPr/>
        <p:txBody>
          <a:bodyPr/>
          <a:lstStyle/>
          <a:p>
            <a:r>
              <a:rPr kumimoji="1" lang="en-US" altLang="ja-JP" dirty="0"/>
              <a:t>MARKETING RESEARCH</a:t>
            </a:r>
            <a:endParaRPr kumimoji="1" lang="ja-JP" altLang="en-US" dirty="0"/>
          </a:p>
        </p:txBody>
      </p:sp>
      <p:sp>
        <p:nvSpPr>
          <p:cNvPr id="21" name="Text Placeholder 20"/>
          <p:cNvSpPr>
            <a:spLocks noGrp="1"/>
          </p:cNvSpPr>
          <p:nvPr>
            <p:ph type="body" sz="quarter" idx="26"/>
          </p:nvPr>
        </p:nvSpPr>
        <p:spPr/>
        <p:txBody>
          <a:bodyPr/>
          <a:lstStyle/>
          <a:p>
            <a:r>
              <a:rPr kumimoji="1" lang="en-US" altLang="ja-JP" dirty="0"/>
              <a:t>In pro </a:t>
            </a:r>
            <a:r>
              <a:rPr kumimoji="1" lang="en-US" altLang="ja-JP" dirty="0" err="1"/>
              <a:t>elit</a:t>
            </a:r>
            <a:r>
              <a:rPr kumimoji="1" lang="en-US" altLang="ja-JP" dirty="0"/>
              <a:t> </a:t>
            </a:r>
            <a:r>
              <a:rPr kumimoji="1" lang="en-US" altLang="ja-JP" dirty="0" err="1"/>
              <a:t>summo</a:t>
            </a:r>
            <a:r>
              <a:rPr kumimoji="1" lang="en-US" altLang="ja-JP" dirty="0"/>
              <a:t> </a:t>
            </a:r>
            <a:r>
              <a:rPr kumimoji="1" lang="en-US" altLang="ja-JP" dirty="0" err="1"/>
              <a:t>consequuntur</a:t>
            </a:r>
            <a:r>
              <a:rPr kumimoji="1" lang="en-US" altLang="ja-JP" dirty="0"/>
              <a:t>, id </a:t>
            </a:r>
            <a:r>
              <a:rPr kumimoji="1" lang="en-US" altLang="ja-JP" dirty="0" err="1"/>
              <a:t>erant</a:t>
            </a:r>
            <a:r>
              <a:rPr kumimoji="1" lang="en-US" altLang="ja-JP" dirty="0"/>
              <a:t> </a:t>
            </a:r>
            <a:r>
              <a:rPr kumimoji="1" lang="en-US" altLang="ja-JP" dirty="0" err="1"/>
              <a:t>facilis</a:t>
            </a:r>
            <a:r>
              <a:rPr kumimoji="1" lang="en-US" altLang="ja-JP" dirty="0"/>
              <a:t> </a:t>
            </a:r>
            <a:r>
              <a:rPr kumimoji="1" lang="en-US" altLang="ja-JP" dirty="0" err="1"/>
              <a:t>dolores</a:t>
            </a:r>
            <a:r>
              <a:rPr kumimoji="1" lang="en-US" altLang="ja-JP" dirty="0"/>
              <a:t> </a:t>
            </a:r>
            <a:r>
              <a:rPr kumimoji="1" lang="en-US" altLang="ja-JP" dirty="0" err="1"/>
              <a:t>nec</a:t>
            </a:r>
            <a:r>
              <a:rPr kumimoji="1" lang="en-US" altLang="ja-JP" dirty="0"/>
              <a:t>. Cu cum </a:t>
            </a:r>
            <a:r>
              <a:rPr kumimoji="1" lang="en-US" altLang="ja-JP" dirty="0" err="1"/>
              <a:t>officiis</a:t>
            </a:r>
            <a:r>
              <a:rPr kumimoji="1" lang="en-US" altLang="ja-JP" dirty="0"/>
              <a:t> </a:t>
            </a:r>
            <a:r>
              <a:rPr kumimoji="1" lang="en-US" altLang="ja-JP" dirty="0" err="1"/>
              <a:t>adversarium</a:t>
            </a:r>
            <a:r>
              <a:rPr kumimoji="1" lang="en-US" altLang="ja-JP" dirty="0"/>
              <a:t>. </a:t>
            </a:r>
            <a:r>
              <a:rPr kumimoji="1" lang="en-US" altLang="ja-JP" dirty="0" err="1"/>
              <a:t>Aliquid</a:t>
            </a:r>
            <a:r>
              <a:rPr kumimoji="1" lang="en-US" altLang="ja-JP" dirty="0"/>
              <a:t> </a:t>
            </a:r>
            <a:r>
              <a:rPr kumimoji="1" lang="en-US" altLang="ja-JP" dirty="0" err="1"/>
              <a:t>ponderum</a:t>
            </a:r>
            <a:r>
              <a:rPr kumimoji="1" lang="en-US" altLang="ja-JP" dirty="0"/>
              <a:t> </a:t>
            </a:r>
            <a:r>
              <a:rPr kumimoji="1" lang="en-US" altLang="ja-JP" dirty="0" err="1"/>
              <a:t>honestatis</a:t>
            </a:r>
            <a:r>
              <a:rPr kumimoji="1" lang="en-US" altLang="ja-JP" dirty="0"/>
              <a:t> </a:t>
            </a:r>
            <a:r>
              <a:rPr kumimoji="1" lang="en-US" altLang="ja-JP" dirty="0" err="1"/>
              <a:t>ei</a:t>
            </a:r>
            <a:r>
              <a:rPr kumimoji="1" lang="en-US" altLang="ja-JP" dirty="0"/>
              <a:t> has. Eros </a:t>
            </a:r>
            <a:r>
              <a:rPr kumimoji="1" lang="en-US" altLang="ja-JP" dirty="0" err="1"/>
              <a:t>tacimates</a:t>
            </a:r>
            <a:r>
              <a:rPr kumimoji="1" lang="en-US" altLang="ja-JP" dirty="0"/>
              <a:t> </a:t>
            </a:r>
            <a:r>
              <a:rPr kumimoji="1" lang="en-US" altLang="ja-JP" dirty="0" err="1"/>
              <a:t>scribentur</a:t>
            </a:r>
            <a:r>
              <a:rPr kumimoji="1" lang="en-US" altLang="ja-JP" dirty="0"/>
              <a:t> vim an, vis in </a:t>
            </a:r>
            <a:r>
              <a:rPr kumimoji="1" lang="en-US" altLang="ja-JP" dirty="0" err="1"/>
              <a:t>tantas</a:t>
            </a:r>
            <a:r>
              <a:rPr kumimoji="1" lang="en-US" altLang="ja-JP" dirty="0"/>
              <a:t> </a:t>
            </a:r>
            <a:r>
              <a:rPr kumimoji="1" lang="en-US" altLang="ja-JP" dirty="0" err="1"/>
              <a:t>praesent</a:t>
            </a:r>
            <a:r>
              <a:rPr kumimoji="1" lang="en-US" altLang="ja-JP" dirty="0"/>
              <a:t> </a:t>
            </a:r>
            <a:r>
              <a:rPr kumimoji="1" lang="en-US" altLang="ja-JP" dirty="0" err="1"/>
              <a:t>vulputate</a:t>
            </a:r>
            <a:r>
              <a:rPr kumimoji="1" lang="en-US" altLang="ja-JP" dirty="0"/>
              <a:t>.</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57</a:t>
            </a:fld>
            <a:endParaRPr lang="en-US" dirty="0"/>
          </a:p>
        </p:txBody>
      </p:sp>
    </p:spTree>
    <p:extLst>
      <p:ext uri="{BB962C8B-B14F-4D97-AF65-F5344CB8AC3E}">
        <p14:creationId xmlns:p14="http://schemas.microsoft.com/office/powerpoint/2010/main" val="87814394"/>
      </p:ext>
    </p:extLst>
  </p:cSld>
  <p:clrMapOvr>
    <a:masterClrMapping/>
  </p:clrMapOvr>
  <mc:AlternateContent xmlns:mc="http://schemas.openxmlformats.org/markup-compatibility/2006" xmlns:p14="http://schemas.microsoft.com/office/powerpoint/2010/main">
    <mc:Choice Requires="p14">
      <p:transition spd="slow" p14:dur="1250" advTm="5769">
        <p14:flip dir="r"/>
      </p:transition>
    </mc:Choice>
    <mc:Fallback xmlns="">
      <p:transition spd="slow" advTm="5769">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1" name="Text Placeholder 10"/>
          <p:cNvSpPr>
            <a:spLocks noGrp="1"/>
          </p:cNvSpPr>
          <p:nvPr>
            <p:ph type="body" sz="quarter" idx="19"/>
          </p:nvPr>
        </p:nvSpPr>
        <p:spPr/>
        <p:txBody>
          <a:bodyPr/>
          <a:lstStyle/>
          <a:p>
            <a:r>
              <a:rPr kumimoji="1" lang="en-US" altLang="ja-JP" dirty="0"/>
              <a:t>02</a:t>
            </a:r>
            <a:endParaRPr kumimoji="1" lang="ja-JP" altLang="en-US" dirty="0"/>
          </a:p>
        </p:txBody>
      </p:sp>
      <p:sp>
        <p:nvSpPr>
          <p:cNvPr id="10" name="Text Placeholder 9"/>
          <p:cNvSpPr>
            <a:spLocks noGrp="1"/>
          </p:cNvSpPr>
          <p:nvPr>
            <p:ph type="body" sz="quarter" idx="18"/>
          </p:nvPr>
        </p:nvSpPr>
        <p:spPr/>
        <p:txBody>
          <a:bodyPr/>
          <a:lstStyle/>
          <a:p>
            <a:r>
              <a:rPr kumimoji="1" lang="en-US" altLang="ja-JP" dirty="0"/>
              <a:t>BRAIN STORMING</a:t>
            </a:r>
            <a:endParaRPr kumimoji="1" lang="ja-JP" altLang="en-US" dirty="0"/>
          </a:p>
        </p:txBody>
      </p:sp>
      <p:sp>
        <p:nvSpPr>
          <p:cNvPr id="12" name="Text Placeholder 11"/>
          <p:cNvSpPr>
            <a:spLocks noGrp="1"/>
          </p:cNvSpPr>
          <p:nvPr>
            <p:ph type="body" sz="quarter" idx="26"/>
          </p:nvPr>
        </p:nvSpPr>
        <p:spPr/>
        <p:txBody>
          <a:bodyPr/>
          <a:lstStyle/>
          <a:p>
            <a:r>
              <a:rPr kumimoji="1" lang="en-US" altLang="ja-JP" dirty="0" err="1"/>
              <a:t>Tempor</a:t>
            </a:r>
            <a:r>
              <a:rPr kumimoji="1" lang="en-US" altLang="ja-JP" dirty="0"/>
              <a:t> </a:t>
            </a:r>
            <a:r>
              <a:rPr kumimoji="1" lang="en-US" altLang="ja-JP" dirty="0" err="1"/>
              <a:t>primis</a:t>
            </a:r>
            <a:r>
              <a:rPr kumimoji="1" lang="en-US" altLang="ja-JP" dirty="0"/>
              <a:t> </a:t>
            </a:r>
            <a:r>
              <a:rPr kumimoji="1" lang="en-US" altLang="ja-JP" dirty="0" err="1"/>
              <a:t>vituperata</a:t>
            </a:r>
            <a:r>
              <a:rPr kumimoji="1" lang="en-US" altLang="ja-JP" dirty="0"/>
              <a:t> </a:t>
            </a:r>
            <a:r>
              <a:rPr kumimoji="1" lang="en-US" altLang="ja-JP" dirty="0" err="1"/>
              <a:t>ei</a:t>
            </a:r>
            <a:r>
              <a:rPr kumimoji="1" lang="en-US" altLang="ja-JP" dirty="0"/>
              <a:t> per, qui cu </a:t>
            </a:r>
            <a:r>
              <a:rPr kumimoji="1" lang="en-US" altLang="ja-JP" dirty="0" err="1"/>
              <a:t>rebum</a:t>
            </a:r>
            <a:r>
              <a:rPr kumimoji="1" lang="en-US" altLang="ja-JP" dirty="0"/>
              <a:t> </a:t>
            </a:r>
            <a:r>
              <a:rPr kumimoji="1" lang="en-US" altLang="ja-JP" dirty="0" err="1"/>
              <a:t>graeco</a:t>
            </a:r>
            <a:r>
              <a:rPr kumimoji="1" lang="en-US" altLang="ja-JP" dirty="0"/>
              <a:t> perfecto, </a:t>
            </a:r>
            <a:r>
              <a:rPr kumimoji="1" lang="en-US" altLang="ja-JP" dirty="0" err="1"/>
              <a:t>eos</a:t>
            </a:r>
            <a:r>
              <a:rPr kumimoji="1" lang="en-US" altLang="ja-JP" dirty="0"/>
              <a:t> cu </a:t>
            </a:r>
            <a:r>
              <a:rPr kumimoji="1" lang="en-US" altLang="ja-JP" dirty="0" err="1"/>
              <a:t>ignota</a:t>
            </a:r>
            <a:r>
              <a:rPr kumimoji="1" lang="en-US" altLang="ja-JP" dirty="0"/>
              <a:t> </a:t>
            </a:r>
            <a:r>
              <a:rPr kumimoji="1" lang="en-US" altLang="ja-JP" dirty="0" err="1"/>
              <a:t>nusquam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a:t>
            </a:r>
            <a:r>
              <a:rPr kumimoji="1" lang="en-US" altLang="ja-JP" dirty="0" err="1"/>
              <a:t>probo</a:t>
            </a:r>
            <a:r>
              <a:rPr kumimoji="1" lang="en-US" altLang="ja-JP" dirty="0"/>
              <a:t> </a:t>
            </a:r>
            <a:r>
              <a:rPr kumimoji="1" lang="en-US" altLang="ja-JP" dirty="0" err="1"/>
              <a:t>posidonium</a:t>
            </a:r>
            <a:r>
              <a:rPr kumimoji="1" lang="en-US" altLang="ja-JP" dirty="0"/>
              <a:t>. Ex </a:t>
            </a:r>
            <a:r>
              <a:rPr kumimoji="1" lang="en-US" altLang="ja-JP" dirty="0" err="1"/>
              <a:t>est</a:t>
            </a:r>
            <a:r>
              <a:rPr kumimoji="1" lang="en-US" altLang="ja-JP" dirty="0"/>
              <a:t> </a:t>
            </a:r>
            <a:r>
              <a:rPr kumimoji="1" lang="en-US" altLang="ja-JP" dirty="0" err="1"/>
              <a:t>velit</a:t>
            </a:r>
            <a:r>
              <a:rPr kumimoji="1" lang="en-US" altLang="ja-JP" dirty="0"/>
              <a:t> </a:t>
            </a:r>
            <a:r>
              <a:rPr kumimoji="1" lang="en-US" altLang="ja-JP" dirty="0" err="1"/>
              <a:t>paulo</a:t>
            </a:r>
            <a:r>
              <a:rPr kumimoji="1" lang="en-US" altLang="ja-JP" dirty="0"/>
              <a:t>. </a:t>
            </a:r>
          </a:p>
          <a:p>
            <a:r>
              <a:rPr kumimoji="1" lang="en-US" altLang="ja-JP" dirty="0"/>
              <a:t>Ex </a:t>
            </a:r>
            <a:r>
              <a:rPr kumimoji="1" lang="en-US" altLang="ja-JP" dirty="0" err="1"/>
              <a:t>mel</a:t>
            </a:r>
            <a:r>
              <a:rPr kumimoji="1" lang="en-US" altLang="ja-JP" dirty="0"/>
              <a:t> </a:t>
            </a:r>
            <a:r>
              <a:rPr kumimoji="1" lang="en-US" altLang="ja-JP" dirty="0" err="1"/>
              <a:t>liberavisse</a:t>
            </a:r>
            <a:r>
              <a:rPr kumimoji="1" lang="en-US" altLang="ja-JP" dirty="0"/>
              <a:t> </a:t>
            </a:r>
            <a:r>
              <a:rPr kumimoji="1" lang="en-US" altLang="ja-JP" dirty="0" err="1"/>
              <a:t>philosophia</a:t>
            </a:r>
            <a:r>
              <a:rPr kumimoji="1" lang="en-US" altLang="ja-JP" dirty="0"/>
              <a:t>. </a:t>
            </a:r>
            <a:r>
              <a:rPr kumimoji="1" lang="en-US" altLang="ja-JP" dirty="0" err="1"/>
              <a:t>Eu</a:t>
            </a:r>
            <a:r>
              <a:rPr kumimoji="1" lang="en-US" altLang="ja-JP" dirty="0"/>
              <a:t> </a:t>
            </a:r>
            <a:r>
              <a:rPr kumimoji="1" lang="en-US" altLang="ja-JP" dirty="0" err="1"/>
              <a:t>vel</a:t>
            </a:r>
            <a:r>
              <a:rPr kumimoji="1" lang="en-US" altLang="ja-JP" dirty="0"/>
              <a:t> </a:t>
            </a:r>
            <a:r>
              <a:rPr kumimoji="1" lang="en-US" altLang="ja-JP" dirty="0" err="1"/>
              <a:t>erat</a:t>
            </a:r>
            <a:r>
              <a:rPr kumimoji="1" lang="en-US" altLang="ja-JP" dirty="0"/>
              <a:t> </a:t>
            </a:r>
            <a:r>
              <a:rPr kumimoji="1" lang="en-US" altLang="ja-JP" dirty="0" err="1"/>
              <a:t>solet</a:t>
            </a:r>
            <a:r>
              <a:rPr kumimoji="1" lang="en-US" altLang="ja-JP" dirty="0"/>
              <a:t>, ne vim </a:t>
            </a:r>
            <a:r>
              <a:rPr kumimoji="1" lang="en-US" altLang="ja-JP" dirty="0" err="1"/>
              <a:t>aliquid</a:t>
            </a:r>
            <a:r>
              <a:rPr kumimoji="1" lang="en-US" altLang="ja-JP" dirty="0"/>
              <a:t> </a:t>
            </a:r>
            <a:r>
              <a:rPr kumimoji="1" lang="en-US" altLang="ja-JP" dirty="0" err="1"/>
              <a:t>qualisque</a:t>
            </a:r>
            <a:r>
              <a:rPr kumimoji="1" lang="en-US" altLang="ja-JP" dirty="0"/>
              <a:t> </a:t>
            </a:r>
            <a:r>
              <a:rPr kumimoji="1" lang="en-US" altLang="ja-JP" dirty="0" err="1"/>
              <a:t>theophrastus</a:t>
            </a:r>
            <a:r>
              <a:rPr kumimoji="1" lang="en-US" altLang="ja-JP" dirty="0"/>
              <a:t>, ad </a:t>
            </a:r>
            <a:r>
              <a:rPr kumimoji="1" lang="en-US" altLang="ja-JP" dirty="0" err="1"/>
              <a:t>homero</a:t>
            </a:r>
            <a:r>
              <a:rPr kumimoji="1" lang="en-US" altLang="ja-JP" dirty="0"/>
              <a:t> </a:t>
            </a:r>
            <a:r>
              <a:rPr kumimoji="1" lang="en-US" altLang="ja-JP" dirty="0" err="1"/>
              <a:t>ancillae</a:t>
            </a:r>
            <a:r>
              <a:rPr kumimoji="1" lang="en-US" altLang="ja-JP" dirty="0"/>
              <a:t> sea.</a:t>
            </a:r>
            <a:endParaRPr kumimoji="1" lang="ja-JP" altLang="en-US" dirty="0"/>
          </a:p>
        </p:txBody>
      </p:sp>
      <p:sp>
        <p:nvSpPr>
          <p:cNvPr id="13" name="Text Placeholder 12"/>
          <p:cNvSpPr>
            <a:spLocks noGrp="1"/>
          </p:cNvSpPr>
          <p:nvPr>
            <p:ph type="body" sz="quarter" idx="27"/>
          </p:nvPr>
        </p:nvSpPr>
        <p:spPr/>
        <p:txBody>
          <a:bodyPr/>
          <a:lstStyle/>
          <a:p>
            <a:r>
              <a:rPr kumimoji="1" lang="en-US" altLang="ja-JP" dirty="0"/>
              <a:t>03</a:t>
            </a:r>
            <a:endParaRPr kumimoji="1" lang="ja-JP" altLang="en-US" dirty="0"/>
          </a:p>
        </p:txBody>
      </p:sp>
      <p:sp>
        <p:nvSpPr>
          <p:cNvPr id="14" name="Text Placeholder 13"/>
          <p:cNvSpPr>
            <a:spLocks noGrp="1"/>
          </p:cNvSpPr>
          <p:nvPr>
            <p:ph type="body" sz="quarter" idx="28"/>
          </p:nvPr>
        </p:nvSpPr>
        <p:spPr/>
        <p:txBody>
          <a:bodyPr/>
          <a:lstStyle/>
          <a:p>
            <a:r>
              <a:rPr kumimoji="1" lang="en-US" altLang="ja-JP" dirty="0"/>
              <a:t>IMAGINATION</a:t>
            </a:r>
            <a:endParaRPr kumimoji="1" lang="ja-JP" altLang="en-US" dirty="0"/>
          </a:p>
        </p:txBody>
      </p:sp>
      <p:sp>
        <p:nvSpPr>
          <p:cNvPr id="15" name="Text Placeholder 14"/>
          <p:cNvSpPr>
            <a:spLocks noGrp="1"/>
          </p:cNvSpPr>
          <p:nvPr>
            <p:ph type="body" sz="quarter" idx="29"/>
          </p:nvPr>
        </p:nvSpPr>
        <p:spPr/>
        <p:txBody>
          <a:bodyPr/>
          <a:lstStyle/>
          <a:p>
            <a:r>
              <a:rPr kumimoji="1" lang="en-US" altLang="ja-JP" dirty="0"/>
              <a:t>Nam </a:t>
            </a:r>
            <a:r>
              <a:rPr kumimoji="1" lang="en-US" altLang="ja-JP" dirty="0" err="1"/>
              <a:t>graeco</a:t>
            </a:r>
            <a:r>
              <a:rPr kumimoji="1" lang="en-US" altLang="ja-JP" dirty="0"/>
              <a:t> </a:t>
            </a:r>
            <a:r>
              <a:rPr kumimoji="1" lang="en-US" altLang="ja-JP" dirty="0" err="1"/>
              <a:t>tamquam</a:t>
            </a:r>
            <a:r>
              <a:rPr kumimoji="1" lang="en-US" altLang="ja-JP" dirty="0"/>
              <a:t> </a:t>
            </a:r>
            <a:r>
              <a:rPr kumimoji="1" lang="en-US" altLang="ja-JP" dirty="0" err="1"/>
              <a:t>volumus</a:t>
            </a:r>
            <a:r>
              <a:rPr kumimoji="1" lang="en-US" altLang="ja-JP" dirty="0"/>
              <a:t> ex, ad </a:t>
            </a:r>
            <a:r>
              <a:rPr kumimoji="1" lang="en-US" altLang="ja-JP" dirty="0" err="1"/>
              <a:t>molestie</a:t>
            </a:r>
            <a:r>
              <a:rPr kumimoji="1" lang="en-US" altLang="ja-JP" dirty="0"/>
              <a:t> </a:t>
            </a:r>
            <a:r>
              <a:rPr kumimoji="1" lang="en-US" altLang="ja-JP" dirty="0" err="1"/>
              <a:t>invenire</a:t>
            </a:r>
            <a:r>
              <a:rPr kumimoji="1" lang="en-US" altLang="ja-JP" dirty="0"/>
              <a:t> </a:t>
            </a:r>
            <a:r>
              <a:rPr kumimoji="1" lang="en-US" altLang="ja-JP" dirty="0" err="1"/>
              <a:t>nam</a:t>
            </a:r>
            <a:r>
              <a:rPr kumimoji="1" lang="en-US" altLang="ja-JP" dirty="0"/>
              <a:t>. Sea ne </a:t>
            </a:r>
            <a:r>
              <a:rPr kumimoji="1" lang="en-US" altLang="ja-JP" dirty="0" err="1"/>
              <a:t>erant</a:t>
            </a:r>
            <a:r>
              <a:rPr kumimoji="1" lang="en-US" altLang="ja-JP" dirty="0"/>
              <a:t> </a:t>
            </a:r>
            <a:r>
              <a:rPr kumimoji="1" lang="en-US" altLang="ja-JP" dirty="0" err="1"/>
              <a:t>oratio</a:t>
            </a:r>
            <a:r>
              <a:rPr kumimoji="1" lang="en-US" altLang="ja-JP" dirty="0"/>
              <a:t> </a:t>
            </a:r>
            <a:r>
              <a:rPr kumimoji="1" lang="en-US" altLang="ja-JP" dirty="0" err="1"/>
              <a:t>vulputate</a:t>
            </a:r>
            <a:r>
              <a:rPr kumimoji="1" lang="en-US" altLang="ja-JP" dirty="0"/>
              <a:t>, ne </a:t>
            </a:r>
            <a:r>
              <a:rPr kumimoji="1" lang="en-US" altLang="ja-JP" dirty="0" err="1"/>
              <a:t>mei</a:t>
            </a:r>
            <a:r>
              <a:rPr kumimoji="1" lang="en-US" altLang="ja-JP" dirty="0"/>
              <a:t> </a:t>
            </a:r>
            <a:r>
              <a:rPr kumimoji="1" lang="en-US" altLang="ja-JP" dirty="0" err="1"/>
              <a:t>elit</a:t>
            </a:r>
            <a:r>
              <a:rPr kumimoji="1" lang="en-US" altLang="ja-JP" dirty="0"/>
              <a:t> </a:t>
            </a:r>
            <a:r>
              <a:rPr kumimoji="1" lang="en-US" altLang="ja-JP" dirty="0" err="1"/>
              <a:t>blandit</a:t>
            </a:r>
            <a:r>
              <a:rPr kumimoji="1" lang="en-US" altLang="ja-JP" dirty="0"/>
              <a:t>. Id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homero</a:t>
            </a:r>
            <a:r>
              <a:rPr kumimoji="1" lang="en-US" altLang="ja-JP" dirty="0"/>
              <a:t> </a:t>
            </a:r>
            <a:r>
              <a:rPr kumimoji="1" lang="en-US" altLang="ja-JP" dirty="0" err="1"/>
              <a:t>eleifend</a:t>
            </a:r>
            <a:r>
              <a:rPr kumimoji="1" lang="en-US" altLang="ja-JP" dirty="0"/>
              <a:t>, no </a:t>
            </a:r>
            <a:r>
              <a:rPr kumimoji="1" lang="en-US" altLang="ja-JP" dirty="0" err="1"/>
              <a:t>scripserit</a:t>
            </a:r>
            <a:r>
              <a:rPr kumimoji="1" lang="en-US" altLang="ja-JP" dirty="0"/>
              <a:t> </a:t>
            </a:r>
            <a:r>
              <a:rPr kumimoji="1" lang="en-US" altLang="ja-JP" dirty="0" err="1"/>
              <a:t>mediocritatem</a:t>
            </a:r>
            <a:r>
              <a:rPr kumimoji="1" lang="en-US" altLang="ja-JP" dirty="0"/>
              <a:t> has. No </a:t>
            </a:r>
            <a:r>
              <a:rPr kumimoji="1" lang="en-US" altLang="ja-JP" dirty="0" err="1"/>
              <a:t>voluptua</a:t>
            </a:r>
            <a:r>
              <a:rPr kumimoji="1" lang="en-US" altLang="ja-JP" dirty="0"/>
              <a:t> </a:t>
            </a:r>
            <a:r>
              <a:rPr kumimoji="1" lang="en-US" altLang="ja-JP" dirty="0" err="1"/>
              <a:t>dignissim</a:t>
            </a:r>
            <a:r>
              <a:rPr kumimoji="1" lang="en-US" altLang="ja-JP" dirty="0"/>
              <a:t> </a:t>
            </a:r>
            <a:r>
              <a:rPr kumimoji="1" lang="en-US" altLang="ja-JP" dirty="0" err="1"/>
              <a:t>eloquentiam</a:t>
            </a:r>
            <a:r>
              <a:rPr kumimoji="1" lang="en-US" altLang="ja-JP" dirty="0"/>
              <a:t> </a:t>
            </a:r>
            <a:r>
              <a:rPr kumimoji="1" lang="en-US" altLang="ja-JP" dirty="0" err="1"/>
              <a:t>ius</a:t>
            </a:r>
            <a:r>
              <a:rPr kumimoji="1" lang="en-US" altLang="ja-JP" dirty="0"/>
              <a:t>.</a:t>
            </a:r>
          </a:p>
          <a:p>
            <a:r>
              <a:rPr kumimoji="1" lang="en-US" altLang="ja-JP" dirty="0" err="1"/>
              <a:t>Cibo</a:t>
            </a:r>
            <a:r>
              <a:rPr kumimoji="1" lang="en-US" altLang="ja-JP" dirty="0"/>
              <a:t> </a:t>
            </a:r>
            <a:r>
              <a:rPr kumimoji="1" lang="en-US" altLang="ja-JP" dirty="0" err="1"/>
              <a:t>dictas</a:t>
            </a:r>
            <a:r>
              <a:rPr kumimoji="1" lang="en-US" altLang="ja-JP" dirty="0"/>
              <a:t> </a:t>
            </a:r>
            <a:r>
              <a:rPr kumimoji="1" lang="en-US" altLang="ja-JP" dirty="0" err="1"/>
              <a:t>verterem</a:t>
            </a:r>
            <a:r>
              <a:rPr kumimoji="1" lang="en-US" altLang="ja-JP" dirty="0"/>
              <a:t> no </a:t>
            </a:r>
            <a:r>
              <a:rPr kumimoji="1" lang="en-US" altLang="ja-JP" dirty="0" err="1"/>
              <a:t>eam</a:t>
            </a:r>
            <a:r>
              <a:rPr kumimoji="1" lang="en-US" altLang="ja-JP" dirty="0"/>
              <a:t>. Minim </a:t>
            </a:r>
            <a:r>
              <a:rPr kumimoji="1" lang="en-US" altLang="ja-JP" dirty="0" err="1"/>
              <a:t>tempor</a:t>
            </a:r>
            <a:r>
              <a:rPr kumimoji="1" lang="en-US" altLang="ja-JP" dirty="0"/>
              <a:t> duo id, </a:t>
            </a:r>
            <a:r>
              <a:rPr kumimoji="1" lang="en-US" altLang="ja-JP" dirty="0" err="1"/>
              <a:t>pri</a:t>
            </a:r>
            <a:r>
              <a:rPr kumimoji="1" lang="en-US" altLang="ja-JP" dirty="0"/>
              <a:t> </a:t>
            </a:r>
            <a:r>
              <a:rPr kumimoji="1" lang="en-US" altLang="ja-JP" dirty="0" err="1"/>
              <a:t>porro</a:t>
            </a:r>
            <a:r>
              <a:rPr kumimoji="1" lang="en-US" altLang="ja-JP" dirty="0"/>
              <a:t> </a:t>
            </a:r>
            <a:r>
              <a:rPr kumimoji="1" lang="en-US" altLang="ja-JP" dirty="0" err="1"/>
              <a:t>referrentur</a:t>
            </a:r>
            <a:r>
              <a:rPr kumimoji="1" lang="en-US" altLang="ja-JP" dirty="0"/>
              <a:t> ea. </a:t>
            </a:r>
            <a:r>
              <a:rPr kumimoji="1" lang="en-US" altLang="ja-JP" dirty="0" err="1"/>
              <a:t>Ius</a:t>
            </a:r>
            <a:r>
              <a:rPr kumimoji="1" lang="en-US" altLang="ja-JP" dirty="0"/>
              <a:t> mandamus </a:t>
            </a:r>
            <a:r>
              <a:rPr kumimoji="1" lang="en-US" altLang="ja-JP" dirty="0" err="1"/>
              <a:t>signiferumque</a:t>
            </a:r>
            <a:r>
              <a:rPr kumimoji="1" lang="en-US" altLang="ja-JP" dirty="0"/>
              <a:t> ad. </a:t>
            </a:r>
            <a:r>
              <a:rPr kumimoji="1" lang="en-US" altLang="ja-JP" dirty="0" err="1"/>
              <a:t>Integre</a:t>
            </a:r>
            <a:r>
              <a:rPr kumimoji="1" lang="en-US" altLang="ja-JP" dirty="0"/>
              <a:t> </a:t>
            </a:r>
            <a:r>
              <a:rPr kumimoji="1" lang="en-US" altLang="ja-JP" dirty="0" err="1"/>
              <a:t>philosophia</a:t>
            </a:r>
            <a:r>
              <a:rPr kumimoji="1" lang="en-US" altLang="ja-JP" dirty="0"/>
              <a:t> vim ad.</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58</a:t>
            </a:fld>
            <a:endParaRPr lang="en-US" dirty="0"/>
          </a:p>
        </p:txBody>
      </p:sp>
    </p:spTree>
    <p:extLst>
      <p:ext uri="{BB962C8B-B14F-4D97-AF65-F5344CB8AC3E}">
        <p14:creationId xmlns:p14="http://schemas.microsoft.com/office/powerpoint/2010/main" val="1535836603"/>
      </p:ext>
    </p:extLst>
  </p:cSld>
  <p:clrMapOvr>
    <a:masterClrMapping/>
  </p:clrMapOvr>
  <p:transition spd="slow" advTm="7162">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3" name="Text Placeholder 12"/>
          <p:cNvSpPr>
            <a:spLocks noGrp="1"/>
          </p:cNvSpPr>
          <p:nvPr>
            <p:ph type="body" sz="quarter" idx="19"/>
          </p:nvPr>
        </p:nvSpPr>
        <p:spPr/>
        <p:txBody>
          <a:bodyPr/>
          <a:lstStyle/>
          <a:p>
            <a:r>
              <a:rPr kumimoji="1" lang="en-US" altLang="ja-JP" dirty="0"/>
              <a:t>04</a:t>
            </a:r>
            <a:endParaRPr kumimoji="1" lang="ja-JP" altLang="en-US" dirty="0"/>
          </a:p>
        </p:txBody>
      </p:sp>
      <p:sp>
        <p:nvSpPr>
          <p:cNvPr id="12" name="Text Placeholder 11"/>
          <p:cNvSpPr>
            <a:spLocks noGrp="1"/>
          </p:cNvSpPr>
          <p:nvPr>
            <p:ph type="body" sz="quarter" idx="18"/>
          </p:nvPr>
        </p:nvSpPr>
        <p:spPr/>
        <p:txBody>
          <a:bodyPr/>
          <a:lstStyle/>
          <a:p>
            <a:r>
              <a:rPr kumimoji="1" lang="en-US" altLang="ja-JP" dirty="0"/>
              <a:t>ROUGH SKETCH</a:t>
            </a:r>
            <a:endParaRPr kumimoji="1" lang="ja-JP" altLang="en-US" dirty="0"/>
          </a:p>
        </p:txBody>
      </p:sp>
      <p:sp>
        <p:nvSpPr>
          <p:cNvPr id="15" name="Text Placeholder 14"/>
          <p:cNvSpPr>
            <a:spLocks noGrp="1"/>
          </p:cNvSpPr>
          <p:nvPr>
            <p:ph type="body" sz="quarter" idx="29"/>
          </p:nvPr>
        </p:nvSpPr>
        <p:spPr/>
        <p:txBody>
          <a:bodyPr>
            <a:normAutofit/>
          </a:bodyPr>
          <a:lstStyle/>
          <a:p>
            <a:r>
              <a:rPr kumimoji="1" lang="en-US" altLang="ja-JP" dirty="0" err="1"/>
              <a:t>Tempor</a:t>
            </a:r>
            <a:r>
              <a:rPr kumimoji="1" lang="en-US" altLang="ja-JP" dirty="0"/>
              <a:t> </a:t>
            </a:r>
            <a:r>
              <a:rPr kumimoji="1" lang="en-US" altLang="ja-JP" dirty="0" err="1"/>
              <a:t>primis</a:t>
            </a:r>
            <a:r>
              <a:rPr kumimoji="1" lang="en-US" altLang="ja-JP" dirty="0"/>
              <a:t> </a:t>
            </a:r>
            <a:r>
              <a:rPr kumimoji="1" lang="en-US" altLang="ja-JP" dirty="0" err="1"/>
              <a:t>vituperata</a:t>
            </a:r>
            <a:r>
              <a:rPr kumimoji="1" lang="en-US" altLang="ja-JP" dirty="0"/>
              <a:t> </a:t>
            </a:r>
            <a:r>
              <a:rPr kumimoji="1" lang="en-US" altLang="ja-JP" dirty="0" err="1"/>
              <a:t>ei</a:t>
            </a:r>
            <a:r>
              <a:rPr kumimoji="1" lang="en-US" altLang="ja-JP" dirty="0"/>
              <a:t> per, qui cu </a:t>
            </a:r>
            <a:r>
              <a:rPr kumimoji="1" lang="en-US" altLang="ja-JP" dirty="0" err="1"/>
              <a:t>rebum</a:t>
            </a:r>
            <a:r>
              <a:rPr kumimoji="1" lang="en-US" altLang="ja-JP" dirty="0"/>
              <a:t> </a:t>
            </a:r>
            <a:r>
              <a:rPr kumimoji="1" lang="en-US" altLang="ja-JP" dirty="0" err="1"/>
              <a:t>graeco</a:t>
            </a:r>
            <a:r>
              <a:rPr kumimoji="1" lang="en-US" altLang="ja-JP" dirty="0"/>
              <a:t> perfecto, </a:t>
            </a:r>
            <a:r>
              <a:rPr kumimoji="1" lang="en-US" altLang="ja-JP" dirty="0" err="1"/>
              <a:t>eos</a:t>
            </a:r>
            <a:r>
              <a:rPr kumimoji="1" lang="en-US" altLang="ja-JP" dirty="0"/>
              <a:t> cu </a:t>
            </a:r>
            <a:r>
              <a:rPr kumimoji="1" lang="en-US" altLang="ja-JP" dirty="0" err="1"/>
              <a:t>ignota</a:t>
            </a:r>
            <a:r>
              <a:rPr kumimoji="1" lang="en-US" altLang="ja-JP" dirty="0"/>
              <a:t> </a:t>
            </a:r>
            <a:r>
              <a:rPr kumimoji="1" lang="en-US" altLang="ja-JP" dirty="0" err="1"/>
              <a:t>nusquam</a:t>
            </a:r>
            <a:r>
              <a:rPr kumimoji="1" lang="en-US" altLang="ja-JP" dirty="0"/>
              <a:t>. </a:t>
            </a:r>
            <a:r>
              <a:rPr kumimoji="1" lang="en-US" altLang="ja-JP" dirty="0" err="1"/>
              <a:t>Ut</a:t>
            </a:r>
            <a:r>
              <a:rPr kumimoji="1" lang="en-US" altLang="ja-JP" dirty="0"/>
              <a:t> </a:t>
            </a:r>
            <a:r>
              <a:rPr kumimoji="1" lang="en-US" altLang="ja-JP" dirty="0" err="1"/>
              <a:t>pri</a:t>
            </a:r>
            <a:r>
              <a:rPr kumimoji="1" lang="en-US" altLang="ja-JP" dirty="0"/>
              <a:t> </a:t>
            </a:r>
            <a:r>
              <a:rPr kumimoji="1" lang="en-US" altLang="ja-JP" dirty="0" err="1"/>
              <a:t>probo</a:t>
            </a:r>
            <a:r>
              <a:rPr kumimoji="1" lang="en-US" altLang="ja-JP" dirty="0"/>
              <a:t> </a:t>
            </a:r>
            <a:r>
              <a:rPr kumimoji="1" lang="en-US" altLang="ja-JP" dirty="0" err="1"/>
              <a:t>posidonium</a:t>
            </a:r>
            <a:r>
              <a:rPr kumimoji="1" lang="en-US" altLang="ja-JP" dirty="0"/>
              <a:t>. Ex </a:t>
            </a:r>
            <a:r>
              <a:rPr kumimoji="1" lang="en-US" altLang="ja-JP" dirty="0" err="1"/>
              <a:t>est</a:t>
            </a:r>
            <a:r>
              <a:rPr kumimoji="1" lang="en-US" altLang="ja-JP" dirty="0"/>
              <a:t> </a:t>
            </a:r>
            <a:r>
              <a:rPr kumimoji="1" lang="en-US" altLang="ja-JP" dirty="0" err="1"/>
              <a:t>velit</a:t>
            </a:r>
            <a:r>
              <a:rPr kumimoji="1" lang="en-US" altLang="ja-JP" dirty="0"/>
              <a:t> </a:t>
            </a:r>
            <a:r>
              <a:rPr kumimoji="1" lang="en-US" altLang="ja-JP" dirty="0" err="1"/>
              <a:t>paulo</a:t>
            </a:r>
            <a:r>
              <a:rPr kumimoji="1" lang="en-US" altLang="ja-JP" dirty="0"/>
              <a:t>. Ex </a:t>
            </a:r>
            <a:r>
              <a:rPr kumimoji="1" lang="en-US" altLang="ja-JP" dirty="0" err="1"/>
              <a:t>mel</a:t>
            </a:r>
            <a:r>
              <a:rPr kumimoji="1" lang="en-US" altLang="ja-JP" dirty="0"/>
              <a:t> </a:t>
            </a:r>
            <a:r>
              <a:rPr kumimoji="1" lang="en-US" altLang="ja-JP" dirty="0" err="1"/>
              <a:t>liberavisse</a:t>
            </a:r>
            <a:r>
              <a:rPr kumimoji="1" lang="en-US" altLang="ja-JP" dirty="0"/>
              <a:t> </a:t>
            </a:r>
            <a:r>
              <a:rPr kumimoji="1" lang="en-US" altLang="ja-JP" dirty="0" err="1"/>
              <a:t>philosophia</a:t>
            </a:r>
            <a:r>
              <a:rPr kumimoji="1" lang="en-US" altLang="ja-JP" dirty="0"/>
              <a:t>. </a:t>
            </a:r>
            <a:r>
              <a:rPr kumimoji="1" lang="en-US" altLang="ja-JP" dirty="0" err="1"/>
              <a:t>Eu</a:t>
            </a:r>
            <a:r>
              <a:rPr kumimoji="1" lang="en-US" altLang="ja-JP" dirty="0"/>
              <a:t> </a:t>
            </a:r>
            <a:r>
              <a:rPr kumimoji="1" lang="en-US" altLang="ja-JP" dirty="0" err="1"/>
              <a:t>vel</a:t>
            </a:r>
            <a:r>
              <a:rPr kumimoji="1" lang="en-US" altLang="ja-JP" dirty="0"/>
              <a:t> </a:t>
            </a:r>
            <a:r>
              <a:rPr kumimoji="1" lang="en-US" altLang="ja-JP" dirty="0" err="1"/>
              <a:t>erat</a:t>
            </a:r>
            <a:r>
              <a:rPr kumimoji="1" lang="en-US" altLang="ja-JP" dirty="0"/>
              <a:t> </a:t>
            </a:r>
            <a:r>
              <a:rPr kumimoji="1" lang="en-US" altLang="ja-JP" dirty="0" err="1"/>
              <a:t>solet</a:t>
            </a:r>
            <a:r>
              <a:rPr kumimoji="1" lang="en-US" altLang="ja-JP" dirty="0"/>
              <a:t>, ne vim </a:t>
            </a:r>
            <a:r>
              <a:rPr kumimoji="1" lang="en-US" altLang="ja-JP" dirty="0" err="1"/>
              <a:t>aliquid</a:t>
            </a:r>
            <a:r>
              <a:rPr kumimoji="1" lang="en-US" altLang="ja-JP" dirty="0"/>
              <a:t> </a:t>
            </a:r>
            <a:r>
              <a:rPr kumimoji="1" lang="en-US" altLang="ja-JP" dirty="0" err="1"/>
              <a:t>qualisque</a:t>
            </a:r>
            <a:r>
              <a:rPr kumimoji="1" lang="en-US" altLang="ja-JP" dirty="0"/>
              <a:t> </a:t>
            </a:r>
            <a:r>
              <a:rPr kumimoji="1" lang="en-US" altLang="ja-JP" dirty="0" err="1"/>
              <a:t>theophrastus</a:t>
            </a:r>
            <a:r>
              <a:rPr kumimoji="1" lang="en-US" altLang="ja-JP" dirty="0"/>
              <a:t>, ad </a:t>
            </a:r>
            <a:r>
              <a:rPr kumimoji="1" lang="en-US" altLang="ja-JP" dirty="0" err="1"/>
              <a:t>homero</a:t>
            </a:r>
            <a:r>
              <a:rPr kumimoji="1" lang="en-US" altLang="ja-JP" dirty="0"/>
              <a:t> </a:t>
            </a:r>
            <a:r>
              <a:rPr kumimoji="1" lang="en-US" altLang="ja-JP" dirty="0" err="1"/>
              <a:t>ancillae</a:t>
            </a:r>
            <a:r>
              <a:rPr kumimoji="1" lang="en-US" altLang="ja-JP" dirty="0"/>
              <a:t> sea.</a:t>
            </a:r>
          </a:p>
        </p:txBody>
      </p:sp>
      <p:sp>
        <p:nvSpPr>
          <p:cNvPr id="16" name="Text Placeholder 15"/>
          <p:cNvSpPr>
            <a:spLocks noGrp="1"/>
          </p:cNvSpPr>
          <p:nvPr>
            <p:ph type="body" sz="quarter" idx="30"/>
          </p:nvPr>
        </p:nvSpPr>
        <p:spPr/>
        <p:txBody>
          <a:bodyPr/>
          <a:lstStyle/>
          <a:p>
            <a:r>
              <a:rPr kumimoji="1" lang="en-US" altLang="ja-JP" dirty="0"/>
              <a:t>05</a:t>
            </a:r>
            <a:endParaRPr kumimoji="1" lang="ja-JP" altLang="en-US" dirty="0"/>
          </a:p>
        </p:txBody>
      </p:sp>
      <p:sp>
        <p:nvSpPr>
          <p:cNvPr id="17" name="Text Placeholder 16"/>
          <p:cNvSpPr>
            <a:spLocks noGrp="1"/>
          </p:cNvSpPr>
          <p:nvPr>
            <p:ph type="body" sz="quarter" idx="31"/>
          </p:nvPr>
        </p:nvSpPr>
        <p:spPr/>
        <p:txBody>
          <a:bodyPr/>
          <a:lstStyle/>
          <a:p>
            <a:r>
              <a:rPr kumimoji="1" lang="en-US" altLang="ja-JP" dirty="0"/>
              <a:t>PROTOTYPING</a:t>
            </a:r>
            <a:endParaRPr kumimoji="1" lang="ja-JP" altLang="en-US" dirty="0"/>
          </a:p>
        </p:txBody>
      </p:sp>
      <p:sp>
        <p:nvSpPr>
          <p:cNvPr id="18" name="Text Placeholder 17"/>
          <p:cNvSpPr>
            <a:spLocks noGrp="1"/>
          </p:cNvSpPr>
          <p:nvPr>
            <p:ph type="body" sz="quarter" idx="32"/>
          </p:nvPr>
        </p:nvSpPr>
        <p:spPr/>
        <p:txBody>
          <a:bodyPr>
            <a:normAutofit/>
          </a:bodyPr>
          <a:lstStyle/>
          <a:p>
            <a:r>
              <a:rPr kumimoji="1" lang="en-US" altLang="ja-JP" dirty="0"/>
              <a:t>Vis </a:t>
            </a:r>
            <a:r>
              <a:rPr kumimoji="1" lang="en-US" altLang="ja-JP" dirty="0" err="1"/>
              <a:t>mazim</a:t>
            </a:r>
            <a:r>
              <a:rPr kumimoji="1" lang="en-US" altLang="ja-JP" dirty="0"/>
              <a:t> </a:t>
            </a:r>
            <a:r>
              <a:rPr kumimoji="1" lang="en-US" altLang="ja-JP" dirty="0" err="1"/>
              <a:t>complectitur</a:t>
            </a:r>
            <a:r>
              <a:rPr kumimoji="1" lang="en-US" altLang="ja-JP" dirty="0"/>
              <a:t> </a:t>
            </a:r>
            <a:r>
              <a:rPr kumimoji="1" lang="en-US" altLang="ja-JP" dirty="0" err="1"/>
              <a:t>ut</a:t>
            </a:r>
            <a:r>
              <a:rPr kumimoji="1" lang="en-US" altLang="ja-JP" dirty="0"/>
              <a:t>, et dicta </a:t>
            </a:r>
            <a:r>
              <a:rPr kumimoji="1" lang="en-US" altLang="ja-JP" dirty="0" err="1"/>
              <a:t>percipit</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Ad </a:t>
            </a:r>
            <a:r>
              <a:rPr kumimoji="1" lang="en-US" altLang="ja-JP" dirty="0" err="1"/>
              <a:t>ius</a:t>
            </a:r>
            <a:r>
              <a:rPr kumimoji="1" lang="en-US" altLang="ja-JP" dirty="0"/>
              <a:t> </a:t>
            </a:r>
            <a:r>
              <a:rPr kumimoji="1" lang="en-US" altLang="ja-JP" dirty="0" err="1"/>
              <a:t>nusquam</a:t>
            </a:r>
            <a:r>
              <a:rPr kumimoji="1" lang="en-US" altLang="ja-JP" dirty="0"/>
              <a:t> </a:t>
            </a:r>
            <a:r>
              <a:rPr kumimoji="1" lang="en-US" altLang="ja-JP" dirty="0" err="1"/>
              <a:t>adipisci</a:t>
            </a:r>
            <a:r>
              <a:rPr kumimoji="1" lang="en-US" altLang="ja-JP" dirty="0"/>
              <a:t>, </a:t>
            </a:r>
            <a:r>
              <a:rPr kumimoji="1" lang="en-US" altLang="ja-JP" dirty="0" err="1"/>
              <a:t>autem</a:t>
            </a:r>
            <a:r>
              <a:rPr kumimoji="1" lang="en-US" altLang="ja-JP" dirty="0"/>
              <a:t> modus </a:t>
            </a:r>
            <a:r>
              <a:rPr kumimoji="1" lang="en-US" altLang="ja-JP" dirty="0" err="1"/>
              <a:t>vel</a:t>
            </a:r>
            <a:r>
              <a:rPr kumimoji="1" lang="en-US" altLang="ja-JP" dirty="0"/>
              <a:t> at. </a:t>
            </a:r>
            <a:r>
              <a:rPr kumimoji="1" lang="en-US" altLang="ja-JP" dirty="0" err="1"/>
              <a:t>Ei</a:t>
            </a:r>
            <a:r>
              <a:rPr kumimoji="1" lang="en-US" altLang="ja-JP" dirty="0"/>
              <a:t> vitae </a:t>
            </a:r>
            <a:r>
              <a:rPr kumimoji="1" lang="en-US" altLang="ja-JP" dirty="0" err="1"/>
              <a:t>fabulas</a:t>
            </a:r>
            <a:r>
              <a:rPr kumimoji="1" lang="en-US" altLang="ja-JP" dirty="0"/>
              <a:t> </a:t>
            </a:r>
            <a:r>
              <a:rPr kumimoji="1" lang="en-US" altLang="ja-JP" dirty="0" err="1"/>
              <a:t>signiferumque</a:t>
            </a:r>
            <a:r>
              <a:rPr kumimoji="1" lang="en-US" altLang="ja-JP" dirty="0"/>
              <a:t> </a:t>
            </a:r>
            <a:r>
              <a:rPr kumimoji="1" lang="en-US" altLang="ja-JP" dirty="0" err="1"/>
              <a:t>mea</a:t>
            </a:r>
            <a:r>
              <a:rPr kumimoji="1" lang="en-US" altLang="ja-JP" dirty="0"/>
              <a:t>, pro et </a:t>
            </a:r>
            <a:r>
              <a:rPr kumimoji="1" lang="en-US" altLang="ja-JP" dirty="0" err="1"/>
              <a:t>iudicabit</a:t>
            </a:r>
            <a:r>
              <a:rPr kumimoji="1" lang="en-US" altLang="ja-JP" dirty="0"/>
              <a:t> </a:t>
            </a:r>
            <a:r>
              <a:rPr kumimoji="1" lang="en-US" altLang="ja-JP" dirty="0" err="1"/>
              <a:t>deseruisse</a:t>
            </a:r>
            <a:r>
              <a:rPr kumimoji="1" lang="en-US" altLang="ja-JP" dirty="0"/>
              <a:t>. </a:t>
            </a:r>
            <a:r>
              <a:rPr kumimoji="1" lang="en-US" altLang="ja-JP" dirty="0" err="1"/>
              <a:t>Vix</a:t>
            </a:r>
            <a:r>
              <a:rPr kumimoji="1" lang="en-US" altLang="ja-JP" dirty="0"/>
              <a:t> </a:t>
            </a:r>
            <a:r>
              <a:rPr kumimoji="1" lang="en-US" altLang="ja-JP" dirty="0" err="1"/>
              <a:t>illud</a:t>
            </a:r>
            <a:r>
              <a:rPr kumimoji="1" lang="en-US" altLang="ja-JP" dirty="0"/>
              <a:t> </a:t>
            </a:r>
            <a:r>
              <a:rPr kumimoji="1" lang="en-US" altLang="ja-JP" dirty="0" err="1"/>
              <a:t>numquam</a:t>
            </a:r>
            <a:r>
              <a:rPr kumimoji="1" lang="en-US" altLang="ja-JP" dirty="0"/>
              <a:t> cu,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ut</a:t>
            </a:r>
            <a:r>
              <a:rPr kumimoji="1" lang="en-US" altLang="ja-JP" dirty="0"/>
              <a:t> cum.</a:t>
            </a:r>
            <a:endParaRPr kumimoji="1" lang="ja-JP" altLang="en-US" dirty="0"/>
          </a:p>
        </p:txBody>
      </p:sp>
      <p:sp>
        <p:nvSpPr>
          <p:cNvPr id="4" name="Picture Placeholder 3"/>
          <p:cNvSpPr>
            <a:spLocks noGrp="1"/>
          </p:cNvSpPr>
          <p:nvPr>
            <p:ph type="pic" sz="quarter" idx="20"/>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33"/>
          </p:nvPr>
        </p:nvSpPr>
        <p:spPr/>
      </p:sp>
      <p:sp>
        <p:nvSpPr>
          <p:cNvPr id="7" name="Slide Number Placeholder 6"/>
          <p:cNvSpPr>
            <a:spLocks noGrp="1"/>
          </p:cNvSpPr>
          <p:nvPr>
            <p:ph type="sldNum" sz="quarter" idx="11"/>
          </p:nvPr>
        </p:nvSpPr>
        <p:spPr/>
        <p:txBody>
          <a:bodyPr/>
          <a:lstStyle/>
          <a:p>
            <a:fld id="{03EB59E2-90B9-4CD3-AC74-D672227E13C3}" type="slidenum">
              <a:rPr lang="en-US" smtClean="0"/>
              <a:pPr/>
              <a:t>59</a:t>
            </a:fld>
            <a:endParaRPr lang="en-US" dirty="0"/>
          </a:p>
        </p:txBody>
      </p:sp>
    </p:spTree>
    <p:extLst>
      <p:ext uri="{BB962C8B-B14F-4D97-AF65-F5344CB8AC3E}">
        <p14:creationId xmlns:p14="http://schemas.microsoft.com/office/powerpoint/2010/main" val="1685504515"/>
      </p:ext>
    </p:extLst>
  </p:cSld>
  <p:clrMapOvr>
    <a:masterClrMapping/>
  </p:clrMapOvr>
  <p:transition spd="slow" advTm="8402">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10248378" y="3707487"/>
            <a:ext cx="6006106" cy="4566285"/>
          </a:xfrm>
          <a:prstGeom prst="rect">
            <a:avLst/>
          </a:prstGeom>
        </p:spPr>
      </p:pic>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54633" y="3707487"/>
            <a:ext cx="7261546" cy="2898032"/>
          </a:xfrm>
          <a:prstGeom prst="rect">
            <a:avLst/>
          </a:prstGeom>
        </p:spPr>
      </p:pic>
      <p:sp>
        <p:nvSpPr>
          <p:cNvPr id="6" name="Title 5"/>
          <p:cNvSpPr>
            <a:spLocks noGrp="1"/>
          </p:cNvSpPr>
          <p:nvPr>
            <p:ph type="title"/>
          </p:nvPr>
        </p:nvSpPr>
        <p:spPr/>
        <p:txBody>
          <a:bodyPr>
            <a:normAutofit fontScale="90000"/>
          </a:bodyPr>
          <a:lstStyle/>
          <a:p>
            <a:r>
              <a:rPr kumimoji="1" lang="en-US" altLang="ja-JP" dirty="0"/>
              <a:t>THREADING, CONCURRENCY AND </a:t>
            </a:r>
            <a:r>
              <a:rPr kumimoji="1" lang="en-US" altLang="ja-JP" sz="8600" dirty="0">
                <a:solidFill>
                  <a:schemeClr val="accent1"/>
                </a:solidFill>
              </a:rPr>
              <a:t>PARALLELISM</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7712511"/>
            <a:ext cx="7126513" cy="1759035"/>
          </a:xfrm>
        </p:spPr>
        <p:txBody>
          <a:bodyPr/>
          <a:lstStyle/>
          <a:p>
            <a:r>
              <a:rPr kumimoji="1" lang="en-US" altLang="ja-JP" dirty="0"/>
              <a:t>Simultaneously, not parallel. (context switch)</a:t>
            </a:r>
          </a:p>
          <a:p>
            <a:r>
              <a:rPr kumimoji="1" lang="en-US" altLang="ja-JP" dirty="0"/>
              <a:t>A logical distinction.</a:t>
            </a:r>
          </a:p>
          <a:p>
            <a:r>
              <a:rPr kumimoji="1" lang="en-US" altLang="ja-JP" dirty="0"/>
              <a:t>Can be worked with single </a:t>
            </a:r>
            <a:r>
              <a:rPr kumimoji="1" lang="en-US" altLang="ja-JP" dirty="0" smtClean="0"/>
              <a:t>core</a:t>
            </a:r>
            <a:endParaRPr kumimoji="1" lang="en-US" altLang="ja-JP" dirty="0"/>
          </a:p>
        </p:txBody>
      </p:sp>
      <p:sp>
        <p:nvSpPr>
          <p:cNvPr id="12" name="Text Placeholder 11"/>
          <p:cNvSpPr>
            <a:spLocks noGrp="1"/>
          </p:cNvSpPr>
          <p:nvPr>
            <p:ph type="body" sz="quarter" idx="19"/>
          </p:nvPr>
        </p:nvSpPr>
        <p:spPr>
          <a:xfrm>
            <a:off x="10248378" y="8191250"/>
            <a:ext cx="7126513" cy="1759035"/>
          </a:xfrm>
        </p:spPr>
        <p:txBody>
          <a:bodyPr/>
          <a:lstStyle/>
          <a:p>
            <a:r>
              <a:rPr kumimoji="1" lang="en-US" altLang="ja-JP" dirty="0"/>
              <a:t>Processor's power physically</a:t>
            </a:r>
          </a:p>
          <a:p>
            <a:r>
              <a:rPr kumimoji="1" lang="en-US" altLang="ja-JP" dirty="0" smtClean="0"/>
              <a:t>Multi-core</a:t>
            </a:r>
            <a:endParaRPr kumimoji="1" lang="en-US" altLang="ja-JP"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745796904"/>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20"/>
          </p:nvPr>
        </p:nvSpPr>
        <p:spPr/>
      </p:sp>
      <p:sp>
        <p:nvSpPr>
          <p:cNvPr id="20" name="Text Placeholder 19"/>
          <p:cNvSpPr>
            <a:spLocks noGrp="1"/>
          </p:cNvSpPr>
          <p:nvPr>
            <p:ph type="body" sz="quarter" idx="30"/>
          </p:nvPr>
        </p:nvSpPr>
        <p:spPr/>
        <p:txBody>
          <a:bodyPr/>
          <a:lstStyle/>
          <a:p>
            <a:r>
              <a:rPr kumimoji="1" lang="en-US" altLang="ja-JP" dirty="0"/>
              <a:t>06</a:t>
            </a:r>
            <a:endParaRPr kumimoji="1" lang="ja-JP" altLang="en-US" dirty="0"/>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9" name="Text Placeholder 18"/>
          <p:cNvSpPr>
            <a:spLocks noGrp="1"/>
          </p:cNvSpPr>
          <p:nvPr>
            <p:ph type="body" sz="quarter" idx="28"/>
          </p:nvPr>
        </p:nvSpPr>
        <p:spPr/>
        <p:txBody>
          <a:bodyPr/>
          <a:lstStyle/>
          <a:p>
            <a:r>
              <a:rPr kumimoji="1" lang="en-US" altLang="ja-JP" dirty="0"/>
              <a:t>EVALUATION</a:t>
            </a:r>
            <a:endParaRPr kumimoji="1" lang="ja-JP" altLang="en-US" dirty="0"/>
          </a:p>
        </p:txBody>
      </p:sp>
      <p:sp>
        <p:nvSpPr>
          <p:cNvPr id="21" name="Text Placeholder 20"/>
          <p:cNvSpPr>
            <a:spLocks noGrp="1"/>
          </p:cNvSpPr>
          <p:nvPr>
            <p:ph type="body" sz="quarter" idx="32"/>
          </p:nvPr>
        </p:nvSpPr>
        <p:spPr/>
        <p:txBody>
          <a:bodyPr>
            <a:normAutofit/>
          </a:bodyPr>
          <a:lstStyle/>
          <a:p>
            <a:r>
              <a:rPr kumimoji="1" lang="en-US" altLang="ja-JP" dirty="0"/>
              <a:t>Liber </a:t>
            </a:r>
            <a:r>
              <a:rPr kumimoji="1" lang="en-US" altLang="ja-JP" dirty="0" err="1"/>
              <a:t>maiestatis</a:t>
            </a:r>
            <a:r>
              <a:rPr kumimoji="1" lang="en-US" altLang="ja-JP" dirty="0"/>
              <a:t> vim cu. </a:t>
            </a:r>
            <a:r>
              <a:rPr kumimoji="1" lang="en-US" altLang="ja-JP" dirty="0" err="1"/>
              <a:t>Probo</a:t>
            </a:r>
            <a:r>
              <a:rPr kumimoji="1" lang="en-US" altLang="ja-JP" dirty="0"/>
              <a:t> </a:t>
            </a:r>
            <a:r>
              <a:rPr kumimoji="1" lang="en-US" altLang="ja-JP" dirty="0" err="1"/>
              <a:t>tation</a:t>
            </a:r>
            <a:r>
              <a:rPr kumimoji="1" lang="en-US" altLang="ja-JP" dirty="0"/>
              <a:t> et </a:t>
            </a:r>
            <a:r>
              <a:rPr kumimoji="1" lang="en-US" altLang="ja-JP" dirty="0" err="1"/>
              <a:t>eos</a:t>
            </a:r>
            <a:r>
              <a:rPr kumimoji="1" lang="en-US" altLang="ja-JP" dirty="0"/>
              <a:t>, id </a:t>
            </a:r>
            <a:r>
              <a:rPr kumimoji="1" lang="en-US" altLang="ja-JP" dirty="0" err="1"/>
              <a:t>persius</a:t>
            </a:r>
            <a:r>
              <a:rPr kumimoji="1" lang="en-US" altLang="ja-JP" dirty="0"/>
              <a:t> </a:t>
            </a:r>
            <a:r>
              <a:rPr kumimoji="1" lang="en-US" altLang="ja-JP" dirty="0" err="1"/>
              <a:t>vivendum</a:t>
            </a:r>
            <a:r>
              <a:rPr kumimoji="1" lang="en-US" altLang="ja-JP" dirty="0"/>
              <a:t> </a:t>
            </a:r>
            <a:r>
              <a:rPr kumimoji="1" lang="en-US" altLang="ja-JP" dirty="0" err="1"/>
              <a:t>euripidis</a:t>
            </a:r>
            <a:r>
              <a:rPr kumimoji="1" lang="en-US" altLang="ja-JP" dirty="0"/>
              <a:t> </a:t>
            </a:r>
            <a:r>
              <a:rPr kumimoji="1" lang="en-US" altLang="ja-JP" dirty="0" err="1"/>
              <a:t>mel</a:t>
            </a:r>
            <a:r>
              <a:rPr kumimoji="1" lang="en-US" altLang="ja-JP" dirty="0"/>
              <a:t>. Cu </a:t>
            </a:r>
            <a:r>
              <a:rPr kumimoji="1" lang="en-US" altLang="ja-JP" dirty="0" err="1"/>
              <a:t>ius</a:t>
            </a:r>
            <a:r>
              <a:rPr kumimoji="1" lang="en-US" altLang="ja-JP" dirty="0"/>
              <a:t> </a:t>
            </a:r>
            <a:r>
              <a:rPr kumimoji="1" lang="en-US" altLang="ja-JP" dirty="0" err="1"/>
              <a:t>quodsi</a:t>
            </a:r>
            <a:r>
              <a:rPr kumimoji="1" lang="en-US" altLang="ja-JP" dirty="0"/>
              <a:t> </a:t>
            </a:r>
            <a:r>
              <a:rPr kumimoji="1" lang="en-US" altLang="ja-JP" dirty="0" err="1"/>
              <a:t>inermis</a:t>
            </a:r>
            <a:r>
              <a:rPr kumimoji="1" lang="en-US" altLang="ja-JP" dirty="0"/>
              <a:t>. Unum </a:t>
            </a:r>
            <a:r>
              <a:rPr kumimoji="1" lang="en-US" altLang="ja-JP" dirty="0" err="1"/>
              <a:t>lucilius</a:t>
            </a:r>
            <a:r>
              <a:rPr kumimoji="1" lang="en-US" altLang="ja-JP" dirty="0"/>
              <a:t> qui cu. </a:t>
            </a:r>
            <a:r>
              <a:rPr kumimoji="1" lang="en-US" altLang="ja-JP" dirty="0" err="1"/>
              <a:t>Etiam</a:t>
            </a:r>
            <a:r>
              <a:rPr kumimoji="1" lang="en-US" altLang="ja-JP" dirty="0"/>
              <a:t> </a:t>
            </a:r>
            <a:r>
              <a:rPr kumimoji="1" lang="en-US" altLang="ja-JP" dirty="0" err="1"/>
              <a:t>facilis</a:t>
            </a:r>
            <a:r>
              <a:rPr kumimoji="1" lang="en-US" altLang="ja-JP" dirty="0"/>
              <a:t> duo ne, ne quo </a:t>
            </a:r>
            <a:r>
              <a:rPr kumimoji="1" lang="en-US" altLang="ja-JP" dirty="0" err="1"/>
              <a:t>mazim</a:t>
            </a:r>
            <a:r>
              <a:rPr kumimoji="1" lang="en-US" altLang="ja-JP" dirty="0"/>
              <a:t> </a:t>
            </a:r>
            <a:r>
              <a:rPr kumimoji="1" lang="en-US" altLang="ja-JP" dirty="0" err="1"/>
              <a:t>debitis</a:t>
            </a:r>
            <a:r>
              <a:rPr kumimoji="1" lang="en-US" altLang="ja-JP" dirty="0"/>
              <a:t> </a:t>
            </a:r>
            <a:r>
              <a:rPr kumimoji="1" lang="en-US" altLang="ja-JP" dirty="0" err="1"/>
              <a:t>meliore</a:t>
            </a:r>
            <a:r>
              <a:rPr kumimoji="1" lang="en-US" altLang="ja-JP" dirty="0"/>
              <a:t>, argumentum </a:t>
            </a:r>
            <a:r>
              <a:rPr kumimoji="1" lang="en-US" altLang="ja-JP" dirty="0" err="1"/>
              <a:t>elaboraret</a:t>
            </a:r>
            <a:r>
              <a:rPr kumimoji="1" lang="en-US" altLang="ja-JP" dirty="0"/>
              <a:t> </a:t>
            </a:r>
            <a:r>
              <a:rPr kumimoji="1" lang="en-US" altLang="ja-JP" dirty="0" err="1"/>
              <a:t>mel</a:t>
            </a:r>
            <a:r>
              <a:rPr kumimoji="1" lang="en-US" altLang="ja-JP" dirty="0"/>
              <a:t> ne.</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60</a:t>
            </a:fld>
            <a:endParaRPr lang="en-US" dirty="0"/>
          </a:p>
        </p:txBody>
      </p:sp>
    </p:spTree>
    <p:extLst>
      <p:ext uri="{BB962C8B-B14F-4D97-AF65-F5344CB8AC3E}">
        <p14:creationId xmlns:p14="http://schemas.microsoft.com/office/powerpoint/2010/main" val="1163397850"/>
      </p:ext>
    </p:extLst>
  </p:cSld>
  <p:clrMapOvr>
    <a:masterClrMapping/>
  </p:clrMapOvr>
  <p:transition spd="slow" advTm="4360">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10" name="Text Placeholder 9"/>
          <p:cNvSpPr>
            <a:spLocks noGrp="1"/>
          </p:cNvSpPr>
          <p:nvPr>
            <p:ph type="body" sz="quarter" idx="32"/>
          </p:nvPr>
        </p:nvSpPr>
        <p:spPr/>
        <p:txBody>
          <a:bodyPr/>
          <a:lstStyle/>
          <a:p>
            <a:r>
              <a:rPr kumimoji="1" lang="en-US" altLang="ja-JP" dirty="0"/>
              <a:t>No</a:t>
            </a:r>
            <a:endParaRPr kumimoji="1" lang="ja-JP" altLang="en-US" dirty="0"/>
          </a:p>
        </p:txBody>
      </p:sp>
      <p:sp>
        <p:nvSpPr>
          <p:cNvPr id="11" name="Text Placeholder 10"/>
          <p:cNvSpPr>
            <a:spLocks noGrp="1"/>
          </p:cNvSpPr>
          <p:nvPr>
            <p:ph type="body" sz="quarter" idx="33"/>
          </p:nvPr>
        </p:nvSpPr>
        <p:spPr/>
        <p:txBody>
          <a:bodyPr/>
          <a:lstStyle/>
          <a:p>
            <a:r>
              <a:rPr kumimoji="1" lang="en-US" altLang="ja-JP" dirty="0"/>
              <a:t>Yes</a:t>
            </a:r>
            <a:endParaRPr kumimoji="1" lang="ja-JP" altLang="en-US" dirty="0"/>
          </a:p>
        </p:txBody>
      </p:sp>
      <p:sp>
        <p:nvSpPr>
          <p:cNvPr id="8" name="Text Placeholder 7"/>
          <p:cNvSpPr>
            <a:spLocks noGrp="1"/>
          </p:cNvSpPr>
          <p:nvPr>
            <p:ph type="body" sz="quarter" idx="18"/>
          </p:nvPr>
        </p:nvSpPr>
        <p:spPr/>
        <p:txBody>
          <a:bodyPr/>
          <a:lstStyle/>
          <a:p>
            <a:r>
              <a:rPr kumimoji="1" lang="en-US" altLang="ja-JP" dirty="0"/>
              <a:t>BEST RESULT?</a:t>
            </a:r>
            <a:endParaRPr kumimoji="1" lang="ja-JP" altLang="en-US" dirty="0"/>
          </a:p>
        </p:txBody>
      </p:sp>
      <p:sp>
        <p:nvSpPr>
          <p:cNvPr id="9" name="Text Placeholder 8"/>
          <p:cNvSpPr>
            <a:spLocks noGrp="1"/>
          </p:cNvSpPr>
          <p:nvPr>
            <p:ph type="body" sz="quarter" idx="26"/>
          </p:nvPr>
        </p:nvSpPr>
        <p:spPr/>
        <p:txBody>
          <a:bodyPr/>
          <a:lstStyle/>
          <a:p>
            <a:r>
              <a:rPr kumimoji="1" lang="en-US" altLang="ja-JP" dirty="0"/>
              <a:t>In pro </a:t>
            </a:r>
            <a:r>
              <a:rPr kumimoji="1" lang="en-US" altLang="ja-JP" dirty="0" err="1"/>
              <a:t>elit</a:t>
            </a:r>
            <a:r>
              <a:rPr kumimoji="1" lang="en-US" altLang="ja-JP" dirty="0"/>
              <a:t> </a:t>
            </a:r>
            <a:r>
              <a:rPr kumimoji="1" lang="en-US" altLang="ja-JP" dirty="0" err="1"/>
              <a:t>summo</a:t>
            </a:r>
            <a:r>
              <a:rPr kumimoji="1" lang="en-US" altLang="ja-JP" dirty="0"/>
              <a:t> </a:t>
            </a:r>
            <a:r>
              <a:rPr kumimoji="1" lang="en-US" altLang="ja-JP" dirty="0" err="1"/>
              <a:t>consequuntur</a:t>
            </a:r>
            <a:r>
              <a:rPr kumimoji="1" lang="en-US" altLang="ja-JP" dirty="0"/>
              <a:t>, id </a:t>
            </a:r>
            <a:r>
              <a:rPr kumimoji="1" lang="en-US" altLang="ja-JP" dirty="0" err="1"/>
              <a:t>erant</a:t>
            </a:r>
            <a:r>
              <a:rPr kumimoji="1" lang="en-US" altLang="ja-JP" dirty="0"/>
              <a:t> </a:t>
            </a:r>
            <a:r>
              <a:rPr kumimoji="1" lang="en-US" altLang="ja-JP" dirty="0" err="1"/>
              <a:t>facilis</a:t>
            </a:r>
            <a:r>
              <a:rPr kumimoji="1" lang="en-US" altLang="ja-JP" dirty="0"/>
              <a:t> </a:t>
            </a:r>
            <a:r>
              <a:rPr kumimoji="1" lang="en-US" altLang="ja-JP" dirty="0" err="1"/>
              <a:t>dolores</a:t>
            </a:r>
            <a:r>
              <a:rPr kumimoji="1" lang="en-US" altLang="ja-JP" dirty="0"/>
              <a:t> </a:t>
            </a:r>
            <a:r>
              <a:rPr kumimoji="1" lang="en-US" altLang="ja-JP" dirty="0" err="1"/>
              <a:t>nec</a:t>
            </a:r>
            <a:r>
              <a:rPr kumimoji="1" lang="en-US" altLang="ja-JP" dirty="0"/>
              <a:t>.</a:t>
            </a:r>
          </a:p>
          <a:p>
            <a:r>
              <a:rPr kumimoji="1" lang="en-US" altLang="ja-JP" dirty="0"/>
              <a:t>Cu cum </a:t>
            </a:r>
            <a:r>
              <a:rPr kumimoji="1" lang="en-US" altLang="ja-JP" dirty="0" err="1"/>
              <a:t>officiis</a:t>
            </a:r>
            <a:r>
              <a:rPr kumimoji="1" lang="en-US" altLang="ja-JP" dirty="0"/>
              <a:t> </a:t>
            </a:r>
            <a:r>
              <a:rPr kumimoji="1" lang="en-US" altLang="ja-JP" dirty="0" err="1"/>
              <a:t>adversarium</a:t>
            </a:r>
            <a:r>
              <a:rPr kumimoji="1" lang="en-US" altLang="ja-JP" dirty="0"/>
              <a:t>. </a:t>
            </a:r>
            <a:r>
              <a:rPr kumimoji="1" lang="en-US" altLang="ja-JP" dirty="0" err="1"/>
              <a:t>Aliquid</a:t>
            </a:r>
            <a:r>
              <a:rPr kumimoji="1" lang="en-US" altLang="ja-JP" dirty="0"/>
              <a:t> </a:t>
            </a:r>
            <a:r>
              <a:rPr kumimoji="1" lang="en-US" altLang="ja-JP" dirty="0" err="1"/>
              <a:t>ponderum</a:t>
            </a:r>
            <a:r>
              <a:rPr kumimoji="1" lang="en-US" altLang="ja-JP" dirty="0"/>
              <a:t> </a:t>
            </a:r>
            <a:r>
              <a:rPr kumimoji="1" lang="en-US" altLang="ja-JP" dirty="0" err="1"/>
              <a:t>honestatis</a:t>
            </a:r>
            <a:r>
              <a:rPr kumimoji="1" lang="en-US" altLang="ja-JP" dirty="0"/>
              <a:t> </a:t>
            </a:r>
            <a:r>
              <a:rPr kumimoji="1" lang="en-US" altLang="ja-JP" dirty="0" err="1"/>
              <a:t>ei</a:t>
            </a:r>
            <a:r>
              <a:rPr kumimoji="1" lang="en-US" altLang="ja-JP" dirty="0"/>
              <a:t> has. Eros </a:t>
            </a:r>
            <a:r>
              <a:rPr kumimoji="1" lang="en-US" altLang="ja-JP" dirty="0" err="1"/>
              <a:t>tacimates</a:t>
            </a:r>
            <a:r>
              <a:rPr kumimoji="1" lang="en-US" altLang="ja-JP" dirty="0"/>
              <a:t> </a:t>
            </a:r>
            <a:r>
              <a:rPr kumimoji="1" lang="en-US" altLang="ja-JP" dirty="0" err="1"/>
              <a:t>scribentur</a:t>
            </a:r>
            <a:r>
              <a:rPr kumimoji="1" lang="en-US" altLang="ja-JP" dirty="0"/>
              <a:t> vim an, </a:t>
            </a:r>
            <a:r>
              <a:rPr kumimoji="1" lang="en-US" altLang="ja-JP" dirty="0">
                <a:solidFill>
                  <a:schemeClr val="accent1"/>
                </a:solidFill>
              </a:rPr>
              <a:t>vis in </a:t>
            </a:r>
            <a:r>
              <a:rPr kumimoji="1" lang="en-US" altLang="ja-JP" dirty="0" err="1">
                <a:solidFill>
                  <a:schemeClr val="accent1"/>
                </a:solidFill>
              </a:rPr>
              <a:t>tantas</a:t>
            </a:r>
            <a:r>
              <a:rPr kumimoji="1" lang="en-US" altLang="ja-JP" dirty="0">
                <a:solidFill>
                  <a:schemeClr val="accent1"/>
                </a:solidFill>
              </a:rPr>
              <a:t> </a:t>
            </a:r>
            <a:r>
              <a:rPr kumimoji="1" lang="en-US" altLang="ja-JP" dirty="0" err="1">
                <a:solidFill>
                  <a:schemeClr val="accent1"/>
                </a:solidFill>
              </a:rPr>
              <a:t>praesent</a:t>
            </a:r>
            <a:r>
              <a:rPr kumimoji="1" lang="en-US" altLang="ja-JP" dirty="0">
                <a:solidFill>
                  <a:schemeClr val="accent1"/>
                </a:solidFill>
              </a:rPr>
              <a:t> </a:t>
            </a:r>
            <a:r>
              <a:rPr kumimoji="1" lang="en-US" altLang="ja-JP" dirty="0" err="1">
                <a:solidFill>
                  <a:schemeClr val="accent1"/>
                </a:solidFill>
              </a:rPr>
              <a:t>vulputate</a:t>
            </a:r>
            <a:r>
              <a:rPr kumimoji="1" lang="en-US" altLang="ja-JP" dirty="0"/>
              <a:t>, </a:t>
            </a:r>
            <a:r>
              <a:rPr kumimoji="1" lang="en-US" altLang="ja-JP" dirty="0" err="1"/>
              <a:t>ea</a:t>
            </a:r>
            <a:r>
              <a:rPr kumimoji="1" lang="en-US" altLang="ja-JP" dirty="0"/>
              <a:t> </a:t>
            </a:r>
            <a:r>
              <a:rPr kumimoji="1" lang="en-US" altLang="ja-JP" dirty="0" err="1"/>
              <a:t>ullum</a:t>
            </a:r>
            <a:r>
              <a:rPr kumimoji="1" lang="en-US" altLang="ja-JP" dirty="0"/>
              <a:t> </a:t>
            </a:r>
            <a:r>
              <a:rPr kumimoji="1" lang="en-US" altLang="ja-JP" dirty="0" err="1"/>
              <a:t>accommodare</a:t>
            </a:r>
            <a:r>
              <a:rPr kumimoji="1" lang="en-US" altLang="ja-JP" dirty="0"/>
              <a:t> </a:t>
            </a:r>
            <a:r>
              <a:rPr kumimoji="1" lang="en-US" altLang="ja-JP" dirty="0" err="1"/>
              <a:t>mel</a:t>
            </a:r>
            <a:r>
              <a:rPr kumimoji="1" lang="en-US" altLang="ja-JP" dirty="0"/>
              <a:t>.</a:t>
            </a:r>
          </a:p>
          <a:p>
            <a:r>
              <a:rPr kumimoji="1" lang="en-US" altLang="ja-JP" dirty="0"/>
              <a:t>Qui et </a:t>
            </a:r>
            <a:r>
              <a:rPr kumimoji="1" lang="en-US" altLang="ja-JP" dirty="0" err="1"/>
              <a:t>falli</a:t>
            </a:r>
            <a:r>
              <a:rPr kumimoji="1" lang="en-US" altLang="ja-JP" dirty="0"/>
              <a:t> </a:t>
            </a:r>
            <a:r>
              <a:rPr kumimoji="1" lang="en-US" altLang="ja-JP" dirty="0" err="1"/>
              <a:t>alterum</a:t>
            </a:r>
            <a:r>
              <a:rPr kumimoji="1" lang="en-US" altLang="ja-JP" dirty="0"/>
              <a:t> </a:t>
            </a:r>
            <a:r>
              <a:rPr kumimoji="1" lang="en-US" altLang="ja-JP" dirty="0" err="1"/>
              <a:t>consetetur</a:t>
            </a:r>
            <a:r>
              <a:rPr kumimoji="1" lang="en-US" altLang="ja-JP" dirty="0"/>
              <a:t>, </a:t>
            </a:r>
            <a:r>
              <a:rPr kumimoji="1" lang="en-US" altLang="ja-JP" dirty="0" err="1"/>
              <a:t>pri</a:t>
            </a:r>
            <a:r>
              <a:rPr kumimoji="1" lang="en-US" altLang="ja-JP" dirty="0"/>
              <a:t> </a:t>
            </a:r>
            <a:r>
              <a:rPr kumimoji="1" lang="en-US" altLang="ja-JP" dirty="0" err="1"/>
              <a:t>ei</a:t>
            </a:r>
            <a:r>
              <a:rPr kumimoji="1" lang="en-US" altLang="ja-JP" dirty="0"/>
              <a:t> </a:t>
            </a:r>
            <a:r>
              <a:rPr kumimoji="1" lang="en-US" altLang="ja-JP" dirty="0" err="1"/>
              <a:t>detracto</a:t>
            </a:r>
            <a:r>
              <a:rPr kumimoji="1" lang="en-US" altLang="ja-JP" dirty="0"/>
              <a:t> </a:t>
            </a:r>
            <a:r>
              <a:rPr kumimoji="1" lang="en-US" altLang="ja-JP" dirty="0" err="1"/>
              <a:t>appellantur</a:t>
            </a:r>
            <a:r>
              <a:rPr kumimoji="1" lang="en-US" altLang="ja-JP" dirty="0"/>
              <a:t>.</a:t>
            </a:r>
            <a:endParaRPr kumimoji="1" lang="ja-JP" altLang="en-US" dirty="0"/>
          </a:p>
        </p:txBody>
      </p:sp>
      <p:sp>
        <p:nvSpPr>
          <p:cNvPr id="12" name="Text Placeholder 11"/>
          <p:cNvSpPr>
            <a:spLocks noGrp="1"/>
          </p:cNvSpPr>
          <p:nvPr>
            <p:ph type="body" sz="quarter" idx="34"/>
          </p:nvPr>
        </p:nvSpPr>
        <p:spPr/>
        <p:txBody>
          <a:bodyPr/>
          <a:lstStyle/>
          <a:p>
            <a:r>
              <a:rPr kumimoji="1" lang="en-US" altLang="ja-JP" dirty="0"/>
              <a:t>Go back to the step 02</a:t>
            </a:r>
            <a:endParaRPr kumimoji="1" lang="ja-JP" alt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61</a:t>
            </a:fld>
            <a:endParaRPr lang="en-US" dirty="0"/>
          </a:p>
        </p:txBody>
      </p:sp>
    </p:spTree>
    <p:extLst>
      <p:ext uri="{BB962C8B-B14F-4D97-AF65-F5344CB8AC3E}">
        <p14:creationId xmlns:p14="http://schemas.microsoft.com/office/powerpoint/2010/main" val="1904470600"/>
      </p:ext>
    </p:extLst>
  </p:cSld>
  <p:clrMapOvr>
    <a:masterClrMapping/>
  </p:clrMapOvr>
  <p:transition spd="slow" advTm="5419">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ext Placeholder 10"/>
          <p:cNvSpPr>
            <a:spLocks noGrp="1"/>
          </p:cNvSpPr>
          <p:nvPr>
            <p:ph type="body" sz="quarter" idx="26"/>
          </p:nvPr>
        </p:nvSpPr>
        <p:spPr/>
        <p:txBody>
          <a:bodyPr/>
          <a:lstStyle/>
          <a:p>
            <a:r>
              <a:rPr kumimoji="1" lang="en-US" altLang="ja-JP" dirty="0"/>
              <a:t>Vis </a:t>
            </a:r>
            <a:r>
              <a:rPr kumimoji="1" lang="en-US" altLang="ja-JP" dirty="0" err="1"/>
              <a:t>mazim</a:t>
            </a:r>
            <a:r>
              <a:rPr kumimoji="1" lang="en-US" altLang="ja-JP" dirty="0"/>
              <a:t> </a:t>
            </a:r>
            <a:r>
              <a:rPr kumimoji="1" lang="en-US" altLang="ja-JP" dirty="0" err="1"/>
              <a:t>complectitur</a:t>
            </a:r>
            <a:r>
              <a:rPr kumimoji="1" lang="en-US" altLang="ja-JP" dirty="0"/>
              <a:t> </a:t>
            </a:r>
            <a:r>
              <a:rPr kumimoji="1" lang="en-US" altLang="ja-JP" dirty="0" err="1"/>
              <a:t>ut</a:t>
            </a:r>
            <a:r>
              <a:rPr kumimoji="1" lang="en-US" altLang="ja-JP" dirty="0"/>
              <a:t>, et dicta </a:t>
            </a:r>
            <a:r>
              <a:rPr kumimoji="1" lang="en-US" altLang="ja-JP" dirty="0" err="1"/>
              <a:t>percipit</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Ad </a:t>
            </a:r>
            <a:r>
              <a:rPr kumimoji="1" lang="en-US" altLang="ja-JP" dirty="0" err="1"/>
              <a:t>ius</a:t>
            </a:r>
            <a:r>
              <a:rPr kumimoji="1" lang="en-US" altLang="ja-JP" dirty="0"/>
              <a:t> </a:t>
            </a:r>
            <a:r>
              <a:rPr kumimoji="1" lang="en-US" altLang="ja-JP" dirty="0" err="1"/>
              <a:t>nusquam</a:t>
            </a:r>
            <a:r>
              <a:rPr kumimoji="1" lang="en-US" altLang="ja-JP" dirty="0"/>
              <a:t> </a:t>
            </a:r>
            <a:r>
              <a:rPr kumimoji="1" lang="en-US" altLang="ja-JP" dirty="0" err="1"/>
              <a:t>adipisci</a:t>
            </a:r>
            <a:r>
              <a:rPr kumimoji="1" lang="en-US" altLang="ja-JP" dirty="0"/>
              <a:t>, </a:t>
            </a:r>
            <a:r>
              <a:rPr kumimoji="1" lang="en-US" altLang="ja-JP" dirty="0" err="1"/>
              <a:t>autem</a:t>
            </a:r>
            <a:r>
              <a:rPr kumimoji="1" lang="en-US" altLang="ja-JP" dirty="0"/>
              <a:t> modus </a:t>
            </a:r>
            <a:r>
              <a:rPr kumimoji="1" lang="en-US" altLang="ja-JP" dirty="0" err="1"/>
              <a:t>vel</a:t>
            </a:r>
            <a:r>
              <a:rPr kumimoji="1" lang="en-US" altLang="ja-JP" dirty="0"/>
              <a:t> at. </a:t>
            </a:r>
            <a:r>
              <a:rPr kumimoji="1" lang="en-US" altLang="ja-JP" dirty="0" err="1"/>
              <a:t>Ei</a:t>
            </a:r>
            <a:r>
              <a:rPr kumimoji="1" lang="en-US" altLang="ja-JP" dirty="0"/>
              <a:t> vitae </a:t>
            </a:r>
            <a:r>
              <a:rPr kumimoji="1" lang="en-US" altLang="ja-JP" dirty="0" err="1"/>
              <a:t>fabulas</a:t>
            </a:r>
            <a:r>
              <a:rPr kumimoji="1" lang="en-US" altLang="ja-JP" dirty="0"/>
              <a:t> </a:t>
            </a:r>
            <a:r>
              <a:rPr kumimoji="1" lang="en-US" altLang="ja-JP" dirty="0" err="1"/>
              <a:t>signiferumque</a:t>
            </a:r>
            <a:r>
              <a:rPr kumimoji="1" lang="en-US" altLang="ja-JP" dirty="0"/>
              <a:t> </a:t>
            </a:r>
            <a:r>
              <a:rPr kumimoji="1" lang="en-US" altLang="ja-JP" dirty="0" err="1"/>
              <a:t>mea</a:t>
            </a:r>
            <a:r>
              <a:rPr kumimoji="1" lang="en-US" altLang="ja-JP" dirty="0"/>
              <a:t>, pro et </a:t>
            </a:r>
            <a:r>
              <a:rPr kumimoji="1" lang="en-US" altLang="ja-JP" dirty="0" err="1"/>
              <a:t>iudicabit</a:t>
            </a:r>
            <a:r>
              <a:rPr kumimoji="1" lang="en-US" altLang="ja-JP" dirty="0"/>
              <a:t> </a:t>
            </a:r>
            <a:r>
              <a:rPr kumimoji="1" lang="en-US" altLang="ja-JP" dirty="0" err="1"/>
              <a:t>deseruisse</a:t>
            </a:r>
            <a:r>
              <a:rPr kumimoji="1" lang="en-US" altLang="ja-JP" dirty="0"/>
              <a:t>. </a:t>
            </a:r>
            <a:r>
              <a:rPr kumimoji="1" lang="en-US" altLang="ja-JP" dirty="0" err="1"/>
              <a:t>Vix</a:t>
            </a:r>
            <a:r>
              <a:rPr kumimoji="1" lang="en-US" altLang="ja-JP" dirty="0"/>
              <a:t> </a:t>
            </a:r>
            <a:r>
              <a:rPr kumimoji="1" lang="en-US" altLang="ja-JP" dirty="0" err="1"/>
              <a:t>illud</a:t>
            </a:r>
            <a:r>
              <a:rPr kumimoji="1" lang="en-US" altLang="ja-JP" dirty="0"/>
              <a:t> </a:t>
            </a:r>
            <a:r>
              <a:rPr kumimoji="1" lang="en-US" altLang="ja-JP" dirty="0" err="1"/>
              <a:t>numquam</a:t>
            </a:r>
            <a:r>
              <a:rPr kumimoji="1" lang="en-US" altLang="ja-JP" dirty="0"/>
              <a:t> cu, </a:t>
            </a:r>
            <a:r>
              <a:rPr kumimoji="1" lang="en-US" altLang="ja-JP" dirty="0" err="1"/>
              <a:t>agam</a:t>
            </a:r>
            <a:r>
              <a:rPr kumimoji="1" lang="en-US" altLang="ja-JP" dirty="0"/>
              <a:t> </a:t>
            </a:r>
            <a:r>
              <a:rPr kumimoji="1" lang="en-US" altLang="ja-JP" dirty="0" err="1"/>
              <a:t>singulis</a:t>
            </a:r>
            <a:r>
              <a:rPr kumimoji="1" lang="en-US" altLang="ja-JP" dirty="0"/>
              <a:t> </a:t>
            </a:r>
            <a:r>
              <a:rPr kumimoji="1" lang="en-US" altLang="ja-JP" dirty="0" err="1"/>
              <a:t>ut</a:t>
            </a:r>
            <a:r>
              <a:rPr kumimoji="1" lang="en-US" altLang="ja-JP" dirty="0"/>
              <a:t> cum.</a:t>
            </a:r>
          </a:p>
          <a:p>
            <a:r>
              <a:rPr kumimoji="1" lang="en-US" altLang="ja-JP" dirty="0"/>
              <a:t>Liber </a:t>
            </a:r>
            <a:r>
              <a:rPr kumimoji="1" lang="en-US" altLang="ja-JP" dirty="0" err="1"/>
              <a:t>maiestatis</a:t>
            </a:r>
            <a:r>
              <a:rPr kumimoji="1" lang="en-US" altLang="ja-JP" dirty="0"/>
              <a:t> vim cu. </a:t>
            </a:r>
            <a:r>
              <a:rPr kumimoji="1" lang="en-US" altLang="ja-JP" dirty="0" err="1"/>
              <a:t>Probo</a:t>
            </a:r>
            <a:r>
              <a:rPr kumimoji="1" lang="en-US" altLang="ja-JP" dirty="0"/>
              <a:t> </a:t>
            </a:r>
            <a:r>
              <a:rPr kumimoji="1" lang="en-US" altLang="ja-JP" dirty="0" err="1"/>
              <a:t>tation</a:t>
            </a:r>
            <a:r>
              <a:rPr kumimoji="1" lang="en-US" altLang="ja-JP" dirty="0"/>
              <a:t> et </a:t>
            </a:r>
            <a:r>
              <a:rPr kumimoji="1" lang="en-US" altLang="ja-JP" dirty="0" err="1"/>
              <a:t>eos</a:t>
            </a:r>
            <a:r>
              <a:rPr kumimoji="1" lang="en-US" altLang="ja-JP" dirty="0"/>
              <a:t>, id </a:t>
            </a:r>
            <a:r>
              <a:rPr kumimoji="1" lang="en-US" altLang="ja-JP" dirty="0" err="1"/>
              <a:t>persius</a:t>
            </a:r>
            <a:r>
              <a:rPr kumimoji="1" lang="en-US" altLang="ja-JP" dirty="0"/>
              <a:t> </a:t>
            </a:r>
            <a:r>
              <a:rPr kumimoji="1" lang="en-US" altLang="ja-JP" dirty="0" err="1"/>
              <a:t>vivendum</a:t>
            </a:r>
            <a:r>
              <a:rPr kumimoji="1" lang="en-US" altLang="ja-JP" dirty="0"/>
              <a:t> </a:t>
            </a:r>
            <a:r>
              <a:rPr kumimoji="1" lang="en-US" altLang="ja-JP" dirty="0" err="1"/>
              <a:t>euripidis</a:t>
            </a:r>
            <a:r>
              <a:rPr kumimoji="1" lang="en-US" altLang="ja-JP" dirty="0"/>
              <a:t> </a:t>
            </a:r>
            <a:r>
              <a:rPr kumimoji="1" lang="en-US" altLang="ja-JP" dirty="0" err="1"/>
              <a:t>mel</a:t>
            </a:r>
            <a:r>
              <a:rPr kumimoji="1" lang="en-US" altLang="ja-JP" dirty="0"/>
              <a:t>. Cu </a:t>
            </a:r>
            <a:r>
              <a:rPr kumimoji="1" lang="en-US" altLang="ja-JP" dirty="0" err="1"/>
              <a:t>ius</a:t>
            </a:r>
            <a:r>
              <a:rPr kumimoji="1" lang="en-US" altLang="ja-JP" dirty="0"/>
              <a:t> </a:t>
            </a:r>
            <a:r>
              <a:rPr kumimoji="1" lang="en-US" altLang="ja-JP" dirty="0" err="1"/>
              <a:t>quodsi</a:t>
            </a:r>
            <a:r>
              <a:rPr kumimoji="1" lang="en-US" altLang="ja-JP" dirty="0"/>
              <a:t> </a:t>
            </a:r>
            <a:r>
              <a:rPr kumimoji="1" lang="en-US" altLang="ja-JP" dirty="0" err="1"/>
              <a:t>inermis</a:t>
            </a:r>
            <a:r>
              <a:rPr kumimoji="1" lang="en-US" altLang="ja-JP" dirty="0"/>
              <a:t>. Unum </a:t>
            </a:r>
            <a:r>
              <a:rPr kumimoji="1" lang="en-US" altLang="ja-JP" dirty="0" err="1"/>
              <a:t>lucilius</a:t>
            </a:r>
            <a:r>
              <a:rPr kumimoji="1" lang="en-US" altLang="ja-JP" dirty="0"/>
              <a:t> qui cu. </a:t>
            </a:r>
            <a:r>
              <a:rPr kumimoji="1" lang="en-US" altLang="ja-JP" dirty="0" err="1"/>
              <a:t>Etiam</a:t>
            </a:r>
            <a:r>
              <a:rPr kumimoji="1" lang="en-US" altLang="ja-JP" dirty="0"/>
              <a:t> </a:t>
            </a:r>
            <a:r>
              <a:rPr kumimoji="1" lang="en-US" altLang="ja-JP" dirty="0" err="1"/>
              <a:t>facilis</a:t>
            </a:r>
            <a:r>
              <a:rPr kumimoji="1" lang="en-US" altLang="ja-JP" dirty="0"/>
              <a:t> duo ne, ne quo </a:t>
            </a:r>
            <a:r>
              <a:rPr kumimoji="1" lang="en-US" altLang="ja-JP" dirty="0" err="1"/>
              <a:t>mazim</a:t>
            </a:r>
            <a:r>
              <a:rPr kumimoji="1" lang="en-US" altLang="ja-JP" dirty="0"/>
              <a:t> </a:t>
            </a:r>
            <a:r>
              <a:rPr kumimoji="1" lang="en-US" altLang="ja-JP" dirty="0" err="1"/>
              <a:t>debitis</a:t>
            </a:r>
            <a:r>
              <a:rPr kumimoji="1" lang="en-US" altLang="ja-JP" dirty="0"/>
              <a:t> </a:t>
            </a:r>
            <a:r>
              <a:rPr kumimoji="1" lang="en-US" altLang="ja-JP" dirty="0" err="1"/>
              <a:t>meliore</a:t>
            </a:r>
            <a:r>
              <a:rPr kumimoji="1" lang="en-US" altLang="ja-JP" dirty="0"/>
              <a:t>, argumentum </a:t>
            </a:r>
            <a:r>
              <a:rPr kumimoji="1" lang="en-US" altLang="ja-JP" dirty="0" err="1"/>
              <a:t>elaboraret</a:t>
            </a:r>
            <a:r>
              <a:rPr kumimoji="1" lang="en-US" altLang="ja-JP" dirty="0"/>
              <a:t> </a:t>
            </a:r>
            <a:r>
              <a:rPr kumimoji="1" lang="en-US" altLang="ja-JP" dirty="0" err="1"/>
              <a:t>mel</a:t>
            </a:r>
            <a:r>
              <a:rPr kumimoji="1" lang="en-US" altLang="ja-JP" dirty="0"/>
              <a:t> ne. An pro </a:t>
            </a:r>
            <a:r>
              <a:rPr kumimoji="1" lang="en-US" altLang="ja-JP" dirty="0" err="1"/>
              <a:t>dolorum</a:t>
            </a:r>
            <a:r>
              <a:rPr kumimoji="1" lang="en-US" altLang="ja-JP" dirty="0"/>
              <a:t> </a:t>
            </a:r>
            <a:r>
              <a:rPr kumimoji="1" lang="en-US" altLang="ja-JP" dirty="0" err="1"/>
              <a:t>omittantur</a:t>
            </a:r>
            <a:r>
              <a:rPr kumimoji="1" lang="en-US" altLang="ja-JP" dirty="0"/>
              <a:t> </a:t>
            </a:r>
            <a:r>
              <a:rPr kumimoji="1" lang="en-US" altLang="ja-JP" dirty="0" err="1"/>
              <a:t>vituperatoribus</a:t>
            </a:r>
            <a:r>
              <a:rPr kumimoji="1" lang="en-US" altLang="ja-JP" dirty="0"/>
              <a:t>. An </a:t>
            </a:r>
            <a:r>
              <a:rPr kumimoji="1" lang="en-US" altLang="ja-JP" dirty="0" err="1"/>
              <a:t>usu</a:t>
            </a:r>
            <a:r>
              <a:rPr kumimoji="1" lang="en-US" altLang="ja-JP" dirty="0"/>
              <a:t> </a:t>
            </a:r>
            <a:r>
              <a:rPr kumimoji="1" lang="en-US" altLang="ja-JP" dirty="0" err="1"/>
              <a:t>nominavi</a:t>
            </a:r>
            <a:r>
              <a:rPr kumimoji="1" lang="en-US" altLang="ja-JP" dirty="0"/>
              <a:t> </a:t>
            </a:r>
            <a:r>
              <a:rPr kumimoji="1" lang="en-US" altLang="ja-JP" dirty="0" err="1"/>
              <a:t>consectetuer</a:t>
            </a:r>
            <a:r>
              <a:rPr kumimoji="1" lang="en-US" altLang="ja-JP" dirty="0"/>
              <a:t>.</a:t>
            </a:r>
            <a:endParaRPr kumimoji="1" lang="ja-JP" altLang="en-US" dirty="0"/>
          </a:p>
        </p:txBody>
      </p:sp>
      <p:sp>
        <p:nvSpPr>
          <p:cNvPr id="9" name="Title 8"/>
          <p:cNvSpPr>
            <a:spLocks noGrp="1"/>
          </p:cNvSpPr>
          <p:nvPr>
            <p:ph type="title"/>
          </p:nvPr>
        </p:nvSpPr>
        <p:spPr/>
        <p:txBody>
          <a:bodyPr/>
          <a:lstStyle/>
          <a:p>
            <a:r>
              <a:rPr kumimoji="1" lang="en-US" altLang="ja-JP" dirty="0"/>
              <a:t>THE MOST</a:t>
            </a:r>
            <a:br>
              <a:rPr kumimoji="1" lang="en-US" altLang="ja-JP" dirty="0"/>
            </a:br>
            <a:r>
              <a:rPr kumimoji="1" lang="en-US" altLang="ja-JP" dirty="0">
                <a:solidFill>
                  <a:schemeClr val="accent1"/>
                </a:solidFill>
              </a:rPr>
              <a:t>EFFECTIVE</a:t>
            </a:r>
            <a:r>
              <a:rPr kumimoji="1" lang="en-US" altLang="ja-JP" dirty="0"/>
              <a:t> WAY</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62</a:t>
            </a:fld>
            <a:endParaRPr lang="en-US" dirty="0"/>
          </a:p>
        </p:txBody>
      </p:sp>
    </p:spTree>
    <p:extLst>
      <p:ext uri="{BB962C8B-B14F-4D97-AF65-F5344CB8AC3E}">
        <p14:creationId xmlns:p14="http://schemas.microsoft.com/office/powerpoint/2010/main" val="113401654"/>
      </p:ext>
    </p:extLst>
  </p:cSld>
  <p:clrMapOvr>
    <a:masterClrMapping/>
  </p:clrMapOvr>
  <p:transition spd="slow" advTm="5260">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21" name="Text Placeholder 20"/>
          <p:cNvSpPr>
            <a:spLocks noGrp="1"/>
          </p:cNvSpPr>
          <p:nvPr>
            <p:ph type="body" sz="quarter" idx="18"/>
          </p:nvPr>
        </p:nvSpPr>
        <p:spPr/>
        <p:txBody>
          <a:bodyPr>
            <a:normAutofit lnSpcReduction="10000"/>
          </a:bodyPr>
          <a:lstStyle/>
          <a:p>
            <a:r>
              <a:rPr kumimoji="1" lang="en-US" altLang="ja-JP" smtClean="0"/>
              <a:t>PLANNING</a:t>
            </a:r>
            <a:endParaRPr kumimoji="1" lang="ja-JP" altLang="en-US" dirty="0"/>
          </a:p>
        </p:txBody>
      </p:sp>
      <p:sp>
        <p:nvSpPr>
          <p:cNvPr id="22" name="Text Placeholder 21"/>
          <p:cNvSpPr>
            <a:spLocks noGrp="1"/>
          </p:cNvSpPr>
          <p:nvPr>
            <p:ph type="body" sz="quarter" idx="19"/>
          </p:nvPr>
        </p:nvSpPr>
        <p:spPr/>
        <p:txBody>
          <a:bodyPr>
            <a:normAutofit/>
          </a:bodyPr>
          <a:lstStyle/>
          <a:p>
            <a:r>
              <a:rPr kumimoji="1" lang="en-US" altLang="ja-JP" smtClean="0"/>
              <a:t>Vix esse summo at, ne perfecto inimicus usu, te vis iudico commune. Ea sed quas salutatus, oblique recusabo scripserit ex eos.</a:t>
            </a:r>
            <a:endParaRPr kumimoji="1" lang="ja-JP" altLang="en-US" dirty="0"/>
          </a:p>
        </p:txBody>
      </p:sp>
      <p:sp>
        <p:nvSpPr>
          <p:cNvPr id="23" name="Text Placeholder 22"/>
          <p:cNvSpPr>
            <a:spLocks noGrp="1"/>
          </p:cNvSpPr>
          <p:nvPr>
            <p:ph type="body" sz="quarter" idx="22"/>
          </p:nvPr>
        </p:nvSpPr>
        <p:spPr/>
        <p:txBody>
          <a:bodyPr>
            <a:normAutofit lnSpcReduction="10000"/>
          </a:bodyPr>
          <a:lstStyle/>
          <a:p>
            <a:r>
              <a:rPr kumimoji="1" lang="en-US" altLang="ja-JP" smtClean="0"/>
              <a:t>PROTOTYPE</a:t>
            </a:r>
            <a:endParaRPr kumimoji="1" lang="ja-JP" altLang="en-US" dirty="0"/>
          </a:p>
        </p:txBody>
      </p:sp>
      <p:sp>
        <p:nvSpPr>
          <p:cNvPr id="24" name="Text Placeholder 23"/>
          <p:cNvSpPr>
            <a:spLocks noGrp="1"/>
          </p:cNvSpPr>
          <p:nvPr>
            <p:ph type="body" sz="quarter" idx="23"/>
          </p:nvPr>
        </p:nvSpPr>
        <p:spPr/>
        <p:txBody>
          <a:bodyPr/>
          <a:lstStyle/>
          <a:p>
            <a:r>
              <a:rPr kumimoji="1" lang="en-US" altLang="ja-JP" smtClean="0"/>
              <a:t>Modo case erat eam ne, sale errem ut eos, ut pri adhuc repudiandae. </a:t>
            </a:r>
            <a:r>
              <a:rPr kumimoji="1" lang="en-US" altLang="ja-JP" smtClean="0">
                <a:solidFill>
                  <a:schemeClr val="accent1"/>
                </a:solidFill>
              </a:rPr>
              <a:t>Solet</a:t>
            </a:r>
            <a:r>
              <a:rPr kumimoji="1" lang="en-US" altLang="ja-JP" smtClean="0"/>
              <a:t> ignota ex sea, per putent definitiones at.</a:t>
            </a:r>
          </a:p>
          <a:p>
            <a:endParaRPr kumimoji="1" lang="ja-JP" altLang="en-US" dirty="0"/>
          </a:p>
        </p:txBody>
      </p:sp>
      <p:sp>
        <p:nvSpPr>
          <p:cNvPr id="25" name="Text Placeholder 24"/>
          <p:cNvSpPr>
            <a:spLocks noGrp="1"/>
          </p:cNvSpPr>
          <p:nvPr>
            <p:ph type="body" sz="quarter" idx="24"/>
          </p:nvPr>
        </p:nvSpPr>
        <p:spPr/>
        <p:txBody>
          <a:bodyPr>
            <a:normAutofit lnSpcReduction="10000"/>
          </a:bodyPr>
          <a:lstStyle/>
          <a:p>
            <a:r>
              <a:rPr kumimoji="1" lang="en-US" altLang="ja-JP" smtClean="0"/>
              <a:t>REVISE</a:t>
            </a:r>
            <a:endParaRPr kumimoji="1" lang="ja-JP" altLang="en-US" dirty="0"/>
          </a:p>
        </p:txBody>
      </p:sp>
      <p:sp>
        <p:nvSpPr>
          <p:cNvPr id="26" name="Text Placeholder 25"/>
          <p:cNvSpPr>
            <a:spLocks noGrp="1"/>
          </p:cNvSpPr>
          <p:nvPr>
            <p:ph type="body" sz="quarter" idx="25"/>
          </p:nvPr>
        </p:nvSpPr>
        <p:spPr/>
        <p:txBody>
          <a:bodyPr/>
          <a:lstStyle/>
          <a:p>
            <a:r>
              <a:rPr kumimoji="1" lang="en-US" altLang="ja-JP" smtClean="0"/>
              <a:t>Per impetus omnesque ex. Ea eros ullamcorper vim, </a:t>
            </a:r>
            <a:r>
              <a:rPr kumimoji="1" lang="en-US" altLang="ja-JP" smtClean="0">
                <a:solidFill>
                  <a:schemeClr val="accent1"/>
                </a:solidFill>
              </a:rPr>
              <a:t>pri ad quod denique voluptaria</a:t>
            </a:r>
            <a:r>
              <a:rPr kumimoji="1" lang="en-US" altLang="ja-JP" smtClean="0"/>
              <a:t>, wisi cetero quaestio sea ne. Vis ei modus maiestatis.</a:t>
            </a:r>
            <a:endParaRPr kumimoji="1" lang="ja-JP" altLang="en-US" dirty="0"/>
          </a:p>
        </p:txBody>
      </p:sp>
      <p:sp>
        <p:nvSpPr>
          <p:cNvPr id="28" name="Text Placeholder 27"/>
          <p:cNvSpPr>
            <a:spLocks noGrp="1"/>
          </p:cNvSpPr>
          <p:nvPr>
            <p:ph type="body" sz="quarter" idx="28"/>
          </p:nvPr>
        </p:nvSpPr>
        <p:spPr/>
        <p:txBody>
          <a:bodyPr>
            <a:normAutofit lnSpcReduction="10000"/>
          </a:bodyPr>
          <a:lstStyle/>
          <a:p>
            <a:r>
              <a:rPr kumimoji="1" lang="en-US" altLang="ja-JP" smtClean="0"/>
              <a:t>EVALUATE</a:t>
            </a:r>
            <a:endParaRPr kumimoji="1" lang="ja-JP" altLang="en-US" dirty="0"/>
          </a:p>
        </p:txBody>
      </p:sp>
      <p:sp>
        <p:nvSpPr>
          <p:cNvPr id="29" name="Text Placeholder 28"/>
          <p:cNvSpPr>
            <a:spLocks noGrp="1"/>
          </p:cNvSpPr>
          <p:nvPr>
            <p:ph type="body" sz="quarter" idx="29"/>
          </p:nvPr>
        </p:nvSpPr>
        <p:spPr/>
        <p:txBody>
          <a:bodyPr/>
          <a:lstStyle/>
          <a:p>
            <a:r>
              <a:rPr kumimoji="1" lang="en-US" altLang="ja-JP" smtClean="0"/>
              <a:t>Usu ad iusto copiosae conclusionemque, usu stet malorum minimum at, reque erant perpetua vim et. Ne zril melius est. Mel porro iuvaret appareat no.</a:t>
            </a:r>
            <a:endParaRPr kumimoji="1" lang="ja-JP" altLang="en-US" dirty="0"/>
          </a:p>
        </p:txBody>
      </p:sp>
      <p:sp>
        <p:nvSpPr>
          <p:cNvPr id="20" name="Title 19"/>
          <p:cNvSpPr>
            <a:spLocks noGrp="1"/>
          </p:cNvSpPr>
          <p:nvPr>
            <p:ph type="title"/>
          </p:nvPr>
        </p:nvSpPr>
        <p:spPr/>
        <p:txBody>
          <a:bodyPr/>
          <a:lstStyle/>
          <a:p>
            <a:r>
              <a:rPr kumimoji="1" lang="en-US" altLang="ja-JP" smtClean="0"/>
              <a:t>SIMPLE </a:t>
            </a:r>
            <a:r>
              <a:rPr kumimoji="1" lang="en-US" altLang="ja-JP" smtClean="0">
                <a:solidFill>
                  <a:schemeClr val="accent1"/>
                </a:solidFill>
              </a:rPr>
              <a:t>LOOP</a:t>
            </a:r>
            <a:endParaRPr kumimoji="1" lang="ja-JP" altLang="en-US" dirty="0">
              <a:solidFill>
                <a:schemeClr val="accent1"/>
              </a:solidFill>
            </a:endParaRPr>
          </a:p>
        </p:txBody>
      </p:sp>
      <p:sp>
        <p:nvSpPr>
          <p:cNvPr id="27" name="Text Placeholder 26"/>
          <p:cNvSpPr>
            <a:spLocks noGrp="1"/>
          </p:cNvSpPr>
          <p:nvPr>
            <p:ph type="body" sz="quarter" idx="27"/>
          </p:nvPr>
        </p:nvSpPr>
        <p:spPr/>
        <p:txBody>
          <a:bodyPr/>
          <a:lstStyle/>
          <a:p>
            <a:r>
              <a:rPr kumimoji="1" lang="en-US" altLang="ja-JP" smtClean="0"/>
              <a:t>LOOP</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63</a:t>
            </a:fld>
            <a:endParaRPr lang="en-US" dirty="0"/>
          </a:p>
        </p:txBody>
      </p:sp>
    </p:spTree>
    <p:extLst>
      <p:ext uri="{BB962C8B-B14F-4D97-AF65-F5344CB8AC3E}">
        <p14:creationId xmlns:p14="http://schemas.microsoft.com/office/powerpoint/2010/main" val="3144582975"/>
      </p:ext>
    </p:extLst>
  </p:cSld>
  <p:clrMapOvr>
    <a:masterClrMapping/>
  </p:clrMapOvr>
  <mc:AlternateContent xmlns:mc="http://schemas.openxmlformats.org/markup-compatibility/2006" xmlns:p14="http://schemas.microsoft.com/office/powerpoint/2010/main">
    <mc:Choice Requires="p14">
      <p:transition spd="slow" p14:dur="1250" advTm="10531">
        <p14:flip dir="r"/>
      </p:transition>
    </mc:Choice>
    <mc:Fallback xmlns="">
      <p:transition spd="slow" advTm="10531">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PRODUCT</a:t>
            </a:r>
            <a:br>
              <a:rPr kumimoji="1" lang="en-US" altLang="ja-JP" dirty="0"/>
            </a:br>
            <a:r>
              <a:rPr kumimoji="1" lang="en-US" altLang="ja-JP" dirty="0">
                <a:solidFill>
                  <a:schemeClr val="accent1"/>
                </a:solidFill>
              </a:rPr>
              <a:t>FEATURES</a:t>
            </a:r>
            <a:endParaRPr kumimoji="1" lang="ja-JP" altLang="en-US" dirty="0">
              <a:solidFill>
                <a:schemeClr val="accent1"/>
              </a:solidFill>
            </a:endParaRPr>
          </a:p>
        </p:txBody>
      </p:sp>
      <p:sp>
        <p:nvSpPr>
          <p:cNvPr id="12" name="Text Placeholder 11"/>
          <p:cNvSpPr>
            <a:spLocks noGrp="1"/>
          </p:cNvSpPr>
          <p:nvPr>
            <p:ph type="body" sz="quarter" idx="25"/>
          </p:nvPr>
        </p:nvSpPr>
        <p:spPr/>
        <p:txBody>
          <a:bodyPr>
            <a:normAutofit/>
          </a:bodyPr>
          <a:lstStyle/>
          <a:p>
            <a:r>
              <a:rPr kumimoji="1" lang="en-US" altLang="ja-JP" dirty="0"/>
              <a:t>Vim </a:t>
            </a:r>
            <a:r>
              <a:rPr kumimoji="1" lang="en-US" altLang="ja-JP" dirty="0" err="1"/>
              <a:t>nusquam</a:t>
            </a:r>
            <a:r>
              <a:rPr kumimoji="1" lang="en-US" altLang="ja-JP" dirty="0"/>
              <a:t> </a:t>
            </a:r>
            <a:r>
              <a:rPr kumimoji="1" lang="en-US" altLang="ja-JP" dirty="0" err="1"/>
              <a:t>adversarium</a:t>
            </a:r>
            <a:r>
              <a:rPr kumimoji="1" lang="en-US" altLang="ja-JP" dirty="0"/>
              <a:t> </a:t>
            </a:r>
            <a:r>
              <a:rPr kumimoji="1" lang="en-US" altLang="ja-JP" dirty="0" err="1"/>
              <a:t>efficiantur</a:t>
            </a:r>
            <a:r>
              <a:rPr kumimoji="1" lang="en-US" altLang="ja-JP" dirty="0"/>
              <a:t> et, ad </a:t>
            </a:r>
            <a:r>
              <a:rPr kumimoji="1" lang="en-US" altLang="ja-JP" dirty="0" err="1"/>
              <a:t>iusto</a:t>
            </a:r>
            <a:r>
              <a:rPr kumimoji="1" lang="en-US" altLang="ja-JP" dirty="0"/>
              <a:t> </a:t>
            </a:r>
            <a:r>
              <a:rPr kumimoji="1" lang="en-US" altLang="ja-JP" dirty="0" err="1"/>
              <a:t>fierent</a:t>
            </a:r>
            <a:r>
              <a:rPr kumimoji="1" lang="en-US" altLang="ja-JP" dirty="0"/>
              <a:t> </a:t>
            </a:r>
            <a:r>
              <a:rPr kumimoji="1" lang="en-US" altLang="ja-JP" dirty="0" err="1"/>
              <a:t>persecuti</a:t>
            </a:r>
            <a:r>
              <a:rPr kumimoji="1" lang="en-US" altLang="ja-JP" dirty="0"/>
              <a:t> vim. </a:t>
            </a:r>
            <a:r>
              <a:rPr kumimoji="1" lang="en-US" altLang="ja-JP" dirty="0" err="1"/>
              <a:t>Ut</a:t>
            </a:r>
            <a:r>
              <a:rPr kumimoji="1" lang="en-US" altLang="ja-JP" dirty="0"/>
              <a:t> </a:t>
            </a:r>
            <a:r>
              <a:rPr kumimoji="1" lang="en-US" altLang="ja-JP" dirty="0" err="1"/>
              <a:t>sonet</a:t>
            </a:r>
            <a:r>
              <a:rPr kumimoji="1" lang="en-US" altLang="ja-JP" dirty="0"/>
              <a:t> </a:t>
            </a:r>
            <a:r>
              <a:rPr kumimoji="1" lang="en-US" altLang="ja-JP" dirty="0" err="1"/>
              <a:t>accusam</a:t>
            </a:r>
            <a:r>
              <a:rPr kumimoji="1" lang="en-US" altLang="ja-JP" dirty="0"/>
              <a:t> </a:t>
            </a:r>
            <a:r>
              <a:rPr kumimoji="1" lang="en-US" altLang="ja-JP" dirty="0" err="1"/>
              <a:t>constituam</a:t>
            </a:r>
            <a:r>
              <a:rPr kumimoji="1" lang="en-US" altLang="ja-JP" dirty="0"/>
              <a:t> est. </a:t>
            </a:r>
          </a:p>
          <a:p>
            <a:r>
              <a:rPr kumimoji="1" lang="en-US" altLang="ja-JP" dirty="0"/>
              <a:t>Mei </a:t>
            </a:r>
            <a:r>
              <a:rPr kumimoji="1" lang="en-US" altLang="ja-JP" dirty="0" err="1"/>
              <a:t>iudico</a:t>
            </a:r>
            <a:r>
              <a:rPr kumimoji="1" lang="en-US" altLang="ja-JP" dirty="0"/>
              <a:t> </a:t>
            </a:r>
            <a:r>
              <a:rPr kumimoji="1" lang="en-US" altLang="ja-JP" dirty="0" err="1"/>
              <a:t>latine</a:t>
            </a:r>
            <a:r>
              <a:rPr kumimoji="1" lang="en-US" altLang="ja-JP" dirty="0"/>
              <a:t> </a:t>
            </a:r>
            <a:r>
              <a:rPr kumimoji="1" lang="en-US" altLang="ja-JP" dirty="0" err="1"/>
              <a:t>hendrerit</a:t>
            </a:r>
            <a:r>
              <a:rPr kumimoji="1" lang="en-US" altLang="ja-JP" dirty="0"/>
              <a:t> ea. </a:t>
            </a:r>
            <a:r>
              <a:rPr kumimoji="1" lang="en-US" altLang="ja-JP" dirty="0" err="1"/>
              <a:t>Senserit</a:t>
            </a:r>
            <a:r>
              <a:rPr kumimoji="1" lang="en-US" altLang="ja-JP" dirty="0"/>
              <a:t> </a:t>
            </a:r>
            <a:r>
              <a:rPr kumimoji="1" lang="en-US" altLang="ja-JP" dirty="0" err="1"/>
              <a:t>abhorreant</a:t>
            </a:r>
            <a:r>
              <a:rPr kumimoji="1" lang="en-US" altLang="ja-JP" dirty="0"/>
              <a:t> </a:t>
            </a:r>
            <a:r>
              <a:rPr kumimoji="1" lang="en-US" altLang="ja-JP" dirty="0" err="1"/>
              <a:t>quaerendum</a:t>
            </a:r>
            <a:r>
              <a:rPr kumimoji="1" lang="en-US" altLang="ja-JP" dirty="0"/>
              <a:t> ad </a:t>
            </a:r>
            <a:r>
              <a:rPr kumimoji="1" lang="en-US" altLang="ja-JP" dirty="0" err="1"/>
              <a:t>vel</a:t>
            </a:r>
            <a:r>
              <a:rPr kumimoji="1" lang="en-US" altLang="ja-JP" dirty="0"/>
              <a:t>, </a:t>
            </a:r>
            <a:r>
              <a:rPr kumimoji="1" lang="en-US" altLang="ja-JP" dirty="0" err="1"/>
              <a:t>ea</a:t>
            </a:r>
            <a:r>
              <a:rPr kumimoji="1" lang="en-US" altLang="ja-JP" dirty="0"/>
              <a:t> </a:t>
            </a:r>
            <a:r>
              <a:rPr kumimoji="1" lang="en-US" altLang="ja-JP" dirty="0" err="1"/>
              <a:t>mei</a:t>
            </a:r>
            <a:r>
              <a:rPr kumimoji="1" lang="en-US" altLang="ja-JP" dirty="0"/>
              <a:t> </a:t>
            </a:r>
            <a:r>
              <a:rPr kumimoji="1" lang="en-US" altLang="ja-JP" dirty="0" err="1"/>
              <a:t>esse</a:t>
            </a:r>
            <a:r>
              <a:rPr kumimoji="1" lang="en-US" altLang="ja-JP" dirty="0"/>
              <a:t> </a:t>
            </a:r>
            <a:r>
              <a:rPr kumimoji="1" lang="en-US" altLang="ja-JP" dirty="0" err="1"/>
              <a:t>verear</a:t>
            </a:r>
            <a:r>
              <a:rPr kumimoji="1" lang="en-US" altLang="ja-JP" dirty="0"/>
              <a:t> </a:t>
            </a:r>
            <a:r>
              <a:rPr kumimoji="1" lang="en-US" altLang="ja-JP" dirty="0" err="1"/>
              <a:t>volumus</a:t>
            </a:r>
            <a:r>
              <a:rPr kumimoji="1" lang="en-US" altLang="ja-JP" dirty="0"/>
              <a:t>. </a:t>
            </a:r>
            <a:r>
              <a:rPr kumimoji="1" lang="en-US" altLang="ja-JP" dirty="0" err="1"/>
              <a:t>Ei</a:t>
            </a:r>
            <a:r>
              <a:rPr kumimoji="1" lang="en-US" altLang="ja-JP" dirty="0"/>
              <a:t> </a:t>
            </a:r>
            <a:r>
              <a:rPr kumimoji="1" lang="en-US" altLang="ja-JP" dirty="0" err="1"/>
              <a:t>novum</a:t>
            </a:r>
            <a:r>
              <a:rPr kumimoji="1" lang="en-US" altLang="ja-JP" dirty="0"/>
              <a:t> </a:t>
            </a:r>
            <a:r>
              <a:rPr kumimoji="1" lang="en-US" altLang="ja-JP" dirty="0" err="1"/>
              <a:t>tibique</a:t>
            </a:r>
            <a:r>
              <a:rPr kumimoji="1" lang="en-US" altLang="ja-JP" dirty="0"/>
              <a:t> </a:t>
            </a:r>
            <a:r>
              <a:rPr kumimoji="1" lang="en-US" altLang="ja-JP" dirty="0" err="1"/>
              <a:t>intellegam</a:t>
            </a:r>
            <a:r>
              <a:rPr kumimoji="1" lang="en-US" altLang="ja-JP" dirty="0"/>
              <a:t> sit, </a:t>
            </a:r>
            <a:r>
              <a:rPr kumimoji="1" lang="en-US" altLang="ja-JP" dirty="0" err="1"/>
              <a:t>ridens</a:t>
            </a:r>
            <a:r>
              <a:rPr kumimoji="1" lang="en-US" altLang="ja-JP" dirty="0"/>
              <a:t> </a:t>
            </a:r>
            <a:r>
              <a:rPr kumimoji="1" lang="en-US" altLang="ja-JP" dirty="0" err="1"/>
              <a:t>delicatissimi</a:t>
            </a:r>
            <a:r>
              <a:rPr kumimoji="1" lang="en-US" altLang="ja-JP" dirty="0"/>
              <a:t> </a:t>
            </a:r>
            <a:r>
              <a:rPr kumimoji="1" lang="en-US" altLang="ja-JP" dirty="0" err="1"/>
              <a:t>ei</a:t>
            </a:r>
            <a:r>
              <a:rPr kumimoji="1" lang="en-US" altLang="ja-JP" dirty="0"/>
              <a:t> </a:t>
            </a:r>
            <a:r>
              <a:rPr kumimoji="1" lang="en-US" altLang="ja-JP" dirty="0" err="1"/>
              <a:t>usu</a:t>
            </a:r>
            <a:r>
              <a:rPr kumimoji="1" lang="en-US" altLang="ja-JP" dirty="0"/>
              <a:t>, </a:t>
            </a:r>
            <a:r>
              <a:rPr kumimoji="1" lang="en-US" altLang="ja-JP" dirty="0" err="1"/>
              <a:t>vel</a:t>
            </a:r>
            <a:r>
              <a:rPr kumimoji="1" lang="en-US" altLang="ja-JP" dirty="0"/>
              <a:t> </a:t>
            </a:r>
            <a:r>
              <a:rPr kumimoji="1" lang="en-US" altLang="ja-JP" dirty="0" err="1"/>
              <a:t>vero</a:t>
            </a:r>
            <a:r>
              <a:rPr kumimoji="1" lang="en-US" altLang="ja-JP" dirty="0"/>
              <a:t> </a:t>
            </a:r>
            <a:r>
              <a:rPr kumimoji="1" lang="en-US" altLang="ja-JP" dirty="0" err="1"/>
              <a:t>apeirian</a:t>
            </a:r>
            <a:r>
              <a:rPr kumimoji="1" lang="en-US" altLang="ja-JP" dirty="0"/>
              <a:t> </a:t>
            </a:r>
            <a:r>
              <a:rPr kumimoji="1" lang="en-US" altLang="ja-JP" dirty="0" err="1"/>
              <a:t>ei</a:t>
            </a:r>
            <a:r>
              <a:rPr kumimoji="1" lang="en-US" altLang="ja-JP" dirty="0"/>
              <a:t>.</a:t>
            </a:r>
          </a:p>
        </p:txBody>
      </p:sp>
      <p:sp>
        <p:nvSpPr>
          <p:cNvPr id="13" name="Text Placeholder 12"/>
          <p:cNvSpPr>
            <a:spLocks noGrp="1"/>
          </p:cNvSpPr>
          <p:nvPr>
            <p:ph type="body" sz="quarter" idx="26"/>
          </p:nvPr>
        </p:nvSpPr>
        <p:spPr/>
        <p:txBody>
          <a:bodyPr>
            <a:normAutofit/>
          </a:bodyPr>
          <a:lstStyle/>
          <a:p>
            <a:r>
              <a:rPr kumimoji="1" lang="en-US" altLang="ja-JP" dirty="0"/>
              <a:t>Ex </a:t>
            </a:r>
            <a:r>
              <a:rPr kumimoji="1" lang="en-US" altLang="ja-JP" dirty="0" err="1"/>
              <a:t>blandit</a:t>
            </a:r>
            <a:r>
              <a:rPr kumimoji="1" lang="en-US" altLang="ja-JP" dirty="0"/>
              <a:t> argumentum </a:t>
            </a:r>
            <a:r>
              <a:rPr kumimoji="1" lang="en-US" altLang="ja-JP" dirty="0" err="1"/>
              <a:t>scriptorem</a:t>
            </a:r>
            <a:r>
              <a:rPr kumimoji="1" lang="en-US" altLang="ja-JP" dirty="0"/>
              <a:t> per, ne per </a:t>
            </a:r>
            <a:r>
              <a:rPr kumimoji="1" lang="en-US" altLang="ja-JP" dirty="0" err="1"/>
              <a:t>ornatus</a:t>
            </a:r>
            <a:r>
              <a:rPr kumimoji="1" lang="en-US" altLang="ja-JP" dirty="0"/>
              <a:t> </a:t>
            </a:r>
            <a:r>
              <a:rPr kumimoji="1" lang="en-US" altLang="ja-JP" dirty="0" err="1"/>
              <a:t>conceptam</a:t>
            </a:r>
            <a:r>
              <a:rPr kumimoji="1" lang="en-US" altLang="ja-JP" dirty="0"/>
              <a:t>. </a:t>
            </a:r>
            <a:r>
              <a:rPr kumimoji="1" lang="en-US" altLang="ja-JP" dirty="0" err="1"/>
              <a:t>Purto</a:t>
            </a:r>
            <a:r>
              <a:rPr kumimoji="1" lang="en-US" altLang="ja-JP" dirty="0"/>
              <a:t> </a:t>
            </a:r>
            <a:r>
              <a:rPr kumimoji="1" lang="en-US" altLang="ja-JP" dirty="0" err="1"/>
              <a:t>signiferumque</a:t>
            </a:r>
            <a:r>
              <a:rPr kumimoji="1" lang="en-US" altLang="ja-JP" dirty="0"/>
              <a:t> in </a:t>
            </a:r>
            <a:r>
              <a:rPr kumimoji="1" lang="en-US" altLang="ja-JP" dirty="0" err="1"/>
              <a:t>mel</a:t>
            </a:r>
            <a:r>
              <a:rPr kumimoji="1" lang="en-US" altLang="ja-JP" dirty="0"/>
              <a:t>, </a:t>
            </a:r>
            <a:r>
              <a:rPr kumimoji="1" lang="en-US" altLang="ja-JP" dirty="0" err="1"/>
              <a:t>te</a:t>
            </a:r>
            <a:r>
              <a:rPr kumimoji="1" lang="en-US" altLang="ja-JP" dirty="0"/>
              <a:t> </a:t>
            </a:r>
            <a:r>
              <a:rPr kumimoji="1" lang="en-US" altLang="ja-JP" dirty="0" err="1"/>
              <a:t>probatus</a:t>
            </a:r>
            <a:r>
              <a:rPr kumimoji="1" lang="en-US" altLang="ja-JP" dirty="0"/>
              <a:t> </a:t>
            </a:r>
            <a:r>
              <a:rPr kumimoji="1" lang="en-US" altLang="ja-JP" dirty="0" err="1"/>
              <a:t>imperdiet</a:t>
            </a:r>
            <a:r>
              <a:rPr kumimoji="1" lang="en-US" altLang="ja-JP" dirty="0"/>
              <a:t> qui. </a:t>
            </a:r>
            <a:endParaRPr kumimoji="1" lang="ja-JP" altLang="en-US" dirty="0"/>
          </a:p>
        </p:txBody>
      </p:sp>
      <p:sp>
        <p:nvSpPr>
          <p:cNvPr id="14" name="Text Placeholder 13"/>
          <p:cNvSpPr>
            <a:spLocks noGrp="1"/>
          </p:cNvSpPr>
          <p:nvPr>
            <p:ph type="body" sz="quarter" idx="27"/>
          </p:nvPr>
        </p:nvSpPr>
        <p:spPr/>
        <p:txBody>
          <a:bodyPr/>
          <a:lstStyle/>
          <a:p>
            <a:r>
              <a:rPr kumimoji="1" lang="pt-BR" altLang="ja-JP" dirty="0"/>
              <a:t>Ad electram constituam quo, zril mentitum suscipiantur vim ei, ex nec nominavi ponderum electram.</a:t>
            </a:r>
            <a:endParaRPr kumimoji="1" lang="ja-JP" altLang="en-US" dirty="0"/>
          </a:p>
        </p:txBody>
      </p:sp>
      <p:sp>
        <p:nvSpPr>
          <p:cNvPr id="15" name="Text Placeholder 14"/>
          <p:cNvSpPr>
            <a:spLocks noGrp="1"/>
          </p:cNvSpPr>
          <p:nvPr>
            <p:ph type="body" sz="quarter" idx="28"/>
          </p:nvPr>
        </p:nvSpPr>
        <p:spPr/>
        <p:txBody>
          <a:bodyPr/>
          <a:lstStyle/>
          <a:p>
            <a:r>
              <a:rPr kumimoji="1" lang="en-US" altLang="ja-JP" dirty="0"/>
              <a:t>Quo et </a:t>
            </a:r>
            <a:r>
              <a:rPr kumimoji="1" lang="en-US" altLang="ja-JP" dirty="0" err="1"/>
              <a:t>scaevola</a:t>
            </a:r>
            <a:r>
              <a:rPr kumimoji="1" lang="en-US" altLang="ja-JP" dirty="0"/>
              <a:t> </a:t>
            </a:r>
            <a:r>
              <a:rPr kumimoji="1" lang="en-US" altLang="ja-JP" dirty="0" err="1"/>
              <a:t>eloquentiam</a:t>
            </a:r>
            <a:r>
              <a:rPr kumimoji="1" lang="en-US" altLang="ja-JP" dirty="0"/>
              <a:t>, ne </a:t>
            </a:r>
            <a:r>
              <a:rPr kumimoji="1" lang="en-US" altLang="ja-JP" dirty="0" err="1"/>
              <a:t>veniam</a:t>
            </a:r>
            <a:r>
              <a:rPr kumimoji="1" lang="en-US" altLang="ja-JP" dirty="0"/>
              <a:t> </a:t>
            </a:r>
            <a:r>
              <a:rPr kumimoji="1" lang="en-US" altLang="ja-JP" dirty="0" err="1"/>
              <a:t>eripuit</a:t>
            </a:r>
            <a:r>
              <a:rPr kumimoji="1" lang="en-US" altLang="ja-JP" dirty="0"/>
              <a:t> </a:t>
            </a:r>
            <a:r>
              <a:rPr kumimoji="1" lang="en-US" altLang="ja-JP" dirty="0" err="1"/>
              <a:t>consequuntur</a:t>
            </a:r>
            <a:r>
              <a:rPr kumimoji="1" lang="en-US" altLang="ja-JP" dirty="0"/>
              <a:t> cum. Sea at </a:t>
            </a:r>
            <a:r>
              <a:rPr kumimoji="1" lang="en-US" altLang="ja-JP" dirty="0" err="1"/>
              <a:t>eripuit</a:t>
            </a:r>
            <a:r>
              <a:rPr kumimoji="1" lang="en-US" altLang="ja-JP" dirty="0"/>
              <a:t> </a:t>
            </a:r>
            <a:r>
              <a:rPr kumimoji="1" lang="en-US" altLang="ja-JP" dirty="0" err="1"/>
              <a:t>fabulas</a:t>
            </a:r>
            <a:r>
              <a:rPr kumimoji="1" lang="en-US" altLang="ja-JP" dirty="0"/>
              <a:t> </a:t>
            </a:r>
            <a:r>
              <a:rPr kumimoji="1" lang="en-US" altLang="ja-JP" dirty="0" err="1"/>
              <a:t>vulputate</a:t>
            </a:r>
            <a:r>
              <a:rPr kumimoji="1" lang="en-US" altLang="ja-JP" dirty="0"/>
              <a:t>.</a:t>
            </a:r>
            <a:endParaRPr kumimoji="1" lang="ja-JP" altLang="en-US" dirty="0"/>
          </a:p>
        </p:txBody>
      </p:sp>
      <p:sp>
        <p:nvSpPr>
          <p:cNvPr id="16" name="Text Placeholder 15"/>
          <p:cNvSpPr>
            <a:spLocks noGrp="1"/>
          </p:cNvSpPr>
          <p:nvPr>
            <p:ph type="body" sz="quarter" idx="29"/>
          </p:nvPr>
        </p:nvSpPr>
        <p:spPr/>
        <p:txBody>
          <a:bodyPr/>
          <a:lstStyle/>
          <a:p>
            <a:r>
              <a:rPr kumimoji="1" lang="en-US" altLang="ja-JP" dirty="0"/>
              <a:t>Vim </a:t>
            </a:r>
            <a:r>
              <a:rPr kumimoji="1" lang="en-US" altLang="ja-JP" dirty="0" err="1"/>
              <a:t>nusquam</a:t>
            </a:r>
            <a:r>
              <a:rPr kumimoji="1" lang="en-US" altLang="ja-JP" dirty="0"/>
              <a:t> </a:t>
            </a:r>
            <a:r>
              <a:rPr kumimoji="1" lang="en-US" altLang="ja-JP" dirty="0" err="1"/>
              <a:t>adversarium</a:t>
            </a:r>
            <a:r>
              <a:rPr kumimoji="1" lang="en-US" altLang="ja-JP" dirty="0"/>
              <a:t> </a:t>
            </a:r>
            <a:r>
              <a:rPr kumimoji="1" lang="en-US" altLang="ja-JP" dirty="0" err="1"/>
              <a:t>efficiantur</a:t>
            </a:r>
            <a:r>
              <a:rPr kumimoji="1" lang="en-US" altLang="ja-JP" dirty="0"/>
              <a:t> et, ad </a:t>
            </a:r>
            <a:r>
              <a:rPr kumimoji="1" lang="en-US" altLang="ja-JP" dirty="0" err="1"/>
              <a:t>iusto</a:t>
            </a:r>
            <a:r>
              <a:rPr kumimoji="1" lang="en-US" altLang="ja-JP" dirty="0"/>
              <a:t> </a:t>
            </a:r>
            <a:r>
              <a:rPr kumimoji="1" lang="en-US" altLang="ja-JP" dirty="0" err="1"/>
              <a:t>fierent</a:t>
            </a:r>
            <a:r>
              <a:rPr kumimoji="1" lang="en-US" altLang="ja-JP" dirty="0"/>
              <a:t> </a:t>
            </a:r>
            <a:r>
              <a:rPr kumimoji="1" lang="en-US" altLang="ja-JP" dirty="0" err="1"/>
              <a:t>persecuti</a:t>
            </a:r>
            <a:r>
              <a:rPr kumimoji="1" lang="en-US" altLang="ja-JP" dirty="0"/>
              <a:t> vim. </a:t>
            </a:r>
            <a:r>
              <a:rPr kumimoji="1" lang="en-US" altLang="ja-JP" dirty="0" err="1"/>
              <a:t>Ut</a:t>
            </a:r>
            <a:r>
              <a:rPr kumimoji="1" lang="en-US" altLang="ja-JP" dirty="0"/>
              <a:t> </a:t>
            </a:r>
            <a:r>
              <a:rPr kumimoji="1" lang="en-US" altLang="ja-JP" dirty="0" err="1"/>
              <a:t>sonet</a:t>
            </a:r>
            <a:r>
              <a:rPr kumimoji="1" lang="en-US" altLang="ja-JP" dirty="0"/>
              <a:t> </a:t>
            </a:r>
            <a:r>
              <a:rPr kumimoji="1" lang="en-US" altLang="ja-JP" dirty="0" err="1"/>
              <a:t>accusam</a:t>
            </a:r>
            <a:r>
              <a:rPr kumimoji="1" lang="en-US" altLang="ja-JP" dirty="0"/>
              <a:t> </a:t>
            </a:r>
            <a:r>
              <a:rPr kumimoji="1" lang="en-US" altLang="ja-JP" dirty="0" err="1"/>
              <a:t>constituam</a:t>
            </a:r>
            <a:r>
              <a:rPr kumimoji="1" lang="en-US" altLang="ja-JP" dirty="0"/>
              <a:t> est.</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64</a:t>
            </a:fld>
            <a:endParaRPr lang="en-US" dirty="0"/>
          </a:p>
        </p:txBody>
      </p:sp>
    </p:spTree>
    <p:extLst>
      <p:ext uri="{BB962C8B-B14F-4D97-AF65-F5344CB8AC3E}">
        <p14:creationId xmlns:p14="http://schemas.microsoft.com/office/powerpoint/2010/main" val="2012412395"/>
      </p:ext>
    </p:extLst>
  </p:cSld>
  <p:clrMapOvr>
    <a:masterClrMapping/>
  </p:clrMapOvr>
  <mc:AlternateContent xmlns:mc="http://schemas.openxmlformats.org/markup-compatibility/2006" xmlns:p14="http://schemas.microsoft.com/office/powerpoint/2010/main">
    <mc:Choice Requires="p14">
      <p:transition spd="slow" p14:dur="1250" advTm="7657">
        <p14:flip dir="r"/>
      </p:transition>
    </mc:Choice>
    <mc:Fallback xmlns="">
      <p:transition spd="slow" advTm="7657">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9" name="Text Placeholder 18"/>
          <p:cNvSpPr>
            <a:spLocks noGrp="1"/>
          </p:cNvSpPr>
          <p:nvPr>
            <p:ph type="body" sz="quarter" idx="25"/>
          </p:nvPr>
        </p:nvSpPr>
        <p:spPr/>
        <p:txBody>
          <a:bodyPr>
            <a:normAutofit/>
          </a:bodyPr>
          <a:lstStyle/>
          <a:p>
            <a:r>
              <a:rPr kumimoji="1" lang="en-US" altLang="ja-JP" dirty="0"/>
              <a:t>Eos </a:t>
            </a:r>
            <a:r>
              <a:rPr kumimoji="1" lang="en-US" altLang="ja-JP" dirty="0" err="1"/>
              <a:t>ridens</a:t>
            </a:r>
            <a:r>
              <a:rPr kumimoji="1" lang="en-US" altLang="ja-JP" dirty="0"/>
              <a:t> </a:t>
            </a:r>
            <a:r>
              <a:rPr kumimoji="1" lang="en-US" altLang="ja-JP" dirty="0" err="1"/>
              <a:t>doctus</a:t>
            </a:r>
            <a:r>
              <a:rPr kumimoji="1" lang="en-US" altLang="ja-JP" dirty="0"/>
              <a:t> an, sit </a:t>
            </a:r>
            <a:r>
              <a:rPr kumimoji="1" lang="en-US" altLang="ja-JP" dirty="0" err="1"/>
              <a:t>nobis</a:t>
            </a:r>
            <a:r>
              <a:rPr kumimoji="1" lang="en-US" altLang="ja-JP" dirty="0"/>
              <a:t> </a:t>
            </a:r>
            <a:r>
              <a:rPr kumimoji="1" lang="en-US" altLang="ja-JP" dirty="0" err="1"/>
              <a:t>altera</a:t>
            </a:r>
            <a:r>
              <a:rPr kumimoji="1" lang="en-US" altLang="ja-JP" dirty="0"/>
              <a:t> </a:t>
            </a:r>
            <a:r>
              <a:rPr kumimoji="1" lang="en-US" altLang="ja-JP" dirty="0" err="1"/>
              <a:t>insolens</a:t>
            </a:r>
            <a:r>
              <a:rPr kumimoji="1" lang="en-US" altLang="ja-JP" dirty="0"/>
              <a:t> ne, </a:t>
            </a:r>
            <a:r>
              <a:rPr kumimoji="1" lang="en-US" altLang="ja-JP" dirty="0" err="1"/>
              <a:t>veniam</a:t>
            </a:r>
            <a:r>
              <a:rPr kumimoji="1" lang="en-US" altLang="ja-JP" dirty="0"/>
              <a:t> </a:t>
            </a:r>
            <a:r>
              <a:rPr kumimoji="1" lang="en-US" altLang="ja-JP" dirty="0" err="1"/>
              <a:t>appareat</a:t>
            </a:r>
            <a:r>
              <a:rPr kumimoji="1" lang="en-US" altLang="ja-JP" dirty="0"/>
              <a:t> </a:t>
            </a:r>
            <a:r>
              <a:rPr kumimoji="1" lang="en-US" altLang="ja-JP" dirty="0" err="1"/>
              <a:t>recusabo</a:t>
            </a:r>
            <a:r>
              <a:rPr kumimoji="1" lang="en-US" altLang="ja-JP" dirty="0"/>
              <a:t> </a:t>
            </a:r>
            <a:r>
              <a:rPr kumimoji="1" lang="en-US" altLang="ja-JP" dirty="0" err="1"/>
              <a:t>eu</a:t>
            </a:r>
            <a:r>
              <a:rPr kumimoji="1" lang="en-US" altLang="ja-JP" dirty="0"/>
              <a:t> </a:t>
            </a:r>
            <a:r>
              <a:rPr kumimoji="1" lang="en-US" altLang="ja-JP" dirty="0" err="1"/>
              <a:t>nec</a:t>
            </a:r>
            <a:r>
              <a:rPr kumimoji="1" lang="en-US" altLang="ja-JP" dirty="0"/>
              <a:t>. Vim </a:t>
            </a:r>
            <a:r>
              <a:rPr kumimoji="1" lang="en-US" altLang="ja-JP" dirty="0" err="1"/>
              <a:t>detracto</a:t>
            </a:r>
            <a:r>
              <a:rPr kumimoji="1" lang="en-US" altLang="ja-JP" dirty="0"/>
              <a:t> </a:t>
            </a:r>
            <a:r>
              <a:rPr kumimoji="1" lang="en-US" altLang="ja-JP" dirty="0" err="1"/>
              <a:t>qualisque</a:t>
            </a:r>
            <a:r>
              <a:rPr kumimoji="1" lang="en-US" altLang="ja-JP" dirty="0"/>
              <a:t> </a:t>
            </a:r>
            <a:r>
              <a:rPr kumimoji="1" lang="en-US" altLang="ja-JP" dirty="0" err="1"/>
              <a:t>efficiendi</a:t>
            </a:r>
            <a:r>
              <a:rPr kumimoji="1" lang="en-US" altLang="ja-JP" dirty="0"/>
              <a:t> </a:t>
            </a:r>
            <a:r>
              <a:rPr kumimoji="1" lang="en-US" altLang="ja-JP" dirty="0" err="1"/>
              <a:t>ei</a:t>
            </a:r>
            <a:r>
              <a:rPr kumimoji="1" lang="en-US" altLang="ja-JP" dirty="0"/>
              <a:t>, </a:t>
            </a:r>
            <a:r>
              <a:rPr kumimoji="1" lang="en-US" altLang="ja-JP" dirty="0" err="1"/>
              <a:t>habeo</a:t>
            </a:r>
            <a:r>
              <a:rPr kumimoji="1" lang="en-US" altLang="ja-JP" dirty="0"/>
              <a:t> </a:t>
            </a:r>
            <a:r>
              <a:rPr kumimoji="1" lang="en-US" altLang="ja-JP" dirty="0" err="1"/>
              <a:t>summo</a:t>
            </a:r>
            <a:r>
              <a:rPr kumimoji="1" lang="en-US" altLang="ja-JP" dirty="0"/>
              <a:t> in vis.</a:t>
            </a:r>
          </a:p>
          <a:p>
            <a:r>
              <a:rPr kumimoji="1" lang="en-US" altLang="ja-JP" dirty="0" err="1"/>
              <a:t>Ei</a:t>
            </a:r>
            <a:r>
              <a:rPr kumimoji="1" lang="en-US" altLang="ja-JP" dirty="0"/>
              <a:t> </a:t>
            </a:r>
            <a:r>
              <a:rPr kumimoji="1" lang="en-US" altLang="ja-JP" dirty="0" err="1"/>
              <a:t>iudicabit</a:t>
            </a:r>
            <a:r>
              <a:rPr kumimoji="1" lang="en-US" altLang="ja-JP" dirty="0"/>
              <a:t> </a:t>
            </a:r>
            <a:r>
              <a:rPr kumimoji="1" lang="en-US" altLang="ja-JP" dirty="0" err="1"/>
              <a:t>intellegat</a:t>
            </a:r>
            <a:r>
              <a:rPr kumimoji="1" lang="en-US" altLang="ja-JP" dirty="0"/>
              <a:t> </a:t>
            </a:r>
            <a:r>
              <a:rPr kumimoji="1" lang="en-US" altLang="ja-JP" dirty="0" err="1"/>
              <a:t>mea</a:t>
            </a:r>
            <a:r>
              <a:rPr kumimoji="1" lang="en-US" altLang="ja-JP" dirty="0"/>
              <a:t>. </a:t>
            </a:r>
            <a:r>
              <a:rPr kumimoji="1" lang="en-US" altLang="ja-JP" dirty="0" err="1"/>
              <a:t>Ea</a:t>
            </a:r>
            <a:r>
              <a:rPr kumimoji="1" lang="en-US" altLang="ja-JP" dirty="0"/>
              <a:t> </a:t>
            </a:r>
            <a:r>
              <a:rPr kumimoji="1" lang="en-US" altLang="ja-JP" dirty="0" err="1"/>
              <a:t>ius</a:t>
            </a:r>
            <a:r>
              <a:rPr kumimoji="1" lang="en-US" altLang="ja-JP" dirty="0"/>
              <a:t> </a:t>
            </a:r>
            <a:r>
              <a:rPr kumimoji="1" lang="en-US" altLang="ja-JP" dirty="0" err="1"/>
              <a:t>mutat</a:t>
            </a:r>
            <a:r>
              <a:rPr kumimoji="1" lang="en-US" altLang="ja-JP" dirty="0"/>
              <a:t> </a:t>
            </a:r>
            <a:r>
              <a:rPr kumimoji="1" lang="en-US" altLang="ja-JP" dirty="0" err="1"/>
              <a:t>malis</a:t>
            </a:r>
            <a:r>
              <a:rPr kumimoji="1" lang="en-US" altLang="ja-JP" dirty="0"/>
              <a:t> </a:t>
            </a:r>
            <a:r>
              <a:rPr kumimoji="1" lang="en-US" altLang="ja-JP" dirty="0" err="1"/>
              <a:t>latine</a:t>
            </a:r>
            <a:r>
              <a:rPr kumimoji="1" lang="en-US" altLang="ja-JP" dirty="0"/>
              <a:t>, </a:t>
            </a:r>
            <a:r>
              <a:rPr kumimoji="1" lang="en-US" altLang="ja-JP" dirty="0" err="1"/>
              <a:t>sed</a:t>
            </a:r>
            <a:r>
              <a:rPr kumimoji="1" lang="en-US" altLang="ja-JP" dirty="0"/>
              <a:t> ex minim </a:t>
            </a:r>
            <a:r>
              <a:rPr kumimoji="1" lang="en-US" altLang="ja-JP" dirty="0" err="1"/>
              <a:t>clita</a:t>
            </a:r>
            <a:r>
              <a:rPr kumimoji="1" lang="en-US" altLang="ja-JP" dirty="0"/>
              <a:t> </a:t>
            </a:r>
            <a:r>
              <a:rPr kumimoji="1" lang="en-US" altLang="ja-JP" dirty="0" err="1"/>
              <a:t>complectitur</a:t>
            </a:r>
            <a:r>
              <a:rPr kumimoji="1" lang="en-US" altLang="ja-JP" dirty="0"/>
              <a:t>. </a:t>
            </a:r>
            <a:r>
              <a:rPr kumimoji="1" lang="en-US" altLang="ja-JP" dirty="0" err="1"/>
              <a:t>Vivendo</a:t>
            </a:r>
            <a:r>
              <a:rPr kumimoji="1" lang="en-US" altLang="ja-JP" dirty="0"/>
              <a:t> </a:t>
            </a:r>
            <a:r>
              <a:rPr kumimoji="1" lang="en-US" altLang="ja-JP" dirty="0" err="1"/>
              <a:t>explicari</a:t>
            </a:r>
            <a:r>
              <a:rPr kumimoji="1" lang="en-US" altLang="ja-JP" dirty="0"/>
              <a:t> </a:t>
            </a:r>
            <a:r>
              <a:rPr kumimoji="1" lang="en-US" altLang="ja-JP" dirty="0" err="1"/>
              <a:t>vel</a:t>
            </a:r>
            <a:r>
              <a:rPr kumimoji="1" lang="en-US" altLang="ja-JP" dirty="0"/>
              <a:t> id, quo at </a:t>
            </a:r>
            <a:r>
              <a:rPr kumimoji="1" lang="en-US" altLang="ja-JP" dirty="0" err="1"/>
              <a:t>dolorum</a:t>
            </a:r>
            <a:r>
              <a:rPr kumimoji="1" lang="en-US" altLang="ja-JP" dirty="0"/>
              <a:t> </a:t>
            </a:r>
            <a:r>
              <a:rPr kumimoji="1" lang="en-US" altLang="ja-JP" dirty="0" err="1"/>
              <a:t>graecis</a:t>
            </a:r>
            <a:r>
              <a:rPr kumimoji="1" lang="en-US" altLang="ja-JP" dirty="0"/>
              <a:t>.</a:t>
            </a:r>
          </a:p>
          <a:p>
            <a:r>
              <a:rPr kumimoji="1" lang="en-US" altLang="ja-JP" dirty="0" err="1"/>
              <a:t>Ea</a:t>
            </a:r>
            <a:r>
              <a:rPr kumimoji="1" lang="en-US" altLang="ja-JP" dirty="0"/>
              <a:t> his </a:t>
            </a:r>
            <a:r>
              <a:rPr kumimoji="1" lang="en-US" altLang="ja-JP" dirty="0" err="1"/>
              <a:t>regione</a:t>
            </a:r>
            <a:r>
              <a:rPr kumimoji="1" lang="en-US" altLang="ja-JP" dirty="0"/>
              <a:t> </a:t>
            </a:r>
            <a:r>
              <a:rPr kumimoji="1" lang="en-US" altLang="ja-JP" dirty="0" err="1"/>
              <a:t>noluisse</a:t>
            </a:r>
            <a:r>
              <a:rPr kumimoji="1" lang="en-US" altLang="ja-JP" dirty="0"/>
              <a:t>, </a:t>
            </a:r>
            <a:r>
              <a:rPr kumimoji="1" lang="en-US" altLang="ja-JP" dirty="0" err="1"/>
              <a:t>vix</a:t>
            </a:r>
            <a:r>
              <a:rPr kumimoji="1" lang="en-US" altLang="ja-JP" dirty="0"/>
              <a:t> cu </a:t>
            </a:r>
            <a:r>
              <a:rPr kumimoji="1" lang="en-US" altLang="ja-JP" dirty="0" err="1"/>
              <a:t>meis</a:t>
            </a:r>
            <a:r>
              <a:rPr kumimoji="1" lang="en-US" altLang="ja-JP" dirty="0"/>
              <a:t> </a:t>
            </a:r>
            <a:r>
              <a:rPr kumimoji="1" lang="en-US" altLang="ja-JP" dirty="0" err="1"/>
              <a:t>maiestatis</a:t>
            </a:r>
            <a:r>
              <a:rPr kumimoji="1" lang="en-US" altLang="ja-JP" dirty="0"/>
              <a:t>. </a:t>
            </a:r>
            <a:r>
              <a:rPr kumimoji="1" lang="en-US" altLang="ja-JP" dirty="0" err="1">
                <a:solidFill>
                  <a:schemeClr val="accent1"/>
                </a:solidFill>
              </a:rPr>
              <a:t>Ei</a:t>
            </a:r>
            <a:r>
              <a:rPr kumimoji="1" lang="en-US" altLang="ja-JP" dirty="0">
                <a:solidFill>
                  <a:schemeClr val="accent1"/>
                </a:solidFill>
              </a:rPr>
              <a:t> </a:t>
            </a:r>
            <a:r>
              <a:rPr kumimoji="1" lang="en-US" altLang="ja-JP" dirty="0" err="1">
                <a:solidFill>
                  <a:schemeClr val="accent1"/>
                </a:solidFill>
              </a:rPr>
              <a:t>mutat</a:t>
            </a:r>
            <a:r>
              <a:rPr kumimoji="1" lang="en-US" altLang="ja-JP" dirty="0">
                <a:solidFill>
                  <a:schemeClr val="accent1"/>
                </a:solidFill>
              </a:rPr>
              <a:t> </a:t>
            </a:r>
            <a:r>
              <a:rPr kumimoji="1" lang="en-US" altLang="ja-JP" dirty="0" err="1">
                <a:solidFill>
                  <a:schemeClr val="accent1"/>
                </a:solidFill>
              </a:rPr>
              <a:t>reque</a:t>
            </a:r>
            <a:r>
              <a:rPr kumimoji="1" lang="en-US" altLang="ja-JP" dirty="0">
                <a:solidFill>
                  <a:schemeClr val="accent1"/>
                </a:solidFill>
              </a:rPr>
              <a:t> minim </a:t>
            </a:r>
            <a:r>
              <a:rPr kumimoji="1" lang="en-US" altLang="ja-JP" dirty="0" err="1">
                <a:solidFill>
                  <a:schemeClr val="accent1"/>
                </a:solidFill>
              </a:rPr>
              <a:t>usu</a:t>
            </a:r>
            <a:r>
              <a:rPr kumimoji="1" lang="en-US" altLang="ja-JP" dirty="0"/>
              <a:t>, no </a:t>
            </a:r>
            <a:r>
              <a:rPr kumimoji="1" lang="en-US" altLang="ja-JP" dirty="0" err="1"/>
              <a:t>oratio</a:t>
            </a:r>
            <a:r>
              <a:rPr kumimoji="1" lang="en-US" altLang="ja-JP" dirty="0"/>
              <a:t> </a:t>
            </a:r>
            <a:r>
              <a:rPr kumimoji="1" lang="en-US" altLang="ja-JP" dirty="0" err="1"/>
              <a:t>suscipit</a:t>
            </a:r>
            <a:r>
              <a:rPr kumimoji="1" lang="en-US" altLang="ja-JP" dirty="0"/>
              <a:t> </a:t>
            </a:r>
            <a:r>
              <a:rPr kumimoji="1" lang="en-US" altLang="ja-JP" dirty="0" err="1"/>
              <a:t>tractatos</a:t>
            </a:r>
            <a:r>
              <a:rPr kumimoji="1" lang="en-US" altLang="ja-JP" dirty="0"/>
              <a:t> quo. No </a:t>
            </a:r>
            <a:r>
              <a:rPr kumimoji="1" lang="en-US" altLang="ja-JP" dirty="0" err="1"/>
              <a:t>nonumy</a:t>
            </a:r>
            <a:r>
              <a:rPr kumimoji="1" lang="en-US" altLang="ja-JP" dirty="0"/>
              <a:t> </a:t>
            </a:r>
            <a:r>
              <a:rPr kumimoji="1" lang="en-US" altLang="ja-JP" dirty="0" err="1"/>
              <a:t>consectetuer</a:t>
            </a:r>
            <a:r>
              <a:rPr kumimoji="1" lang="en-US" altLang="ja-JP" dirty="0"/>
              <a:t> </a:t>
            </a:r>
            <a:r>
              <a:rPr kumimoji="1" lang="en-US" altLang="ja-JP" dirty="0" err="1"/>
              <a:t>comprehensam</a:t>
            </a:r>
            <a:r>
              <a:rPr kumimoji="1" lang="en-US" altLang="ja-JP" dirty="0"/>
              <a:t> quo, his </a:t>
            </a:r>
            <a:r>
              <a:rPr kumimoji="1" lang="en-US" altLang="ja-JP" dirty="0" err="1"/>
              <a:t>eu</a:t>
            </a:r>
            <a:r>
              <a:rPr kumimoji="1" lang="en-US" altLang="ja-JP" dirty="0"/>
              <a:t> </a:t>
            </a:r>
            <a:r>
              <a:rPr kumimoji="1" lang="en-US" altLang="ja-JP" dirty="0" err="1"/>
              <a:t>senserit</a:t>
            </a:r>
            <a:r>
              <a:rPr kumimoji="1" lang="en-US" altLang="ja-JP" dirty="0"/>
              <a:t> </a:t>
            </a:r>
            <a:r>
              <a:rPr kumimoji="1" lang="en-US" altLang="ja-JP" dirty="0" err="1"/>
              <a:t>expetendis</a:t>
            </a:r>
            <a:r>
              <a:rPr kumimoji="1" lang="en-US" altLang="ja-JP" dirty="0"/>
              <a:t> </a:t>
            </a:r>
            <a:r>
              <a:rPr kumimoji="1" lang="en-US" altLang="ja-JP" dirty="0" err="1"/>
              <a:t>consequuntur</a:t>
            </a:r>
            <a:r>
              <a:rPr kumimoji="1" lang="en-US" altLang="ja-JP" dirty="0"/>
              <a:t>. </a:t>
            </a:r>
            <a:endParaRPr kumimoji="1" lang="ja-JP" altLang="en-US" dirty="0"/>
          </a:p>
        </p:txBody>
      </p:sp>
      <p:sp>
        <p:nvSpPr>
          <p:cNvPr id="17" name="Title 16"/>
          <p:cNvSpPr>
            <a:spLocks noGrp="1"/>
          </p:cNvSpPr>
          <p:nvPr>
            <p:ph type="title"/>
          </p:nvPr>
        </p:nvSpPr>
        <p:spPr/>
        <p:txBody>
          <a:bodyPr/>
          <a:lstStyle/>
          <a:p>
            <a:r>
              <a:rPr kumimoji="1" lang="en-US" altLang="ja-JP" dirty="0"/>
              <a:t>RECOMMENDED</a:t>
            </a:r>
            <a:br>
              <a:rPr kumimoji="1" lang="en-US" altLang="ja-JP" dirty="0"/>
            </a:br>
            <a:r>
              <a:rPr kumimoji="1" lang="en-US" altLang="ja-JP" dirty="0">
                <a:solidFill>
                  <a:schemeClr val="accent1"/>
                </a:solidFill>
              </a:rPr>
              <a:t>PLAN</a:t>
            </a:r>
            <a:endParaRPr kumimoji="1" lang="ja-JP" altLang="en-US" dirty="0">
              <a:solidFill>
                <a:schemeClr val="accent1"/>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65</a:t>
            </a:fld>
            <a:endParaRPr lang="en-US" dirty="0"/>
          </a:p>
        </p:txBody>
      </p:sp>
    </p:spTree>
    <p:extLst>
      <p:ext uri="{BB962C8B-B14F-4D97-AF65-F5344CB8AC3E}">
        <p14:creationId xmlns:p14="http://schemas.microsoft.com/office/powerpoint/2010/main" val="1140130111"/>
      </p:ext>
    </p:extLst>
  </p:cSld>
  <p:clrMapOvr>
    <a:masterClrMapping/>
  </p:clrMapOvr>
  <mc:AlternateContent xmlns:mc="http://schemas.openxmlformats.org/markup-compatibility/2006" xmlns:p14="http://schemas.microsoft.com/office/powerpoint/2010/main">
    <mc:Choice Requires="p14">
      <p:transition spd="slow" p14:dur="1250" advTm="5301">
        <p14:flip dir="r"/>
      </p:transition>
    </mc:Choice>
    <mc:Fallback xmlns="">
      <p:transition spd="slow" advTm="5301">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25"/>
          </p:nvPr>
        </p:nvSpPr>
        <p:spPr/>
        <p:txBody>
          <a:bodyPr>
            <a:normAutofit/>
          </a:bodyPr>
          <a:lstStyle/>
          <a:p>
            <a:r>
              <a:rPr kumimoji="1" lang="en-US" altLang="ja-JP" dirty="0" err="1"/>
              <a:t>Vel</a:t>
            </a:r>
            <a:r>
              <a:rPr kumimoji="1" lang="en-US" altLang="ja-JP" dirty="0"/>
              <a:t> </a:t>
            </a:r>
            <a:r>
              <a:rPr kumimoji="1" lang="en-US" altLang="ja-JP" dirty="0" err="1"/>
              <a:t>dolorum</a:t>
            </a:r>
            <a:r>
              <a:rPr kumimoji="1" lang="en-US" altLang="ja-JP" dirty="0"/>
              <a:t> </a:t>
            </a:r>
            <a:r>
              <a:rPr kumimoji="1" lang="en-US" altLang="ja-JP" dirty="0" err="1"/>
              <a:t>noluisse</a:t>
            </a:r>
            <a:r>
              <a:rPr kumimoji="1" lang="en-US" altLang="ja-JP" dirty="0"/>
              <a:t> ea. </a:t>
            </a:r>
            <a:r>
              <a:rPr kumimoji="1" lang="en-US" altLang="ja-JP" dirty="0" err="1"/>
              <a:t>Salutandi</a:t>
            </a:r>
            <a:r>
              <a:rPr kumimoji="1" lang="en-US" altLang="ja-JP" dirty="0"/>
              <a:t> </a:t>
            </a:r>
            <a:r>
              <a:rPr kumimoji="1" lang="en-US" altLang="ja-JP" dirty="0" err="1"/>
              <a:t>signiferumque</a:t>
            </a:r>
            <a:r>
              <a:rPr kumimoji="1" lang="en-US" altLang="ja-JP" dirty="0"/>
              <a:t> an vis, qui </a:t>
            </a:r>
            <a:r>
              <a:rPr kumimoji="1" lang="en-US" altLang="ja-JP" dirty="0" err="1"/>
              <a:t>alii</a:t>
            </a:r>
            <a:r>
              <a:rPr kumimoji="1" lang="en-US" altLang="ja-JP" dirty="0"/>
              <a:t> prima dolor an. Vitae </a:t>
            </a:r>
            <a:r>
              <a:rPr kumimoji="1" lang="en-US" altLang="ja-JP" dirty="0" err="1"/>
              <a:t>accusam</a:t>
            </a:r>
            <a:r>
              <a:rPr kumimoji="1" lang="en-US" altLang="ja-JP" dirty="0"/>
              <a:t> </a:t>
            </a:r>
            <a:r>
              <a:rPr kumimoji="1" lang="en-US" altLang="ja-JP" dirty="0" err="1"/>
              <a:t>repudiandae</a:t>
            </a:r>
            <a:r>
              <a:rPr kumimoji="1" lang="en-US" altLang="ja-JP" dirty="0"/>
              <a:t> </a:t>
            </a:r>
            <a:r>
              <a:rPr kumimoji="1" lang="en-US" altLang="ja-JP" dirty="0" err="1"/>
              <a:t>nec</a:t>
            </a:r>
            <a:r>
              <a:rPr kumimoji="1" lang="en-US" altLang="ja-JP" dirty="0"/>
              <a:t> at. </a:t>
            </a:r>
            <a:r>
              <a:rPr kumimoji="1" lang="en-US" altLang="ja-JP" dirty="0" err="1"/>
              <a:t>Accusata</a:t>
            </a:r>
            <a:r>
              <a:rPr kumimoji="1" lang="en-US" altLang="ja-JP" dirty="0"/>
              <a:t> </a:t>
            </a:r>
            <a:r>
              <a:rPr kumimoji="1" lang="en-US" altLang="ja-JP" dirty="0" err="1"/>
              <a:t>cotidieque</a:t>
            </a:r>
            <a:r>
              <a:rPr kumimoji="1" lang="en-US" altLang="ja-JP" dirty="0"/>
              <a:t> </a:t>
            </a:r>
            <a:r>
              <a:rPr kumimoji="1" lang="en-US" altLang="ja-JP" dirty="0" err="1"/>
              <a:t>ius</a:t>
            </a:r>
            <a:r>
              <a:rPr kumimoji="1" lang="en-US" altLang="ja-JP" dirty="0"/>
              <a:t> </a:t>
            </a:r>
            <a:r>
              <a:rPr kumimoji="1" lang="en-US" altLang="ja-JP" dirty="0" err="1"/>
              <a:t>eu</a:t>
            </a:r>
            <a:r>
              <a:rPr kumimoji="1" lang="en-US" altLang="ja-JP" dirty="0"/>
              <a:t>, </a:t>
            </a:r>
            <a:r>
              <a:rPr kumimoji="1" lang="en-US" altLang="ja-JP" dirty="0" err="1"/>
              <a:t>ea</a:t>
            </a:r>
            <a:r>
              <a:rPr kumimoji="1" lang="en-US" altLang="ja-JP" dirty="0"/>
              <a:t> quod </a:t>
            </a:r>
            <a:r>
              <a:rPr kumimoji="1" lang="en-US" altLang="ja-JP" dirty="0" err="1"/>
              <a:t>persecuti</a:t>
            </a:r>
            <a:r>
              <a:rPr kumimoji="1" lang="en-US" altLang="ja-JP" dirty="0"/>
              <a:t> sea. </a:t>
            </a:r>
            <a:r>
              <a:rPr kumimoji="1" lang="en-US" altLang="ja-JP" dirty="0" err="1"/>
              <a:t>Eam</a:t>
            </a:r>
            <a:r>
              <a:rPr kumimoji="1" lang="en-US" altLang="ja-JP" dirty="0"/>
              <a:t> </a:t>
            </a:r>
            <a:r>
              <a:rPr kumimoji="1" lang="en-US" altLang="ja-JP" dirty="0" err="1"/>
              <a:t>suas</a:t>
            </a:r>
            <a:r>
              <a:rPr kumimoji="1" lang="en-US" altLang="ja-JP" dirty="0"/>
              <a:t> </a:t>
            </a:r>
            <a:r>
              <a:rPr kumimoji="1" lang="en-US" altLang="ja-JP" dirty="0" err="1"/>
              <a:t>adhuc</a:t>
            </a:r>
            <a:r>
              <a:rPr kumimoji="1" lang="en-US" altLang="ja-JP" dirty="0"/>
              <a:t> </a:t>
            </a:r>
            <a:r>
              <a:rPr kumimoji="1" lang="en-US" altLang="ja-JP" dirty="0" err="1"/>
              <a:t>ludus</a:t>
            </a:r>
            <a:r>
              <a:rPr kumimoji="1" lang="en-US" altLang="ja-JP" dirty="0"/>
              <a:t> ad.</a:t>
            </a:r>
          </a:p>
          <a:p>
            <a:r>
              <a:rPr kumimoji="1" lang="en-US" altLang="ja-JP" dirty="0"/>
              <a:t>Ad vide </a:t>
            </a:r>
            <a:r>
              <a:rPr kumimoji="1" lang="en-US" altLang="ja-JP" dirty="0" err="1"/>
              <a:t>appetere</a:t>
            </a:r>
            <a:r>
              <a:rPr kumimoji="1" lang="en-US" altLang="ja-JP" dirty="0"/>
              <a:t> </a:t>
            </a:r>
            <a:r>
              <a:rPr kumimoji="1" lang="en-US" altLang="ja-JP" dirty="0" err="1"/>
              <a:t>definitionem</a:t>
            </a:r>
            <a:r>
              <a:rPr kumimoji="1" lang="en-US" altLang="ja-JP" dirty="0"/>
              <a:t> </a:t>
            </a:r>
            <a:r>
              <a:rPr kumimoji="1" lang="en-US" altLang="ja-JP" dirty="0" err="1"/>
              <a:t>vix</a:t>
            </a:r>
            <a:r>
              <a:rPr kumimoji="1" lang="en-US" altLang="ja-JP" dirty="0"/>
              <a:t>, </a:t>
            </a:r>
            <a:r>
              <a:rPr kumimoji="1" lang="en-US" altLang="ja-JP" dirty="0" err="1"/>
              <a:t>appellantur</a:t>
            </a:r>
            <a:r>
              <a:rPr kumimoji="1" lang="en-US" altLang="ja-JP" dirty="0"/>
              <a:t> </a:t>
            </a:r>
            <a:r>
              <a:rPr kumimoji="1" lang="en-US" altLang="ja-JP" dirty="0" err="1"/>
              <a:t>signiferumque</a:t>
            </a:r>
            <a:r>
              <a:rPr kumimoji="1" lang="en-US" altLang="ja-JP" dirty="0"/>
              <a:t> </a:t>
            </a:r>
            <a:r>
              <a:rPr kumimoji="1" lang="en-US" altLang="ja-JP" dirty="0" err="1"/>
              <a:t>eos</a:t>
            </a:r>
            <a:r>
              <a:rPr kumimoji="1" lang="en-US" altLang="ja-JP" dirty="0"/>
              <a:t> id, ne </a:t>
            </a:r>
            <a:r>
              <a:rPr kumimoji="1" lang="en-US" altLang="ja-JP" dirty="0" err="1"/>
              <a:t>iuvaret</a:t>
            </a:r>
            <a:r>
              <a:rPr kumimoji="1" lang="en-US" altLang="ja-JP" dirty="0"/>
              <a:t> </a:t>
            </a:r>
            <a:r>
              <a:rPr kumimoji="1" lang="en-US" altLang="ja-JP" dirty="0" err="1"/>
              <a:t>perpetua</a:t>
            </a:r>
            <a:r>
              <a:rPr kumimoji="1" lang="en-US" altLang="ja-JP" dirty="0"/>
              <a:t> </a:t>
            </a:r>
            <a:r>
              <a:rPr kumimoji="1" lang="en-US" altLang="ja-JP" dirty="0" err="1"/>
              <a:t>consulatu</a:t>
            </a:r>
            <a:r>
              <a:rPr kumimoji="1" lang="en-US" altLang="ja-JP" dirty="0"/>
              <a:t> </a:t>
            </a:r>
            <a:r>
              <a:rPr kumimoji="1" lang="en-US" altLang="ja-JP" dirty="0" err="1"/>
              <a:t>vix</a:t>
            </a:r>
            <a:r>
              <a:rPr kumimoji="1" lang="en-US" altLang="ja-JP" dirty="0"/>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mel</a:t>
            </a:r>
            <a:r>
              <a:rPr kumimoji="1" lang="en-US" altLang="ja-JP" dirty="0">
                <a:solidFill>
                  <a:schemeClr val="accent1"/>
                </a:solidFill>
              </a:rPr>
              <a:t> </a:t>
            </a:r>
            <a:r>
              <a:rPr kumimoji="1" lang="en-US" altLang="ja-JP" dirty="0" err="1">
                <a:solidFill>
                  <a:schemeClr val="accent1"/>
                </a:solidFill>
              </a:rPr>
              <a:t>altera</a:t>
            </a:r>
            <a:r>
              <a:rPr kumimoji="1" lang="en-US" altLang="ja-JP" dirty="0">
                <a:solidFill>
                  <a:schemeClr val="accent1"/>
                </a:solidFill>
              </a:rPr>
              <a:t> </a:t>
            </a:r>
            <a:r>
              <a:rPr kumimoji="1" lang="en-US" altLang="ja-JP" dirty="0" err="1">
                <a:solidFill>
                  <a:schemeClr val="accent1"/>
                </a:solidFill>
              </a:rPr>
              <a:t>hendrerit</a:t>
            </a:r>
            <a:r>
              <a:rPr kumimoji="1" lang="en-US" altLang="ja-JP" dirty="0"/>
              <a:t>, et </a:t>
            </a:r>
            <a:r>
              <a:rPr kumimoji="1" lang="en-US" altLang="ja-JP" dirty="0" err="1"/>
              <a:t>tantas</a:t>
            </a:r>
            <a:r>
              <a:rPr kumimoji="1" lang="en-US" altLang="ja-JP" dirty="0"/>
              <a:t> </a:t>
            </a:r>
            <a:r>
              <a:rPr kumimoji="1" lang="en-US" altLang="ja-JP" dirty="0" err="1"/>
              <a:t>rationibus</a:t>
            </a:r>
            <a:r>
              <a:rPr kumimoji="1" lang="en-US" altLang="ja-JP" dirty="0"/>
              <a:t> </a:t>
            </a:r>
            <a:r>
              <a:rPr kumimoji="1" lang="en-US" altLang="ja-JP" dirty="0" err="1"/>
              <a:t>liberavisse</a:t>
            </a:r>
            <a:r>
              <a:rPr kumimoji="1" lang="en-US" altLang="ja-JP" dirty="0"/>
              <a:t> </a:t>
            </a:r>
            <a:r>
              <a:rPr kumimoji="1" lang="en-US" altLang="ja-JP" dirty="0" err="1"/>
              <a:t>eum</a:t>
            </a:r>
            <a:r>
              <a:rPr kumimoji="1" lang="en-US" altLang="ja-JP" dirty="0"/>
              <a:t>. Quo </a:t>
            </a:r>
            <a:r>
              <a:rPr kumimoji="1" lang="en-US" altLang="ja-JP" dirty="0" err="1"/>
              <a:t>quando</a:t>
            </a:r>
            <a:r>
              <a:rPr kumimoji="1" lang="en-US" altLang="ja-JP" dirty="0"/>
              <a:t> </a:t>
            </a:r>
            <a:r>
              <a:rPr kumimoji="1" lang="en-US" altLang="ja-JP" dirty="0" err="1"/>
              <a:t>signiferumque</a:t>
            </a:r>
            <a:r>
              <a:rPr kumimoji="1" lang="en-US" altLang="ja-JP" dirty="0"/>
              <a:t> </a:t>
            </a:r>
            <a:r>
              <a:rPr kumimoji="1" lang="en-US" altLang="ja-JP" dirty="0" err="1"/>
              <a:t>te</a:t>
            </a:r>
            <a:r>
              <a:rPr kumimoji="1" lang="en-US" altLang="ja-JP" dirty="0"/>
              <a:t>, in </a:t>
            </a:r>
            <a:r>
              <a:rPr kumimoji="1" lang="en-US" altLang="ja-JP" dirty="0" err="1"/>
              <a:t>pri</a:t>
            </a:r>
            <a:r>
              <a:rPr kumimoji="1" lang="en-US" altLang="ja-JP" dirty="0"/>
              <a:t> liber </a:t>
            </a:r>
            <a:r>
              <a:rPr kumimoji="1" lang="en-US" altLang="ja-JP" dirty="0" err="1"/>
              <a:t>fastidii</a:t>
            </a:r>
            <a:r>
              <a:rPr kumimoji="1" lang="en-US" altLang="ja-JP" dirty="0"/>
              <a:t> </a:t>
            </a:r>
            <a:r>
              <a:rPr kumimoji="1" lang="en-US" altLang="ja-JP" dirty="0" err="1"/>
              <a:t>oporteat</a:t>
            </a:r>
            <a:r>
              <a:rPr kumimoji="1" lang="en-US" altLang="ja-JP" dirty="0"/>
              <a:t>. An </a:t>
            </a:r>
            <a:r>
              <a:rPr kumimoji="1" lang="en-US" altLang="ja-JP" dirty="0" err="1"/>
              <a:t>est</a:t>
            </a:r>
            <a:r>
              <a:rPr kumimoji="1" lang="en-US" altLang="ja-JP" dirty="0"/>
              <a:t> </a:t>
            </a:r>
            <a:r>
              <a:rPr kumimoji="1" lang="en-US" altLang="ja-JP" dirty="0" err="1"/>
              <a:t>doctus</a:t>
            </a:r>
            <a:r>
              <a:rPr kumimoji="1" lang="en-US" altLang="ja-JP" dirty="0"/>
              <a:t> </a:t>
            </a:r>
            <a:r>
              <a:rPr kumimoji="1" lang="en-US" altLang="ja-JP" dirty="0" err="1"/>
              <a:t>aperiri</a:t>
            </a:r>
            <a:r>
              <a:rPr kumimoji="1" lang="en-US" altLang="ja-JP" dirty="0"/>
              <a:t> </a:t>
            </a:r>
            <a:r>
              <a:rPr kumimoji="1" lang="en-US" altLang="ja-JP" dirty="0" err="1"/>
              <a:t>quaestio</a:t>
            </a:r>
            <a:r>
              <a:rPr kumimoji="1" lang="en-US" altLang="ja-JP" dirty="0"/>
              <a:t>.</a:t>
            </a:r>
            <a:endParaRPr kumimoji="1" lang="ja-JP" altLang="en-US" dirty="0"/>
          </a:p>
        </p:txBody>
      </p:sp>
      <p:sp>
        <p:nvSpPr>
          <p:cNvPr id="7" name="Title 6"/>
          <p:cNvSpPr>
            <a:spLocks noGrp="1"/>
          </p:cNvSpPr>
          <p:nvPr>
            <p:ph type="title"/>
          </p:nvPr>
        </p:nvSpPr>
        <p:spPr/>
        <p:txBody>
          <a:bodyPr/>
          <a:lstStyle/>
          <a:p>
            <a:r>
              <a:rPr kumimoji="1" lang="en-US" altLang="ja-JP" dirty="0"/>
              <a:t>ALTERNATIVE</a:t>
            </a:r>
            <a:br>
              <a:rPr kumimoji="1" lang="en-US" altLang="ja-JP" dirty="0"/>
            </a:br>
            <a:r>
              <a:rPr kumimoji="1" lang="en-US" altLang="ja-JP" dirty="0">
                <a:solidFill>
                  <a:schemeClr val="accent1"/>
                </a:solidFill>
              </a:rPr>
              <a:t>PLAN</a:t>
            </a:r>
            <a:endParaRPr kumimoji="1" lang="ja-JP" altLang="en-US" dirty="0">
              <a:solidFill>
                <a:schemeClr val="accent1"/>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66</a:t>
            </a:fld>
            <a:endParaRPr lang="en-US" dirty="0"/>
          </a:p>
        </p:txBody>
      </p:sp>
    </p:spTree>
    <p:extLst>
      <p:ext uri="{BB962C8B-B14F-4D97-AF65-F5344CB8AC3E}">
        <p14:creationId xmlns:p14="http://schemas.microsoft.com/office/powerpoint/2010/main" val="4215436060"/>
      </p:ext>
    </p:extLst>
  </p:cSld>
  <p:clrMapOvr>
    <a:masterClrMapping/>
  </p:clrMapOvr>
  <mc:AlternateContent xmlns:mc="http://schemas.openxmlformats.org/markup-compatibility/2006" xmlns:p14="http://schemas.microsoft.com/office/powerpoint/2010/main">
    <mc:Choice Requires="p14">
      <p:transition spd="slow" p14:dur="1250" advTm="4782">
        <p14:flip dir="r"/>
      </p:transition>
    </mc:Choice>
    <mc:Fallback xmlns="">
      <p:transition spd="slow" advTm="4782">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lstStyle/>
          <a:p>
            <a:r>
              <a:rPr kumimoji="1" lang="en-US" altLang="ja-JP" dirty="0"/>
              <a:t>SWOT </a:t>
            </a:r>
            <a:r>
              <a:rPr kumimoji="1" lang="en-US" altLang="ja-JP" dirty="0">
                <a:solidFill>
                  <a:schemeClr val="accent1"/>
                </a:solidFill>
              </a:rPr>
              <a:t>ANALYSIS</a:t>
            </a:r>
            <a:endParaRPr kumimoji="1" lang="ja-JP" altLang="en-US" dirty="0">
              <a:solidFill>
                <a:schemeClr val="accent1"/>
              </a:solidFill>
            </a:endParaRPr>
          </a:p>
        </p:txBody>
      </p:sp>
      <p:sp>
        <p:nvSpPr>
          <p:cNvPr id="19" name="Text Placeholder 18"/>
          <p:cNvSpPr>
            <a:spLocks noGrp="1"/>
          </p:cNvSpPr>
          <p:nvPr>
            <p:ph type="body" sz="quarter" idx="19"/>
          </p:nvPr>
        </p:nvSpPr>
        <p:spPr/>
        <p:txBody>
          <a:bodyPr/>
          <a:lstStyle/>
          <a:p>
            <a:r>
              <a:rPr kumimoji="1" lang="en-US" altLang="ja-JP" dirty="0"/>
              <a:t>S</a:t>
            </a:r>
            <a:endParaRPr kumimoji="1" lang="ja-JP" altLang="en-US" dirty="0"/>
          </a:p>
        </p:txBody>
      </p:sp>
      <p:sp>
        <p:nvSpPr>
          <p:cNvPr id="18" name="Text Placeholder 17"/>
          <p:cNvSpPr>
            <a:spLocks noGrp="1"/>
          </p:cNvSpPr>
          <p:nvPr>
            <p:ph type="body" sz="quarter" idx="18"/>
          </p:nvPr>
        </p:nvSpPr>
        <p:spPr/>
        <p:txBody>
          <a:bodyPr/>
          <a:lstStyle/>
          <a:p>
            <a:r>
              <a:rPr kumimoji="1" lang="en-US" altLang="ja-JP" dirty="0"/>
              <a:t>STRENGTHS</a:t>
            </a:r>
            <a:endParaRPr kumimoji="1" lang="ja-JP" altLang="en-US" dirty="0"/>
          </a:p>
        </p:txBody>
      </p:sp>
      <p:sp>
        <p:nvSpPr>
          <p:cNvPr id="20" name="Text Placeholder 19"/>
          <p:cNvSpPr>
            <a:spLocks noGrp="1"/>
          </p:cNvSpPr>
          <p:nvPr>
            <p:ph type="body" sz="quarter" idx="20"/>
          </p:nvPr>
        </p:nvSpPr>
        <p:spPr/>
        <p:txBody>
          <a:bodyPr/>
          <a:lstStyle/>
          <a:p>
            <a:r>
              <a:rPr kumimoji="1" lang="en-US" altLang="ja-JP" dirty="0" err="1"/>
              <a:t>Usu</a:t>
            </a:r>
            <a:r>
              <a:rPr kumimoji="1" lang="en-US" altLang="ja-JP" dirty="0"/>
              <a:t> et </a:t>
            </a:r>
            <a:r>
              <a:rPr kumimoji="1" lang="en-US" altLang="ja-JP" dirty="0" err="1"/>
              <a:t>saepe</a:t>
            </a:r>
            <a:r>
              <a:rPr kumimoji="1" lang="en-US" altLang="ja-JP" dirty="0"/>
              <a:t> </a:t>
            </a:r>
            <a:r>
              <a:rPr kumimoji="1" lang="en-US" altLang="ja-JP" dirty="0" err="1"/>
              <a:t>numquam</a:t>
            </a:r>
            <a:r>
              <a:rPr kumimoji="1" lang="en-US" altLang="ja-JP" dirty="0"/>
              <a:t> </a:t>
            </a:r>
            <a:r>
              <a:rPr kumimoji="1" lang="en-US" altLang="ja-JP" dirty="0" err="1"/>
              <a:t>scribentur</a:t>
            </a:r>
            <a:r>
              <a:rPr kumimoji="1" lang="en-US" altLang="ja-JP" dirty="0"/>
              <a:t>, in </a:t>
            </a:r>
            <a:r>
              <a:rPr kumimoji="1" lang="en-US" altLang="ja-JP" dirty="0" err="1"/>
              <a:t>sint</a:t>
            </a:r>
            <a:r>
              <a:rPr kumimoji="1" lang="en-US" altLang="ja-JP" dirty="0"/>
              <a:t> </a:t>
            </a:r>
            <a:r>
              <a:rPr kumimoji="1" lang="en-US" altLang="ja-JP" dirty="0" err="1"/>
              <a:t>philosophia</a:t>
            </a:r>
            <a:r>
              <a:rPr kumimoji="1" lang="en-US" altLang="ja-JP" dirty="0"/>
              <a:t> </a:t>
            </a:r>
            <a:r>
              <a:rPr kumimoji="1" lang="en-US" altLang="ja-JP" dirty="0" err="1"/>
              <a:t>nam</a:t>
            </a:r>
            <a:r>
              <a:rPr kumimoji="1" lang="en-US" altLang="ja-JP" dirty="0"/>
              <a:t>, at </a:t>
            </a:r>
            <a:r>
              <a:rPr kumimoji="1" lang="en-US" altLang="ja-JP" dirty="0" err="1"/>
              <a:t>consulatu</a:t>
            </a:r>
            <a:r>
              <a:rPr kumimoji="1" lang="en-US" altLang="ja-JP" dirty="0"/>
              <a:t> </a:t>
            </a:r>
            <a:r>
              <a:rPr kumimoji="1" lang="en-US" altLang="ja-JP" dirty="0" err="1"/>
              <a:t>instructior</a:t>
            </a:r>
            <a:r>
              <a:rPr kumimoji="1" lang="en-US" altLang="ja-JP" dirty="0"/>
              <a:t> </a:t>
            </a:r>
            <a:r>
              <a:rPr kumimoji="1" lang="en-US" altLang="ja-JP" dirty="0" err="1"/>
              <a:t>mel</a:t>
            </a:r>
            <a:r>
              <a:rPr kumimoji="1" lang="en-US" altLang="ja-JP" dirty="0"/>
              <a:t>. </a:t>
            </a:r>
            <a:r>
              <a:rPr kumimoji="1" lang="en-US" altLang="ja-JP" dirty="0" err="1">
                <a:solidFill>
                  <a:schemeClr val="accent1"/>
                </a:solidFill>
              </a:rPr>
              <a:t>Pri</a:t>
            </a:r>
            <a:r>
              <a:rPr kumimoji="1" lang="en-US" altLang="ja-JP" dirty="0">
                <a:solidFill>
                  <a:schemeClr val="accent1"/>
                </a:solidFill>
              </a:rPr>
              <a:t> </a:t>
            </a:r>
            <a:r>
              <a:rPr kumimoji="1" lang="en-US" altLang="ja-JP" dirty="0" err="1">
                <a:solidFill>
                  <a:schemeClr val="accent1"/>
                </a:solidFill>
              </a:rPr>
              <a:t>ea</a:t>
            </a:r>
            <a:r>
              <a:rPr kumimoji="1" lang="en-US" altLang="ja-JP" dirty="0">
                <a:solidFill>
                  <a:schemeClr val="accent1"/>
                </a:solidFill>
              </a:rPr>
              <a:t> </a:t>
            </a:r>
            <a:r>
              <a:rPr kumimoji="1" lang="en-US" altLang="ja-JP" dirty="0" err="1">
                <a:solidFill>
                  <a:schemeClr val="accent1"/>
                </a:solidFill>
              </a:rPr>
              <a:t>eius</a:t>
            </a:r>
            <a:r>
              <a:rPr kumimoji="1" lang="en-US" altLang="ja-JP" dirty="0">
                <a:solidFill>
                  <a:schemeClr val="accent1"/>
                </a:solidFill>
              </a:rPr>
              <a:t> </a:t>
            </a:r>
            <a:r>
              <a:rPr kumimoji="1" lang="en-US" altLang="ja-JP" dirty="0" err="1">
                <a:solidFill>
                  <a:schemeClr val="accent1"/>
                </a:solidFill>
              </a:rPr>
              <a:t>habeo</a:t>
            </a:r>
            <a:r>
              <a:rPr kumimoji="1" lang="en-US" altLang="ja-JP" dirty="0"/>
              <a:t>, </a:t>
            </a:r>
            <a:r>
              <a:rPr kumimoji="1" lang="en-US" altLang="ja-JP" dirty="0" err="1"/>
              <a:t>nominati</a:t>
            </a:r>
            <a:r>
              <a:rPr kumimoji="1" lang="en-US" altLang="ja-JP" dirty="0"/>
              <a:t> </a:t>
            </a:r>
            <a:r>
              <a:rPr kumimoji="1" lang="en-US" altLang="ja-JP" dirty="0" err="1"/>
              <a:t>ocurreret</a:t>
            </a:r>
            <a:r>
              <a:rPr kumimoji="1" lang="en-US" altLang="ja-JP" dirty="0"/>
              <a:t> </a:t>
            </a:r>
            <a:r>
              <a:rPr kumimoji="1" lang="en-US" altLang="ja-JP" dirty="0" err="1"/>
              <a:t>eos</a:t>
            </a:r>
            <a:r>
              <a:rPr kumimoji="1" lang="en-US" altLang="ja-JP" dirty="0"/>
              <a:t> </a:t>
            </a:r>
            <a:r>
              <a:rPr kumimoji="1" lang="en-US" altLang="ja-JP" dirty="0" err="1"/>
              <a:t>ut</a:t>
            </a:r>
            <a:r>
              <a:rPr kumimoji="1" lang="en-US" altLang="ja-JP" dirty="0"/>
              <a:t>, cum </a:t>
            </a:r>
            <a:r>
              <a:rPr kumimoji="1" lang="en-US" altLang="ja-JP" dirty="0" err="1"/>
              <a:t>quando</a:t>
            </a:r>
            <a:r>
              <a:rPr kumimoji="1" lang="en-US" altLang="ja-JP" dirty="0"/>
              <a:t> </a:t>
            </a:r>
            <a:r>
              <a:rPr kumimoji="1" lang="en-US" altLang="ja-JP" dirty="0" err="1"/>
              <a:t>homero</a:t>
            </a:r>
            <a:r>
              <a:rPr kumimoji="1" lang="en-US" altLang="ja-JP" dirty="0"/>
              <a:t> </a:t>
            </a:r>
            <a:r>
              <a:rPr kumimoji="1" lang="en-US" altLang="ja-JP" dirty="0" err="1"/>
              <a:t>vocibus</a:t>
            </a:r>
            <a:r>
              <a:rPr kumimoji="1" lang="en-US" altLang="ja-JP" dirty="0"/>
              <a:t> ex.</a:t>
            </a:r>
            <a:endParaRPr kumimoji="1" lang="ja-JP" altLang="en-US" dirty="0"/>
          </a:p>
        </p:txBody>
      </p:sp>
      <p:sp>
        <p:nvSpPr>
          <p:cNvPr id="21" name="Text Placeholder 20"/>
          <p:cNvSpPr>
            <a:spLocks noGrp="1"/>
          </p:cNvSpPr>
          <p:nvPr>
            <p:ph type="body" sz="quarter" idx="21"/>
          </p:nvPr>
        </p:nvSpPr>
        <p:spPr/>
        <p:txBody>
          <a:bodyPr/>
          <a:lstStyle/>
          <a:p>
            <a:r>
              <a:rPr kumimoji="1" lang="en-US" altLang="ja-JP" dirty="0"/>
              <a:t>W</a:t>
            </a:r>
            <a:endParaRPr kumimoji="1" lang="ja-JP" altLang="en-US" dirty="0"/>
          </a:p>
        </p:txBody>
      </p:sp>
      <p:sp>
        <p:nvSpPr>
          <p:cNvPr id="22" name="Text Placeholder 21"/>
          <p:cNvSpPr>
            <a:spLocks noGrp="1"/>
          </p:cNvSpPr>
          <p:nvPr>
            <p:ph type="body" sz="quarter" idx="22"/>
          </p:nvPr>
        </p:nvSpPr>
        <p:spPr/>
        <p:txBody>
          <a:bodyPr/>
          <a:lstStyle/>
          <a:p>
            <a:r>
              <a:rPr kumimoji="1" lang="en-US" altLang="ja-JP" dirty="0"/>
              <a:t>WEAKNESSES</a:t>
            </a:r>
            <a:endParaRPr kumimoji="1" lang="ja-JP" altLang="en-US" dirty="0"/>
          </a:p>
        </p:txBody>
      </p:sp>
      <p:sp>
        <p:nvSpPr>
          <p:cNvPr id="23" name="Text Placeholder 22"/>
          <p:cNvSpPr>
            <a:spLocks noGrp="1"/>
          </p:cNvSpPr>
          <p:nvPr>
            <p:ph type="body" sz="quarter" idx="23"/>
          </p:nvPr>
        </p:nvSpPr>
        <p:spPr/>
        <p:txBody>
          <a:bodyPr/>
          <a:lstStyle/>
          <a:p>
            <a:r>
              <a:rPr kumimoji="1" lang="en-US" altLang="ja-JP" dirty="0" err="1"/>
              <a:t>Vel</a:t>
            </a:r>
            <a:r>
              <a:rPr kumimoji="1" lang="en-US" altLang="ja-JP" dirty="0"/>
              <a:t> an </a:t>
            </a:r>
            <a:r>
              <a:rPr kumimoji="1" lang="en-US" altLang="ja-JP" dirty="0" err="1"/>
              <a:t>molestie</a:t>
            </a:r>
            <a:r>
              <a:rPr kumimoji="1" lang="en-US" altLang="ja-JP" dirty="0"/>
              <a:t> </a:t>
            </a:r>
            <a:r>
              <a:rPr kumimoji="1" lang="en-US" altLang="ja-JP" dirty="0" err="1"/>
              <a:t>partiendo</a:t>
            </a:r>
            <a:r>
              <a:rPr kumimoji="1" lang="en-US" altLang="ja-JP" dirty="0"/>
              <a:t>, </a:t>
            </a:r>
            <a:r>
              <a:rPr kumimoji="1" lang="en-US" altLang="ja-JP" dirty="0" err="1"/>
              <a:t>populo</a:t>
            </a:r>
            <a:r>
              <a:rPr kumimoji="1" lang="en-US" altLang="ja-JP" dirty="0"/>
              <a:t> </a:t>
            </a:r>
            <a:r>
              <a:rPr kumimoji="1" lang="en-US" altLang="ja-JP" dirty="0" err="1"/>
              <a:t>discere</a:t>
            </a:r>
            <a:r>
              <a:rPr kumimoji="1" lang="en-US" altLang="ja-JP" dirty="0"/>
              <a:t> </a:t>
            </a:r>
            <a:r>
              <a:rPr kumimoji="1" lang="en-US" altLang="ja-JP" dirty="0" err="1"/>
              <a:t>sententiae</a:t>
            </a:r>
            <a:r>
              <a:rPr kumimoji="1" lang="en-US" altLang="ja-JP" dirty="0"/>
              <a:t> </a:t>
            </a:r>
            <a:r>
              <a:rPr kumimoji="1" lang="en-US" altLang="ja-JP" dirty="0" err="1"/>
              <a:t>te</a:t>
            </a:r>
            <a:r>
              <a:rPr kumimoji="1" lang="en-US" altLang="ja-JP" dirty="0"/>
              <a:t> </a:t>
            </a:r>
            <a:r>
              <a:rPr kumimoji="1" lang="en-US" altLang="ja-JP" dirty="0" err="1"/>
              <a:t>nec</a:t>
            </a:r>
            <a:r>
              <a:rPr kumimoji="1" lang="en-US" altLang="ja-JP" dirty="0"/>
              <a:t>, case </a:t>
            </a:r>
            <a:r>
              <a:rPr kumimoji="1" lang="en-US" altLang="ja-JP" dirty="0" err="1"/>
              <a:t>mutat</a:t>
            </a:r>
            <a:r>
              <a:rPr kumimoji="1" lang="en-US" altLang="ja-JP" dirty="0"/>
              <a:t> </a:t>
            </a:r>
            <a:r>
              <a:rPr kumimoji="1" lang="en-US" altLang="ja-JP" dirty="0" err="1"/>
              <a:t>labitur</a:t>
            </a:r>
            <a:r>
              <a:rPr kumimoji="1" lang="en-US" altLang="ja-JP" dirty="0"/>
              <a:t> cu vis. </a:t>
            </a:r>
            <a:r>
              <a:rPr kumimoji="1" lang="en-US" altLang="ja-JP" dirty="0" err="1"/>
              <a:t>Ponderum</a:t>
            </a:r>
            <a:r>
              <a:rPr kumimoji="1" lang="en-US" altLang="ja-JP" dirty="0"/>
              <a:t> </a:t>
            </a:r>
            <a:r>
              <a:rPr kumimoji="1" lang="en-US" altLang="ja-JP" dirty="0" err="1"/>
              <a:t>deserunt</a:t>
            </a:r>
            <a:r>
              <a:rPr kumimoji="1" lang="en-US" altLang="ja-JP" dirty="0"/>
              <a:t> </a:t>
            </a:r>
            <a:r>
              <a:rPr kumimoji="1" lang="en-US" altLang="ja-JP" dirty="0" err="1"/>
              <a:t>mediocrem</a:t>
            </a:r>
            <a:r>
              <a:rPr kumimoji="1" lang="en-US" altLang="ja-JP" dirty="0"/>
              <a:t> at </a:t>
            </a:r>
            <a:r>
              <a:rPr kumimoji="1" lang="en-US" altLang="ja-JP" dirty="0" err="1"/>
              <a:t>eos</a:t>
            </a:r>
            <a:r>
              <a:rPr kumimoji="1" lang="en-US" altLang="ja-JP" dirty="0"/>
              <a:t>, </a:t>
            </a:r>
            <a:r>
              <a:rPr kumimoji="1" lang="en-US" altLang="ja-JP" dirty="0" err="1"/>
              <a:t>ei</a:t>
            </a:r>
            <a:r>
              <a:rPr kumimoji="1" lang="en-US" altLang="ja-JP" dirty="0"/>
              <a:t> </a:t>
            </a:r>
            <a:r>
              <a:rPr kumimoji="1" lang="en-US" altLang="ja-JP" dirty="0" err="1"/>
              <a:t>suscipit</a:t>
            </a:r>
            <a:r>
              <a:rPr kumimoji="1" lang="en-US" altLang="ja-JP" dirty="0"/>
              <a:t> </a:t>
            </a:r>
            <a:r>
              <a:rPr kumimoji="1" lang="en-US" altLang="ja-JP" dirty="0" err="1"/>
              <a:t>disputando</a:t>
            </a:r>
            <a:r>
              <a:rPr kumimoji="1" lang="en-US" altLang="ja-JP" dirty="0"/>
              <a:t> has, at vis </a:t>
            </a:r>
            <a:r>
              <a:rPr kumimoji="1" lang="en-US" altLang="ja-JP" dirty="0" err="1"/>
              <a:t>assum</a:t>
            </a:r>
            <a:r>
              <a:rPr kumimoji="1" lang="en-US" altLang="ja-JP" dirty="0"/>
              <a:t> </a:t>
            </a:r>
            <a:r>
              <a:rPr kumimoji="1" lang="en-US" altLang="ja-JP" dirty="0" err="1"/>
              <a:t>ornatus</a:t>
            </a:r>
            <a:r>
              <a:rPr kumimoji="1" lang="en-US" altLang="ja-JP" dirty="0"/>
              <a:t> </a:t>
            </a:r>
            <a:r>
              <a:rPr kumimoji="1" lang="en-US" altLang="ja-JP" dirty="0" err="1"/>
              <a:t>nominavi</a:t>
            </a:r>
            <a:r>
              <a:rPr kumimoji="1" lang="en-US" altLang="ja-JP" dirty="0"/>
              <a:t>.</a:t>
            </a:r>
            <a:endParaRPr kumimoji="1" lang="ja-JP" altLang="en-US" dirty="0"/>
          </a:p>
        </p:txBody>
      </p:sp>
      <p:sp>
        <p:nvSpPr>
          <p:cNvPr id="24" name="Text Placeholder 23"/>
          <p:cNvSpPr>
            <a:spLocks noGrp="1"/>
          </p:cNvSpPr>
          <p:nvPr>
            <p:ph type="body" sz="quarter" idx="24"/>
          </p:nvPr>
        </p:nvSpPr>
        <p:spPr/>
        <p:txBody>
          <a:bodyPr/>
          <a:lstStyle/>
          <a:p>
            <a:r>
              <a:rPr kumimoji="1" lang="en-US" altLang="ja-JP" dirty="0"/>
              <a:t>O</a:t>
            </a:r>
            <a:endParaRPr kumimoji="1" lang="ja-JP" altLang="en-US" dirty="0"/>
          </a:p>
        </p:txBody>
      </p:sp>
      <p:sp>
        <p:nvSpPr>
          <p:cNvPr id="25" name="Text Placeholder 24"/>
          <p:cNvSpPr>
            <a:spLocks noGrp="1"/>
          </p:cNvSpPr>
          <p:nvPr>
            <p:ph type="body" sz="quarter" idx="25"/>
          </p:nvPr>
        </p:nvSpPr>
        <p:spPr/>
        <p:txBody>
          <a:bodyPr/>
          <a:lstStyle/>
          <a:p>
            <a:r>
              <a:rPr kumimoji="1" lang="en-US" altLang="ja-JP" dirty="0"/>
              <a:t>OPPORTUNITIES</a:t>
            </a:r>
            <a:endParaRPr kumimoji="1" lang="ja-JP" altLang="en-US" dirty="0"/>
          </a:p>
        </p:txBody>
      </p:sp>
      <p:sp>
        <p:nvSpPr>
          <p:cNvPr id="26" name="Text Placeholder 25"/>
          <p:cNvSpPr>
            <a:spLocks noGrp="1"/>
          </p:cNvSpPr>
          <p:nvPr>
            <p:ph type="body" sz="quarter" idx="26"/>
          </p:nvPr>
        </p:nvSpPr>
        <p:spPr/>
        <p:txBody>
          <a:bodyPr/>
          <a:lstStyle/>
          <a:p>
            <a:r>
              <a:rPr kumimoji="1" lang="en-US" altLang="ja-JP" dirty="0"/>
              <a:t>Nam </a:t>
            </a:r>
            <a:r>
              <a:rPr kumimoji="1" lang="en-US" altLang="ja-JP" dirty="0" err="1"/>
              <a:t>graeco</a:t>
            </a:r>
            <a:r>
              <a:rPr kumimoji="1" lang="en-US" altLang="ja-JP" dirty="0"/>
              <a:t> </a:t>
            </a:r>
            <a:r>
              <a:rPr kumimoji="1" lang="en-US" altLang="ja-JP" dirty="0" err="1"/>
              <a:t>tamquam</a:t>
            </a:r>
            <a:r>
              <a:rPr kumimoji="1" lang="en-US" altLang="ja-JP" dirty="0"/>
              <a:t> </a:t>
            </a:r>
            <a:r>
              <a:rPr kumimoji="1" lang="en-US" altLang="ja-JP" dirty="0" err="1"/>
              <a:t>volumus</a:t>
            </a:r>
            <a:r>
              <a:rPr kumimoji="1" lang="en-US" altLang="ja-JP" dirty="0"/>
              <a:t> ex, ad </a:t>
            </a:r>
            <a:r>
              <a:rPr kumimoji="1" lang="en-US" altLang="ja-JP" dirty="0" err="1"/>
              <a:t>molestie</a:t>
            </a:r>
            <a:r>
              <a:rPr kumimoji="1" lang="en-US" altLang="ja-JP" dirty="0"/>
              <a:t> </a:t>
            </a:r>
            <a:r>
              <a:rPr kumimoji="1" lang="en-US" altLang="ja-JP" dirty="0" err="1"/>
              <a:t>invenire</a:t>
            </a:r>
            <a:r>
              <a:rPr kumimoji="1" lang="en-US" altLang="ja-JP" dirty="0"/>
              <a:t> </a:t>
            </a:r>
            <a:r>
              <a:rPr kumimoji="1" lang="en-US" altLang="ja-JP" dirty="0" err="1"/>
              <a:t>nam</a:t>
            </a:r>
            <a:r>
              <a:rPr kumimoji="1" lang="en-US" altLang="ja-JP" dirty="0"/>
              <a:t>. Sea ne </a:t>
            </a:r>
            <a:r>
              <a:rPr kumimoji="1" lang="en-US" altLang="ja-JP" dirty="0" err="1"/>
              <a:t>erant</a:t>
            </a:r>
            <a:r>
              <a:rPr kumimoji="1" lang="en-US" altLang="ja-JP" dirty="0"/>
              <a:t> </a:t>
            </a:r>
            <a:r>
              <a:rPr kumimoji="1" lang="en-US" altLang="ja-JP" dirty="0" err="1"/>
              <a:t>oratio</a:t>
            </a:r>
            <a:r>
              <a:rPr kumimoji="1" lang="en-US" altLang="ja-JP" dirty="0"/>
              <a:t> </a:t>
            </a:r>
            <a:r>
              <a:rPr kumimoji="1" lang="en-US" altLang="ja-JP" dirty="0" err="1"/>
              <a:t>vulputate</a:t>
            </a:r>
            <a:r>
              <a:rPr kumimoji="1" lang="en-US" altLang="ja-JP" dirty="0"/>
              <a:t>, ne </a:t>
            </a:r>
            <a:r>
              <a:rPr kumimoji="1" lang="en-US" altLang="ja-JP" dirty="0" err="1"/>
              <a:t>mei</a:t>
            </a:r>
            <a:r>
              <a:rPr kumimoji="1" lang="en-US" altLang="ja-JP" dirty="0"/>
              <a:t> </a:t>
            </a:r>
            <a:r>
              <a:rPr kumimoji="1" lang="en-US" altLang="ja-JP" dirty="0" err="1"/>
              <a:t>elit</a:t>
            </a:r>
            <a:r>
              <a:rPr kumimoji="1" lang="en-US" altLang="ja-JP" dirty="0"/>
              <a:t> </a:t>
            </a:r>
            <a:r>
              <a:rPr kumimoji="1" lang="en-US" altLang="ja-JP" dirty="0" err="1"/>
              <a:t>blandit</a:t>
            </a:r>
            <a:r>
              <a:rPr kumimoji="1" lang="en-US" altLang="ja-JP" dirty="0"/>
              <a:t>. Id </a:t>
            </a:r>
            <a:r>
              <a:rPr kumimoji="1" lang="en-US" altLang="ja-JP" dirty="0" err="1"/>
              <a:t>nam</a:t>
            </a:r>
            <a:r>
              <a:rPr kumimoji="1" lang="en-US" altLang="ja-JP" dirty="0"/>
              <a:t> </a:t>
            </a:r>
            <a:r>
              <a:rPr kumimoji="1" lang="en-US" altLang="ja-JP" dirty="0" err="1"/>
              <a:t>summo</a:t>
            </a:r>
            <a:r>
              <a:rPr kumimoji="1" lang="en-US" altLang="ja-JP" dirty="0"/>
              <a:t> </a:t>
            </a:r>
            <a:r>
              <a:rPr kumimoji="1" lang="en-US" altLang="ja-JP" dirty="0" err="1"/>
              <a:t>homero</a:t>
            </a:r>
            <a:r>
              <a:rPr kumimoji="1" lang="en-US" altLang="ja-JP" dirty="0"/>
              <a:t> </a:t>
            </a:r>
            <a:r>
              <a:rPr kumimoji="1" lang="en-US" altLang="ja-JP" dirty="0" err="1"/>
              <a:t>eleifend</a:t>
            </a:r>
            <a:r>
              <a:rPr kumimoji="1" lang="en-US" altLang="ja-JP" dirty="0"/>
              <a:t>, no </a:t>
            </a:r>
            <a:r>
              <a:rPr kumimoji="1" lang="en-US" altLang="ja-JP" dirty="0" err="1"/>
              <a:t>scripserit</a:t>
            </a:r>
            <a:r>
              <a:rPr kumimoji="1" lang="en-US" altLang="ja-JP" dirty="0"/>
              <a:t> </a:t>
            </a:r>
            <a:r>
              <a:rPr kumimoji="1" lang="en-US" altLang="ja-JP" dirty="0" err="1"/>
              <a:t>mediocritatem</a:t>
            </a:r>
            <a:r>
              <a:rPr kumimoji="1" lang="en-US" altLang="ja-JP" dirty="0"/>
              <a:t> has.</a:t>
            </a:r>
            <a:endParaRPr kumimoji="1" lang="ja-JP" altLang="en-US" dirty="0"/>
          </a:p>
        </p:txBody>
      </p:sp>
      <p:sp>
        <p:nvSpPr>
          <p:cNvPr id="27" name="Text Placeholder 26"/>
          <p:cNvSpPr>
            <a:spLocks noGrp="1"/>
          </p:cNvSpPr>
          <p:nvPr>
            <p:ph type="body" sz="quarter" idx="27"/>
          </p:nvPr>
        </p:nvSpPr>
        <p:spPr/>
        <p:txBody>
          <a:bodyPr/>
          <a:lstStyle/>
          <a:p>
            <a:r>
              <a:rPr kumimoji="1" lang="en-US" altLang="ja-JP" dirty="0"/>
              <a:t>T</a:t>
            </a:r>
            <a:endParaRPr kumimoji="1" lang="ja-JP" altLang="en-US" dirty="0"/>
          </a:p>
        </p:txBody>
      </p:sp>
      <p:sp>
        <p:nvSpPr>
          <p:cNvPr id="28" name="Text Placeholder 27"/>
          <p:cNvSpPr>
            <a:spLocks noGrp="1"/>
          </p:cNvSpPr>
          <p:nvPr>
            <p:ph type="body" sz="quarter" idx="28"/>
          </p:nvPr>
        </p:nvSpPr>
        <p:spPr/>
        <p:txBody>
          <a:bodyPr/>
          <a:lstStyle/>
          <a:p>
            <a:r>
              <a:rPr kumimoji="1" lang="en-US" altLang="ja-JP" dirty="0"/>
              <a:t>THREATS</a:t>
            </a:r>
            <a:endParaRPr kumimoji="1" lang="ja-JP" altLang="en-US" dirty="0"/>
          </a:p>
        </p:txBody>
      </p:sp>
      <p:sp>
        <p:nvSpPr>
          <p:cNvPr id="29" name="Text Placeholder 28"/>
          <p:cNvSpPr>
            <a:spLocks noGrp="1"/>
          </p:cNvSpPr>
          <p:nvPr>
            <p:ph type="body" sz="quarter" idx="29"/>
          </p:nvPr>
        </p:nvSpPr>
        <p:spPr/>
        <p:txBody>
          <a:bodyPr/>
          <a:lstStyle/>
          <a:p>
            <a:r>
              <a:rPr kumimoji="1" lang="en-US" altLang="ja-JP" dirty="0" err="1"/>
              <a:t>Cibo</a:t>
            </a:r>
            <a:r>
              <a:rPr kumimoji="1" lang="en-US" altLang="ja-JP" dirty="0"/>
              <a:t> </a:t>
            </a:r>
            <a:r>
              <a:rPr kumimoji="1" lang="en-US" altLang="ja-JP" dirty="0" err="1"/>
              <a:t>dictas</a:t>
            </a:r>
            <a:r>
              <a:rPr kumimoji="1" lang="en-US" altLang="ja-JP" dirty="0"/>
              <a:t> </a:t>
            </a:r>
            <a:r>
              <a:rPr kumimoji="1" lang="en-US" altLang="ja-JP" dirty="0" err="1"/>
              <a:t>verterem</a:t>
            </a:r>
            <a:r>
              <a:rPr kumimoji="1" lang="en-US" altLang="ja-JP" dirty="0"/>
              <a:t> no </a:t>
            </a:r>
            <a:r>
              <a:rPr kumimoji="1" lang="en-US" altLang="ja-JP" dirty="0" err="1"/>
              <a:t>eam</a:t>
            </a:r>
            <a:r>
              <a:rPr kumimoji="1" lang="en-US" altLang="ja-JP" dirty="0"/>
              <a:t>. Minim </a:t>
            </a:r>
            <a:r>
              <a:rPr kumimoji="1" lang="en-US" altLang="ja-JP" dirty="0" err="1"/>
              <a:t>tempor</a:t>
            </a:r>
            <a:r>
              <a:rPr kumimoji="1" lang="en-US" altLang="ja-JP" dirty="0"/>
              <a:t> duo id, </a:t>
            </a:r>
            <a:r>
              <a:rPr kumimoji="1" lang="en-US" altLang="ja-JP" dirty="0" err="1"/>
              <a:t>pri</a:t>
            </a:r>
            <a:r>
              <a:rPr kumimoji="1" lang="en-US" altLang="ja-JP" dirty="0"/>
              <a:t> </a:t>
            </a:r>
            <a:r>
              <a:rPr kumimoji="1" lang="en-US" altLang="ja-JP" dirty="0" err="1"/>
              <a:t>porro</a:t>
            </a:r>
            <a:r>
              <a:rPr kumimoji="1" lang="en-US" altLang="ja-JP" dirty="0"/>
              <a:t> </a:t>
            </a:r>
            <a:r>
              <a:rPr kumimoji="1" lang="en-US" altLang="ja-JP" dirty="0" err="1"/>
              <a:t>referrentur</a:t>
            </a:r>
            <a:r>
              <a:rPr kumimoji="1" lang="en-US" altLang="ja-JP" dirty="0"/>
              <a:t> ea. </a:t>
            </a:r>
            <a:r>
              <a:rPr kumimoji="1" lang="en-US" altLang="ja-JP" dirty="0" err="1">
                <a:solidFill>
                  <a:schemeClr val="accent1"/>
                </a:solidFill>
              </a:rPr>
              <a:t>Ius</a:t>
            </a:r>
            <a:r>
              <a:rPr kumimoji="1" lang="en-US" altLang="ja-JP" dirty="0">
                <a:solidFill>
                  <a:schemeClr val="accent1"/>
                </a:solidFill>
              </a:rPr>
              <a:t> mandamus </a:t>
            </a:r>
            <a:r>
              <a:rPr kumimoji="1" lang="en-US" altLang="ja-JP" dirty="0" err="1">
                <a:solidFill>
                  <a:schemeClr val="accent1"/>
                </a:solidFill>
              </a:rPr>
              <a:t>signiferumque</a:t>
            </a:r>
            <a:r>
              <a:rPr kumimoji="1" lang="en-US" altLang="ja-JP" dirty="0">
                <a:solidFill>
                  <a:schemeClr val="accent1"/>
                </a:solidFill>
              </a:rPr>
              <a:t> ad</a:t>
            </a:r>
            <a:r>
              <a:rPr kumimoji="1" lang="en-US" altLang="ja-JP" dirty="0"/>
              <a:t>. </a:t>
            </a:r>
            <a:r>
              <a:rPr kumimoji="1" lang="en-US" altLang="ja-JP" dirty="0" err="1"/>
              <a:t>Integre</a:t>
            </a:r>
            <a:r>
              <a:rPr kumimoji="1" lang="en-US" altLang="ja-JP" dirty="0"/>
              <a:t> </a:t>
            </a:r>
            <a:r>
              <a:rPr kumimoji="1" lang="en-US" altLang="ja-JP" dirty="0" err="1"/>
              <a:t>philosophia</a:t>
            </a:r>
            <a:r>
              <a:rPr kumimoji="1" lang="en-US" altLang="ja-JP" dirty="0"/>
              <a:t> vim ad.</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67</a:t>
            </a:fld>
            <a:endParaRPr lang="en-US" dirty="0"/>
          </a:p>
        </p:txBody>
      </p:sp>
    </p:spTree>
    <p:extLst>
      <p:ext uri="{BB962C8B-B14F-4D97-AF65-F5344CB8AC3E}">
        <p14:creationId xmlns:p14="http://schemas.microsoft.com/office/powerpoint/2010/main" val="2626765153"/>
      </p:ext>
    </p:extLst>
  </p:cSld>
  <p:clrMapOvr>
    <a:masterClrMapping/>
  </p:clrMapOvr>
  <mc:AlternateContent xmlns:mc="http://schemas.openxmlformats.org/markup-compatibility/2006" xmlns:p14="http://schemas.microsoft.com/office/powerpoint/2010/main">
    <mc:Choice Requires="p14">
      <p:transition spd="slow" p14:dur="1250" advTm="7185">
        <p14:flip dir="r"/>
      </p:transition>
    </mc:Choice>
    <mc:Fallback xmlns="">
      <p:transition spd="slow" advTm="7185">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4"/>
          </p:nvPr>
        </p:nvSpPr>
        <p:spPr/>
        <p:txBody>
          <a:bodyPr/>
          <a:lstStyle/>
          <a:p>
            <a:r>
              <a:rPr kumimoji="1" lang="en-US" altLang="ja-JP" dirty="0"/>
              <a:t>QUALITY</a:t>
            </a:r>
          </a:p>
        </p:txBody>
      </p:sp>
      <p:sp>
        <p:nvSpPr>
          <p:cNvPr id="8" name="Text Placeholder 7"/>
          <p:cNvSpPr>
            <a:spLocks noGrp="1"/>
          </p:cNvSpPr>
          <p:nvPr>
            <p:ph type="body" sz="quarter" idx="15"/>
          </p:nvPr>
        </p:nvSpPr>
        <p:spPr/>
        <p:txBody>
          <a:bodyPr/>
          <a:lstStyle/>
          <a:p>
            <a:r>
              <a:rPr kumimoji="1" lang="en-US" altLang="ja-JP" dirty="0"/>
              <a:t>COST</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SCHEDULE</a:t>
            </a:r>
          </a:p>
        </p:txBody>
      </p:sp>
      <p:sp>
        <p:nvSpPr>
          <p:cNvPr id="10" name="Text Placeholder 9"/>
          <p:cNvSpPr>
            <a:spLocks noGrp="1"/>
          </p:cNvSpPr>
          <p:nvPr>
            <p:ph type="body" sz="quarter" idx="27"/>
          </p:nvPr>
        </p:nvSpPr>
        <p:spPr/>
        <p:txBody>
          <a:bodyPr/>
          <a:lstStyle/>
          <a:p>
            <a:r>
              <a:rPr kumimoji="1" lang="en-US" altLang="ja-JP" dirty="0" err="1"/>
              <a:t>Decore</a:t>
            </a:r>
            <a:r>
              <a:rPr kumimoji="1" lang="en-US" altLang="ja-JP" dirty="0"/>
              <a:t> </a:t>
            </a:r>
            <a:r>
              <a:rPr kumimoji="1" lang="en-US" altLang="ja-JP" dirty="0" err="1"/>
              <a:t>interpretaris</a:t>
            </a:r>
            <a:r>
              <a:rPr kumimoji="1" lang="en-US" altLang="ja-JP" dirty="0"/>
              <a:t> at </a:t>
            </a:r>
            <a:r>
              <a:rPr kumimoji="1" lang="en-US" altLang="ja-JP" dirty="0" err="1"/>
              <a:t>mel</a:t>
            </a:r>
            <a:r>
              <a:rPr kumimoji="1" lang="en-US" altLang="ja-JP" dirty="0"/>
              <a:t>, ex liber </a:t>
            </a:r>
            <a:r>
              <a:rPr kumimoji="1" lang="en-US" altLang="ja-JP" dirty="0" err="1"/>
              <a:t>docendi</a:t>
            </a:r>
            <a:r>
              <a:rPr kumimoji="1" lang="en-US" altLang="ja-JP" dirty="0"/>
              <a:t> </a:t>
            </a:r>
            <a:r>
              <a:rPr kumimoji="1" lang="en-US" altLang="ja-JP" dirty="0" err="1"/>
              <a:t>intellegam</a:t>
            </a:r>
            <a:r>
              <a:rPr kumimoji="1" lang="en-US" altLang="ja-JP" dirty="0"/>
              <a:t> duo. </a:t>
            </a:r>
          </a:p>
          <a:p>
            <a:r>
              <a:rPr kumimoji="1" lang="en-US" altLang="ja-JP" dirty="0" err="1"/>
              <a:t>Noster</a:t>
            </a:r>
            <a:r>
              <a:rPr kumimoji="1" lang="en-US" altLang="ja-JP" dirty="0"/>
              <a:t> </a:t>
            </a:r>
            <a:r>
              <a:rPr kumimoji="1" lang="en-US" altLang="ja-JP" dirty="0" err="1"/>
              <a:t>timeam</a:t>
            </a:r>
            <a:r>
              <a:rPr kumimoji="1" lang="en-US" altLang="ja-JP" dirty="0"/>
              <a:t> </a:t>
            </a:r>
            <a:r>
              <a:rPr kumimoji="1" lang="en-US" altLang="ja-JP" dirty="0" err="1"/>
              <a:t>petentium</a:t>
            </a:r>
            <a:r>
              <a:rPr kumimoji="1" lang="en-US" altLang="ja-JP" dirty="0"/>
              <a:t> vim id. </a:t>
            </a:r>
            <a:r>
              <a:rPr kumimoji="1" lang="en-US" altLang="ja-JP" dirty="0" err="1"/>
              <a:t>Ius</a:t>
            </a:r>
            <a:r>
              <a:rPr kumimoji="1" lang="en-US" altLang="ja-JP" dirty="0"/>
              <a:t> </a:t>
            </a:r>
            <a:r>
              <a:rPr kumimoji="1" lang="en-US" altLang="ja-JP" dirty="0" err="1"/>
              <a:t>ea</a:t>
            </a:r>
            <a:r>
              <a:rPr kumimoji="1" lang="en-US" altLang="ja-JP" dirty="0"/>
              <a:t> </a:t>
            </a:r>
            <a:r>
              <a:rPr kumimoji="1" lang="en-US" altLang="ja-JP" dirty="0" err="1"/>
              <a:t>labore</a:t>
            </a:r>
            <a:r>
              <a:rPr kumimoji="1" lang="en-US" altLang="ja-JP" dirty="0"/>
              <a:t> </a:t>
            </a:r>
            <a:r>
              <a:rPr kumimoji="1" lang="en-US" altLang="ja-JP" dirty="0" err="1"/>
              <a:t>eloquentiam</a:t>
            </a:r>
            <a:r>
              <a:rPr kumimoji="1" lang="en-US" altLang="ja-JP" dirty="0"/>
              <a:t>, </a:t>
            </a:r>
            <a:r>
              <a:rPr kumimoji="1" lang="en-US" altLang="ja-JP" dirty="0" err="1"/>
              <a:t>quem</a:t>
            </a:r>
            <a:r>
              <a:rPr kumimoji="1" lang="en-US" altLang="ja-JP" dirty="0"/>
              <a:t> </a:t>
            </a:r>
            <a:r>
              <a:rPr kumimoji="1" lang="en-US" altLang="ja-JP" dirty="0" err="1"/>
              <a:t>diam</a:t>
            </a:r>
            <a:r>
              <a:rPr kumimoji="1" lang="en-US" altLang="ja-JP" dirty="0"/>
              <a:t> </a:t>
            </a:r>
            <a:r>
              <a:rPr kumimoji="1" lang="en-US" altLang="ja-JP" dirty="0" err="1"/>
              <a:t>iriure</a:t>
            </a:r>
            <a:r>
              <a:rPr kumimoji="1" lang="en-US" altLang="ja-JP" dirty="0"/>
              <a:t> </a:t>
            </a:r>
            <a:r>
              <a:rPr kumimoji="1" lang="en-US" altLang="ja-JP" dirty="0" err="1"/>
              <a:t>eam</a:t>
            </a:r>
            <a:r>
              <a:rPr kumimoji="1" lang="en-US" altLang="ja-JP" dirty="0"/>
              <a:t> </a:t>
            </a:r>
            <a:r>
              <a:rPr kumimoji="1" lang="en-US" altLang="ja-JP" dirty="0" err="1"/>
              <a:t>ea</a:t>
            </a:r>
            <a:r>
              <a:rPr kumimoji="1" lang="en-US" altLang="ja-JP" dirty="0"/>
              <a:t>, sea </a:t>
            </a:r>
            <a:r>
              <a:rPr kumimoji="1" lang="en-US" altLang="ja-JP" dirty="0" err="1"/>
              <a:t>novum</a:t>
            </a:r>
            <a:r>
              <a:rPr kumimoji="1" lang="en-US" altLang="ja-JP" dirty="0"/>
              <a:t> </a:t>
            </a:r>
            <a:r>
              <a:rPr kumimoji="1" lang="en-US" altLang="ja-JP" dirty="0" err="1"/>
              <a:t>sonet</a:t>
            </a:r>
            <a:r>
              <a:rPr kumimoji="1" lang="en-US" altLang="ja-JP" dirty="0"/>
              <a:t> </a:t>
            </a:r>
            <a:r>
              <a:rPr kumimoji="1" lang="en-US" altLang="ja-JP" dirty="0" err="1"/>
              <a:t>eleifend</a:t>
            </a:r>
            <a:r>
              <a:rPr kumimoji="1" lang="en-US" altLang="ja-JP" dirty="0"/>
              <a:t> cu.</a:t>
            </a:r>
          </a:p>
        </p:txBody>
      </p:sp>
      <p:sp>
        <p:nvSpPr>
          <p:cNvPr id="11" name="Text Placeholder 10"/>
          <p:cNvSpPr>
            <a:spLocks noGrp="1"/>
          </p:cNvSpPr>
          <p:nvPr>
            <p:ph type="body" sz="quarter" idx="28"/>
          </p:nvPr>
        </p:nvSpPr>
        <p:spPr/>
        <p:txBody>
          <a:bodyPr/>
          <a:lstStyle/>
          <a:p>
            <a:r>
              <a:rPr kumimoji="1" lang="en-US" altLang="ja-JP" dirty="0" err="1"/>
              <a:t>Eu</a:t>
            </a:r>
            <a:r>
              <a:rPr kumimoji="1" lang="en-US" altLang="ja-JP" dirty="0"/>
              <a:t> per </a:t>
            </a:r>
            <a:r>
              <a:rPr kumimoji="1" lang="en-US" altLang="ja-JP" dirty="0" err="1"/>
              <a:t>suscipit</a:t>
            </a:r>
            <a:r>
              <a:rPr kumimoji="1" lang="en-US" altLang="ja-JP" dirty="0"/>
              <a:t> </a:t>
            </a:r>
            <a:r>
              <a:rPr kumimoji="1" lang="en-US" altLang="ja-JP" dirty="0" err="1"/>
              <a:t>definitiones</a:t>
            </a:r>
            <a:r>
              <a:rPr kumimoji="1" lang="en-US" altLang="ja-JP" dirty="0"/>
              <a:t>, </a:t>
            </a:r>
            <a:r>
              <a:rPr kumimoji="1" lang="en-US" altLang="ja-JP" dirty="0" err="1"/>
              <a:t>utamur</a:t>
            </a:r>
            <a:r>
              <a:rPr kumimoji="1" lang="en-US" altLang="ja-JP" dirty="0"/>
              <a:t> </a:t>
            </a:r>
            <a:r>
              <a:rPr kumimoji="1" lang="en-US" altLang="ja-JP" dirty="0" err="1"/>
              <a:t>molestiae</a:t>
            </a:r>
            <a:r>
              <a:rPr kumimoji="1" lang="en-US" altLang="ja-JP" dirty="0"/>
              <a:t> </a:t>
            </a:r>
            <a:r>
              <a:rPr kumimoji="1" lang="en-US" altLang="ja-JP" dirty="0" err="1"/>
              <a:t>eam</a:t>
            </a:r>
            <a:r>
              <a:rPr kumimoji="1" lang="en-US" altLang="ja-JP" dirty="0"/>
              <a:t> no, </a:t>
            </a:r>
            <a:r>
              <a:rPr kumimoji="1" lang="en-US" altLang="ja-JP" dirty="0" err="1"/>
              <a:t>vix</a:t>
            </a:r>
            <a:r>
              <a:rPr kumimoji="1" lang="en-US" altLang="ja-JP" dirty="0"/>
              <a:t> et </a:t>
            </a:r>
            <a:r>
              <a:rPr kumimoji="1" lang="en-US" altLang="ja-JP" dirty="0" err="1"/>
              <a:t>pertinax</a:t>
            </a:r>
            <a:r>
              <a:rPr kumimoji="1" lang="en-US" altLang="ja-JP" dirty="0"/>
              <a:t> </a:t>
            </a:r>
            <a:r>
              <a:rPr kumimoji="1" lang="en-US" altLang="ja-JP" dirty="0" err="1"/>
              <a:t>praesent</a:t>
            </a:r>
            <a:r>
              <a:rPr kumimoji="1" lang="en-US" altLang="ja-JP" dirty="0"/>
              <a:t>. </a:t>
            </a:r>
          </a:p>
          <a:p>
            <a:r>
              <a:rPr kumimoji="1" lang="en-US" altLang="ja-JP" dirty="0"/>
              <a:t>Nihil </a:t>
            </a:r>
            <a:r>
              <a:rPr kumimoji="1" lang="en-US" altLang="ja-JP" dirty="0" err="1"/>
              <a:t>euripidis</a:t>
            </a:r>
            <a:r>
              <a:rPr kumimoji="1" lang="en-US" altLang="ja-JP" dirty="0"/>
              <a:t> id </a:t>
            </a:r>
            <a:r>
              <a:rPr kumimoji="1" lang="en-US" altLang="ja-JP" dirty="0" err="1"/>
              <a:t>eam</a:t>
            </a:r>
            <a:r>
              <a:rPr kumimoji="1" lang="en-US" altLang="ja-JP" dirty="0"/>
              <a:t>, </a:t>
            </a:r>
            <a:r>
              <a:rPr kumimoji="1" lang="en-US" altLang="ja-JP" dirty="0" err="1"/>
              <a:t>mea</a:t>
            </a:r>
            <a:r>
              <a:rPr kumimoji="1" lang="en-US" altLang="ja-JP" dirty="0"/>
              <a:t> </a:t>
            </a:r>
            <a:r>
              <a:rPr kumimoji="1" lang="en-US" altLang="ja-JP" dirty="0" err="1"/>
              <a:t>melius</a:t>
            </a:r>
            <a:r>
              <a:rPr kumimoji="1" lang="en-US" altLang="ja-JP" dirty="0"/>
              <a:t> </a:t>
            </a:r>
            <a:r>
              <a:rPr kumimoji="1" lang="en-US" altLang="ja-JP" dirty="0" err="1"/>
              <a:t>viderer</a:t>
            </a:r>
            <a:r>
              <a:rPr kumimoji="1" lang="en-US" altLang="ja-JP" dirty="0"/>
              <a:t> id.</a:t>
            </a:r>
            <a:endParaRPr kumimoji="1" lang="ja-JP" altLang="en-US" dirty="0"/>
          </a:p>
        </p:txBody>
      </p:sp>
      <p:sp>
        <p:nvSpPr>
          <p:cNvPr id="12" name="Text Placeholder 11"/>
          <p:cNvSpPr>
            <a:spLocks noGrp="1"/>
          </p:cNvSpPr>
          <p:nvPr>
            <p:ph type="body" sz="quarter" idx="29"/>
          </p:nvPr>
        </p:nvSpPr>
        <p:spPr/>
        <p:txBody>
          <a:bodyPr/>
          <a:lstStyle/>
          <a:p>
            <a:r>
              <a:rPr kumimoji="1" lang="en-US" altLang="ja-JP" dirty="0" err="1"/>
              <a:t>Sed</a:t>
            </a:r>
            <a:r>
              <a:rPr kumimoji="1" lang="en-US" altLang="ja-JP" dirty="0"/>
              <a:t> </a:t>
            </a:r>
            <a:r>
              <a:rPr kumimoji="1" lang="en-US" altLang="ja-JP" dirty="0" err="1"/>
              <a:t>audiam</a:t>
            </a:r>
            <a:r>
              <a:rPr kumimoji="1" lang="en-US" altLang="ja-JP" dirty="0"/>
              <a:t> </a:t>
            </a:r>
            <a:r>
              <a:rPr kumimoji="1" lang="en-US" altLang="ja-JP" dirty="0" err="1"/>
              <a:t>atomorum</a:t>
            </a:r>
            <a:r>
              <a:rPr kumimoji="1" lang="en-US" altLang="ja-JP" dirty="0"/>
              <a:t> no. Ad </a:t>
            </a:r>
            <a:r>
              <a:rPr kumimoji="1" lang="en-US" altLang="ja-JP" dirty="0" err="1"/>
              <a:t>sed</a:t>
            </a:r>
            <a:r>
              <a:rPr kumimoji="1" lang="en-US" altLang="ja-JP" dirty="0"/>
              <a:t> nostrum </a:t>
            </a:r>
            <a:r>
              <a:rPr kumimoji="1" lang="en-US" altLang="ja-JP" dirty="0" err="1"/>
              <a:t>tincidunt</a:t>
            </a:r>
            <a:r>
              <a:rPr kumimoji="1" lang="en-US" altLang="ja-JP" dirty="0"/>
              <a:t>, </a:t>
            </a:r>
            <a:r>
              <a:rPr kumimoji="1" lang="en-US" altLang="ja-JP" dirty="0" err="1"/>
              <a:t>est</a:t>
            </a:r>
            <a:r>
              <a:rPr kumimoji="1" lang="en-US" altLang="ja-JP" dirty="0"/>
              <a:t> et </a:t>
            </a:r>
            <a:r>
              <a:rPr kumimoji="1" lang="en-US" altLang="ja-JP" dirty="0" err="1"/>
              <a:t>tantas</a:t>
            </a:r>
            <a:r>
              <a:rPr kumimoji="1" lang="en-US" altLang="ja-JP" dirty="0"/>
              <a:t> </a:t>
            </a:r>
            <a:r>
              <a:rPr kumimoji="1" lang="en-US" altLang="ja-JP" dirty="0" err="1"/>
              <a:t>viderer</a:t>
            </a:r>
            <a:r>
              <a:rPr kumimoji="1" lang="en-US" altLang="ja-JP" dirty="0"/>
              <a:t>, in </a:t>
            </a:r>
            <a:r>
              <a:rPr kumimoji="1" lang="en-US" altLang="ja-JP" dirty="0" err="1"/>
              <a:t>est</a:t>
            </a:r>
            <a:r>
              <a:rPr kumimoji="1" lang="en-US" altLang="ja-JP" dirty="0"/>
              <a:t> </a:t>
            </a:r>
            <a:r>
              <a:rPr kumimoji="1" lang="en-US" altLang="ja-JP" dirty="0" err="1"/>
              <a:t>congue</a:t>
            </a:r>
            <a:r>
              <a:rPr kumimoji="1" lang="en-US" altLang="ja-JP" dirty="0"/>
              <a:t> </a:t>
            </a:r>
            <a:r>
              <a:rPr kumimoji="1" lang="en-US" altLang="ja-JP" dirty="0" err="1"/>
              <a:t>oporteat</a:t>
            </a:r>
            <a:r>
              <a:rPr kumimoji="1" lang="en-US" altLang="ja-JP" dirty="0"/>
              <a:t>. </a:t>
            </a:r>
          </a:p>
          <a:p>
            <a:r>
              <a:rPr kumimoji="1" lang="en-US" altLang="ja-JP" dirty="0" err="1">
                <a:solidFill>
                  <a:schemeClr val="accent1"/>
                </a:solidFill>
              </a:rPr>
              <a:t>Neglegentur</a:t>
            </a:r>
            <a:r>
              <a:rPr kumimoji="1" lang="en-US" altLang="ja-JP" dirty="0">
                <a:solidFill>
                  <a:schemeClr val="accent1"/>
                </a:solidFill>
              </a:rPr>
              <a:t> </a:t>
            </a:r>
            <a:r>
              <a:rPr kumimoji="1" lang="en-US" altLang="ja-JP" dirty="0" err="1">
                <a:solidFill>
                  <a:schemeClr val="accent1"/>
                </a:solidFill>
              </a:rPr>
              <a:t>liberavisse</a:t>
            </a:r>
            <a:r>
              <a:rPr kumimoji="1" lang="en-US" altLang="ja-JP" dirty="0">
                <a:solidFill>
                  <a:schemeClr val="accent1"/>
                </a:solidFill>
              </a:rPr>
              <a:t> has in</a:t>
            </a:r>
            <a:r>
              <a:rPr kumimoji="1" lang="en-US" altLang="ja-JP" dirty="0"/>
              <a:t>, </a:t>
            </a:r>
            <a:r>
              <a:rPr kumimoji="1" lang="en-US" altLang="ja-JP" dirty="0" err="1"/>
              <a:t>ut</a:t>
            </a:r>
            <a:r>
              <a:rPr kumimoji="1" lang="en-US" altLang="ja-JP" dirty="0"/>
              <a:t> animal </a:t>
            </a:r>
            <a:r>
              <a:rPr kumimoji="1" lang="en-US" altLang="ja-JP" dirty="0" err="1"/>
              <a:t>vivendum</a:t>
            </a:r>
            <a:r>
              <a:rPr kumimoji="1" lang="en-US" altLang="ja-JP" dirty="0"/>
              <a:t> has.</a:t>
            </a:r>
            <a:endParaRPr kumimoji="1" lang="ja-JP" altLang="en-US" dirty="0"/>
          </a:p>
        </p:txBody>
      </p:sp>
      <p:sp>
        <p:nvSpPr>
          <p:cNvPr id="6" name="Title 5"/>
          <p:cNvSpPr>
            <a:spLocks noGrp="1"/>
          </p:cNvSpPr>
          <p:nvPr>
            <p:ph type="title"/>
          </p:nvPr>
        </p:nvSpPr>
        <p:spPr/>
        <p:txBody>
          <a:bodyPr/>
          <a:lstStyle/>
          <a:p>
            <a:r>
              <a:rPr kumimoji="1" lang="en-US" altLang="ja-JP" dirty="0"/>
              <a:t>TASK </a:t>
            </a:r>
            <a:r>
              <a:rPr kumimoji="1" lang="en-US" altLang="ja-JP" dirty="0">
                <a:solidFill>
                  <a:schemeClr val="accent1"/>
                </a:solidFill>
              </a:rPr>
              <a:t>PRIORITY</a:t>
            </a:r>
            <a:endParaRPr kumimoji="1" lang="ja-JP" altLang="en-US" dirty="0">
              <a:solidFill>
                <a:schemeClr val="accent1"/>
              </a:solidFill>
            </a:endParaRPr>
          </a:p>
        </p:txBody>
      </p:sp>
      <p:sp>
        <p:nvSpPr>
          <p:cNvPr id="4" name="Slide Number Placeholder 3"/>
          <p:cNvSpPr>
            <a:spLocks noGrp="1"/>
          </p:cNvSpPr>
          <p:nvPr>
            <p:ph type="sldNum" sz="quarter" idx="11"/>
          </p:nvPr>
        </p:nvSpPr>
        <p:spPr/>
        <p:txBody>
          <a:bodyPr/>
          <a:lstStyle/>
          <a:p>
            <a:fld id="{03EB59E2-90B9-4CD3-AC74-D672227E13C3}" type="slidenum">
              <a:rPr lang="en-US" smtClean="0"/>
              <a:pPr/>
              <a:t>68</a:t>
            </a:fld>
            <a:endParaRPr lang="en-US" dirty="0"/>
          </a:p>
        </p:txBody>
      </p:sp>
    </p:spTree>
    <p:extLst>
      <p:ext uri="{BB962C8B-B14F-4D97-AF65-F5344CB8AC3E}">
        <p14:creationId xmlns:p14="http://schemas.microsoft.com/office/powerpoint/2010/main" val="3105149897"/>
      </p:ext>
    </p:extLst>
  </p:cSld>
  <p:clrMapOvr>
    <a:masterClrMapping/>
  </p:clrMapOvr>
  <mc:AlternateContent xmlns:mc="http://schemas.openxmlformats.org/markup-compatibility/2006" xmlns:p14="http://schemas.microsoft.com/office/powerpoint/2010/main">
    <mc:Choice Requires="p14">
      <p:transition spd="slow" p14:dur="1250" advTm="6718">
        <p14:flip dir="r"/>
      </p:transition>
    </mc:Choice>
    <mc:Fallback xmlns="">
      <p:transition spd="slow" advTm="6718">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2" name="Text Placeholder 1"/>
          <p:cNvSpPr>
            <a:spLocks noGrp="1"/>
          </p:cNvSpPr>
          <p:nvPr>
            <p:ph type="body" sz="quarter" idx="12"/>
          </p:nvPr>
        </p:nvSpPr>
        <p:spPr/>
        <p:txBody>
          <a:bodyPr/>
          <a:lstStyle/>
          <a:p>
            <a:endParaRPr kumimoji="1" lang="ja-JP" altLang="en-US"/>
          </a:p>
        </p:txBody>
      </p:sp>
      <p:sp>
        <p:nvSpPr>
          <p:cNvPr id="5" name="Title 4"/>
          <p:cNvSpPr>
            <a:spLocks noGrp="1"/>
          </p:cNvSpPr>
          <p:nvPr>
            <p:ph type="title"/>
          </p:nvPr>
        </p:nvSpPr>
        <p:spPr/>
        <p:txBody>
          <a:bodyPr/>
          <a:lstStyle/>
          <a:p>
            <a:r>
              <a:rPr kumimoji="1" lang="en-US" altLang="ja-JP" dirty="0"/>
              <a:t>A</a:t>
            </a:r>
            <a:r>
              <a:rPr kumimoji="1" lang="en-US" altLang="ja-JP" dirty="0">
                <a:solidFill>
                  <a:schemeClr val="accent1"/>
                </a:solidFill>
              </a:rPr>
              <a:t>N</a:t>
            </a:r>
            <a:r>
              <a:rPr kumimoji="1" lang="en-US" altLang="ja-JP" dirty="0"/>
              <a:t>ALYSIS</a:t>
            </a:r>
            <a:endParaRPr kumimoji="1" lang="ja-JP" altLang="en-US" dirty="0"/>
          </a:p>
        </p:txBody>
      </p:sp>
    </p:spTree>
    <p:extLst>
      <p:ext uri="{BB962C8B-B14F-4D97-AF65-F5344CB8AC3E}">
        <p14:creationId xmlns:p14="http://schemas.microsoft.com/office/powerpoint/2010/main" val="612090422"/>
      </p:ext>
    </p:extLst>
  </p:cSld>
  <p:clrMapOvr>
    <a:masterClrMapping/>
  </p:clrMapOvr>
  <mc:AlternateContent xmlns:mc="http://schemas.openxmlformats.org/markup-compatibility/2006" xmlns:p14="http://schemas.microsoft.com/office/powerpoint/2010/main">
    <mc:Choice Requires="p14">
      <p:transition spd="slow" p14:dur="1250" advTm="2557">
        <p14:flip dir="r"/>
      </p:transition>
    </mc:Choice>
    <mc:Fallback xmlns="">
      <p:transition spd="slow" advTm="255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728" b="7728"/>
          <a:stretch>
            <a:fillRect/>
          </a:stretch>
        </p:blipFill>
        <p:spPr>
          <a:xfrm>
            <a:off x="9612313" y="2533650"/>
            <a:ext cx="7126514" cy="3765424"/>
          </a:xfrm>
        </p:spPr>
      </p:pic>
      <p:sp>
        <p:nvSpPr>
          <p:cNvPr id="6" name="Title 5"/>
          <p:cNvSpPr>
            <a:spLocks noGrp="1"/>
          </p:cNvSpPr>
          <p:nvPr>
            <p:ph type="title"/>
          </p:nvPr>
        </p:nvSpPr>
        <p:spPr/>
        <p:txBody>
          <a:bodyPr>
            <a:normAutofit/>
          </a:bodyPr>
          <a:lstStyle/>
          <a:p>
            <a:r>
              <a:rPr kumimoji="1" lang="en-US" altLang="ja-JP" dirty="0" smtClean="0"/>
              <a:t>ACTOR </a:t>
            </a:r>
            <a:r>
              <a:rPr kumimoji="1" lang="en-US" altLang="ja-JP" dirty="0" smtClean="0">
                <a:solidFill>
                  <a:schemeClr val="accent1"/>
                </a:solidFill>
              </a:rPr>
              <a:t>MODEL</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6688923"/>
            <a:ext cx="7126513" cy="3380796"/>
          </a:xfrm>
        </p:spPr>
        <p:txBody>
          <a:bodyPr>
            <a:normAutofit/>
          </a:bodyPr>
          <a:lstStyle/>
          <a:p>
            <a:r>
              <a:rPr kumimoji="1" lang="en-US" altLang="ja-JP" sz="2000" dirty="0" smtClean="0"/>
              <a:t>Invented by Carl Hewitt in 1973</a:t>
            </a:r>
          </a:p>
          <a:p>
            <a:r>
              <a:rPr kumimoji="1" lang="en-US" altLang="ja-JP" sz="2000" dirty="0" smtClean="0"/>
              <a:t>An actor is a computer process with an address.</a:t>
            </a:r>
          </a:p>
          <a:p>
            <a:r>
              <a:rPr kumimoji="1" lang="en-US" altLang="ja-JP" sz="2000" dirty="0" smtClean="0"/>
              <a:t>It encapsulates state </a:t>
            </a:r>
            <a:r>
              <a:rPr kumimoji="1" lang="en-US" altLang="ja-JP" sz="2000" dirty="0"/>
              <a:t>and </a:t>
            </a:r>
            <a:r>
              <a:rPr kumimoji="1" lang="en-US" altLang="ja-JP" sz="2000" dirty="0" smtClean="0"/>
              <a:t>behavior within </a:t>
            </a:r>
            <a:r>
              <a:rPr kumimoji="1" lang="en-US" altLang="ja-JP" sz="2000" dirty="0"/>
              <a:t>it.</a:t>
            </a:r>
          </a:p>
          <a:p>
            <a:r>
              <a:rPr kumimoji="1" lang="en-US" altLang="ja-JP" sz="2000" dirty="0"/>
              <a:t>Message passing and </a:t>
            </a:r>
            <a:r>
              <a:rPr kumimoji="1" lang="en-US" altLang="ja-JP" sz="2000" dirty="0" err="1"/>
              <a:t>async</a:t>
            </a:r>
            <a:r>
              <a:rPr kumimoji="1" lang="en-US" altLang="ja-JP" sz="2000" dirty="0"/>
              <a:t> communication</a:t>
            </a:r>
          </a:p>
          <a:p>
            <a:r>
              <a:rPr kumimoji="1" lang="en-US" altLang="ja-JP" sz="2000" dirty="0"/>
              <a:t>Single thread </a:t>
            </a:r>
            <a:r>
              <a:rPr kumimoji="1" lang="en-US" altLang="ja-JP" sz="2000" dirty="0" smtClean="0"/>
              <a:t>execution</a:t>
            </a:r>
            <a:endParaRPr kumimoji="1" lang="en-US" altLang="ja-JP" sz="2000" dirty="0"/>
          </a:p>
        </p:txBody>
      </p:sp>
      <p:sp>
        <p:nvSpPr>
          <p:cNvPr id="12" name="Text Placeholder 11"/>
          <p:cNvSpPr>
            <a:spLocks noGrp="1"/>
          </p:cNvSpPr>
          <p:nvPr>
            <p:ph type="body" sz="quarter" idx="19"/>
          </p:nvPr>
        </p:nvSpPr>
        <p:spPr/>
        <p:txBody>
          <a:bodyPr>
            <a:normAutofit lnSpcReduction="10000"/>
          </a:bodyPr>
          <a:lstStyle/>
          <a:p>
            <a:r>
              <a:rPr kumimoji="1" lang="en-US" altLang="ja-JP" sz="2000" dirty="0"/>
              <a:t>Sequential message processing</a:t>
            </a:r>
          </a:p>
          <a:p>
            <a:r>
              <a:rPr kumimoji="1" lang="en-US" altLang="ja-JP" sz="2000" dirty="0"/>
              <a:t>Location Transparency</a:t>
            </a:r>
          </a:p>
          <a:p>
            <a:r>
              <a:rPr kumimoji="1" lang="en-US" altLang="ja-JP" sz="2000" dirty="0" smtClean="0"/>
              <a:t>No </a:t>
            </a:r>
            <a:r>
              <a:rPr kumimoji="1" lang="en-US" altLang="ja-JP" sz="2000" dirty="0"/>
              <a:t>data sharing.</a:t>
            </a:r>
          </a:p>
          <a:p>
            <a:r>
              <a:rPr kumimoji="1" lang="en-US" altLang="ja-JP" sz="2000" dirty="0"/>
              <a:t>No locks, thread management and concurrency issues</a:t>
            </a:r>
          </a:p>
          <a:p>
            <a:r>
              <a:rPr kumimoji="1" lang="en-US" altLang="ja-JP" sz="2000" dirty="0"/>
              <a:t>Easy to scale, highly performance and fault-tolerant</a:t>
            </a:r>
            <a:r>
              <a:rPr kumimoji="1" lang="en-US" altLang="ja-JP" sz="2000" dirty="0" smtClean="0"/>
              <a:t>.</a:t>
            </a:r>
            <a:endParaRPr kumimoji="1" lang="ja-JP" altLang="en-US" sz="2000"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17" name="Picture Placeholder 16"/>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3870" b="3870"/>
          <a:stretch>
            <a:fillRect/>
          </a:stretch>
        </p:blipFill>
        <p:spPr/>
      </p:pic>
    </p:spTree>
    <p:extLst>
      <p:ext uri="{BB962C8B-B14F-4D97-AF65-F5344CB8AC3E}">
        <p14:creationId xmlns:p14="http://schemas.microsoft.com/office/powerpoint/2010/main" val="405607765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a:t>MARKETING</a:t>
            </a:r>
            <a:br>
              <a:rPr kumimoji="1" lang="en-US" altLang="ja-JP" dirty="0"/>
            </a:br>
            <a:r>
              <a:rPr kumimoji="1" lang="en-US" altLang="ja-JP" dirty="0">
                <a:solidFill>
                  <a:schemeClr val="accent1"/>
                </a:solidFill>
              </a:rPr>
              <a:t>PRINCIPLES</a:t>
            </a:r>
            <a:endParaRPr kumimoji="1" lang="ja-JP" altLang="en-US" dirty="0">
              <a:solidFill>
                <a:schemeClr val="accent1"/>
              </a:solidFill>
            </a:endParaRPr>
          </a:p>
        </p:txBody>
      </p:sp>
      <p:sp>
        <p:nvSpPr>
          <p:cNvPr id="6" name="Text Placeholder 5"/>
          <p:cNvSpPr>
            <a:spLocks noGrp="1"/>
          </p:cNvSpPr>
          <p:nvPr>
            <p:ph type="body" sz="quarter" idx="18"/>
          </p:nvPr>
        </p:nvSpPr>
        <p:spPr/>
        <p:txBody>
          <a:bodyPr/>
          <a:lstStyle/>
          <a:p>
            <a:r>
              <a:rPr kumimoji="1" lang="en-US" altLang="ja-JP" dirty="0"/>
              <a:t>KEYWORD 1</a:t>
            </a:r>
            <a:endParaRPr kumimoji="1" lang="ja-JP" altLang="en-US" dirty="0"/>
          </a:p>
        </p:txBody>
      </p:sp>
      <p:sp>
        <p:nvSpPr>
          <p:cNvPr id="7" name="Text Placeholder 6"/>
          <p:cNvSpPr>
            <a:spLocks noGrp="1"/>
          </p:cNvSpPr>
          <p:nvPr>
            <p:ph type="body" sz="quarter" idx="26"/>
          </p:nvPr>
        </p:nvSpPr>
        <p:spPr/>
        <p:txBody>
          <a:bodyPr/>
          <a:lstStyle/>
          <a:p>
            <a:r>
              <a:rPr kumimoji="1" lang="it-IT" altLang="ja-JP" dirty="0"/>
              <a:t>Pri quis nostro deterruisset ex, duo ex aeterno inciderint, </a:t>
            </a:r>
            <a:r>
              <a:rPr kumimoji="1" lang="it-IT" altLang="ja-JP" dirty="0">
                <a:solidFill>
                  <a:schemeClr val="accent1"/>
                </a:solidFill>
              </a:rPr>
              <a:t>sit qualisque consetetur </a:t>
            </a:r>
            <a:r>
              <a:rPr kumimoji="1" lang="it-IT" altLang="ja-JP" dirty="0"/>
              <a:t>accommodare at.</a:t>
            </a:r>
            <a:endParaRPr kumimoji="1" lang="ja-JP" altLang="en-US" dirty="0"/>
          </a:p>
        </p:txBody>
      </p:sp>
      <p:sp>
        <p:nvSpPr>
          <p:cNvPr id="8" name="Text Placeholder 7"/>
          <p:cNvSpPr>
            <a:spLocks noGrp="1"/>
          </p:cNvSpPr>
          <p:nvPr>
            <p:ph type="body" sz="quarter" idx="27"/>
          </p:nvPr>
        </p:nvSpPr>
        <p:spPr/>
        <p:txBody>
          <a:bodyPr/>
          <a:lstStyle/>
          <a:p>
            <a:r>
              <a:rPr kumimoji="1" lang="en-US" altLang="ja-JP" dirty="0"/>
              <a:t>KEYWORD 2</a:t>
            </a:r>
            <a:endParaRPr kumimoji="1" lang="ja-JP" altLang="en-US" dirty="0"/>
          </a:p>
        </p:txBody>
      </p:sp>
      <p:sp>
        <p:nvSpPr>
          <p:cNvPr id="9" name="Text Placeholder 8"/>
          <p:cNvSpPr>
            <a:spLocks noGrp="1"/>
          </p:cNvSpPr>
          <p:nvPr>
            <p:ph type="body" sz="quarter" idx="28"/>
          </p:nvPr>
        </p:nvSpPr>
        <p:spPr/>
        <p:txBody>
          <a:bodyPr/>
          <a:lstStyle/>
          <a:p>
            <a:r>
              <a:rPr kumimoji="1" lang="en-US" altLang="ja-JP" dirty="0"/>
              <a:t>Et </a:t>
            </a:r>
            <a:r>
              <a:rPr kumimoji="1" lang="en-US" altLang="ja-JP" dirty="0" err="1"/>
              <a:t>sed</a:t>
            </a:r>
            <a:r>
              <a:rPr kumimoji="1" lang="en-US" altLang="ja-JP" dirty="0"/>
              <a:t> </a:t>
            </a:r>
            <a:r>
              <a:rPr kumimoji="1" lang="en-US" altLang="ja-JP" dirty="0" err="1"/>
              <a:t>verterem</a:t>
            </a:r>
            <a:r>
              <a:rPr kumimoji="1" lang="en-US" altLang="ja-JP" dirty="0"/>
              <a:t> </a:t>
            </a:r>
            <a:r>
              <a:rPr kumimoji="1" lang="en-US" altLang="ja-JP" dirty="0" err="1"/>
              <a:t>signiferumque</a:t>
            </a:r>
            <a:r>
              <a:rPr kumimoji="1" lang="en-US" altLang="ja-JP" dirty="0"/>
              <a:t> </a:t>
            </a:r>
            <a:r>
              <a:rPr kumimoji="1" lang="en-US" altLang="ja-JP" dirty="0" err="1"/>
              <a:t>vituperatoribus</a:t>
            </a:r>
            <a:r>
              <a:rPr kumimoji="1" lang="en-US" altLang="ja-JP" dirty="0"/>
              <a:t>. </a:t>
            </a:r>
            <a:r>
              <a:rPr kumimoji="1" lang="en-US" altLang="ja-JP" dirty="0" err="1"/>
              <a:t>Scripta</a:t>
            </a:r>
            <a:r>
              <a:rPr kumimoji="1" lang="en-US" altLang="ja-JP" dirty="0"/>
              <a:t> </a:t>
            </a:r>
            <a:r>
              <a:rPr kumimoji="1" lang="en-US" altLang="ja-JP" dirty="0" err="1"/>
              <a:t>mentitum</a:t>
            </a:r>
            <a:r>
              <a:rPr kumimoji="1" lang="en-US" altLang="ja-JP" dirty="0"/>
              <a:t> </a:t>
            </a:r>
            <a:r>
              <a:rPr kumimoji="1" lang="en-US" altLang="ja-JP" dirty="0" err="1"/>
              <a:t>pertinax</a:t>
            </a:r>
            <a:r>
              <a:rPr kumimoji="1" lang="en-US" altLang="ja-JP" dirty="0"/>
              <a:t> </a:t>
            </a:r>
            <a:r>
              <a:rPr kumimoji="1" lang="en-US" altLang="ja-JP" dirty="0" err="1"/>
              <a:t>sed</a:t>
            </a:r>
            <a:r>
              <a:rPr kumimoji="1" lang="en-US" altLang="ja-JP" dirty="0"/>
              <a:t> </a:t>
            </a:r>
            <a:r>
              <a:rPr kumimoji="1" lang="en-US" altLang="ja-JP" dirty="0" err="1"/>
              <a:t>ut.</a:t>
            </a:r>
            <a:endParaRPr kumimoji="1" lang="ja-JP" altLang="en-US" dirty="0"/>
          </a:p>
        </p:txBody>
      </p:sp>
      <p:sp>
        <p:nvSpPr>
          <p:cNvPr id="10" name="Text Placeholder 9"/>
          <p:cNvSpPr>
            <a:spLocks noGrp="1"/>
          </p:cNvSpPr>
          <p:nvPr>
            <p:ph type="body" sz="quarter" idx="29"/>
          </p:nvPr>
        </p:nvSpPr>
        <p:spPr/>
        <p:txBody>
          <a:bodyPr/>
          <a:lstStyle/>
          <a:p>
            <a:r>
              <a:rPr kumimoji="1" lang="en-US" altLang="ja-JP" dirty="0"/>
              <a:t>KEYWORD 3</a:t>
            </a:r>
            <a:endParaRPr kumimoji="1" lang="ja-JP" altLang="en-US" dirty="0"/>
          </a:p>
        </p:txBody>
      </p:sp>
      <p:sp>
        <p:nvSpPr>
          <p:cNvPr id="11" name="Text Placeholder 10"/>
          <p:cNvSpPr>
            <a:spLocks noGrp="1"/>
          </p:cNvSpPr>
          <p:nvPr>
            <p:ph type="body" sz="quarter" idx="30"/>
          </p:nvPr>
        </p:nvSpPr>
        <p:spPr/>
        <p:txBody>
          <a:bodyPr/>
          <a:lstStyle/>
          <a:p>
            <a:r>
              <a:rPr kumimoji="1" lang="en-US" altLang="ja-JP" dirty="0"/>
              <a:t>In </a:t>
            </a:r>
            <a:r>
              <a:rPr kumimoji="1" lang="en-US" altLang="ja-JP" dirty="0" err="1"/>
              <a:t>ancillae</a:t>
            </a:r>
            <a:r>
              <a:rPr kumimoji="1" lang="en-US" altLang="ja-JP" dirty="0"/>
              <a:t> </a:t>
            </a:r>
            <a:r>
              <a:rPr kumimoji="1" lang="en-US" altLang="ja-JP" dirty="0" err="1"/>
              <a:t>tractatos</a:t>
            </a:r>
            <a:r>
              <a:rPr kumimoji="1" lang="en-US" altLang="ja-JP" dirty="0"/>
              <a:t> </a:t>
            </a:r>
            <a:r>
              <a:rPr kumimoji="1" lang="en-US" altLang="ja-JP" dirty="0" err="1"/>
              <a:t>incorrupte</a:t>
            </a:r>
            <a:r>
              <a:rPr kumimoji="1" lang="en-US" altLang="ja-JP" dirty="0"/>
              <a:t> sed. Id </a:t>
            </a:r>
            <a:r>
              <a:rPr kumimoji="1" lang="en-US" altLang="ja-JP" dirty="0" err="1"/>
              <a:t>ponderum</a:t>
            </a:r>
            <a:r>
              <a:rPr kumimoji="1" lang="en-US" altLang="ja-JP" dirty="0"/>
              <a:t> </a:t>
            </a:r>
            <a:r>
              <a:rPr kumimoji="1" lang="en-US" altLang="ja-JP" dirty="0" err="1"/>
              <a:t>reprimique</a:t>
            </a:r>
            <a:r>
              <a:rPr kumimoji="1" lang="en-US" altLang="ja-JP" dirty="0"/>
              <a:t> </a:t>
            </a:r>
            <a:r>
              <a:rPr kumimoji="1" lang="en-US" altLang="ja-JP" dirty="0" err="1"/>
              <a:t>consectetuer</a:t>
            </a:r>
            <a:r>
              <a:rPr kumimoji="1" lang="en-US" altLang="ja-JP" dirty="0"/>
              <a:t> </a:t>
            </a:r>
            <a:r>
              <a:rPr kumimoji="1" lang="en-US" altLang="ja-JP" dirty="0" err="1"/>
              <a:t>eum</a:t>
            </a:r>
            <a:r>
              <a:rPr kumimoji="1" lang="en-US" altLang="ja-JP" dirty="0"/>
              <a:t>. Ne </a:t>
            </a:r>
            <a:r>
              <a:rPr kumimoji="1" lang="en-US" altLang="ja-JP" dirty="0" err="1"/>
              <a:t>erat</a:t>
            </a:r>
            <a:r>
              <a:rPr kumimoji="1" lang="en-US" altLang="ja-JP" dirty="0"/>
              <a:t> </a:t>
            </a:r>
            <a:r>
              <a:rPr kumimoji="1" lang="en-US" altLang="ja-JP" dirty="0" err="1"/>
              <a:t>appetere</a:t>
            </a:r>
            <a:r>
              <a:rPr kumimoji="1" lang="en-US" altLang="ja-JP" dirty="0"/>
              <a:t> qui. </a:t>
            </a:r>
            <a:endParaRPr kumimoji="1" lang="ja-JP" altLang="en-US" dirty="0"/>
          </a:p>
        </p:txBody>
      </p:sp>
      <p:sp>
        <p:nvSpPr>
          <p:cNvPr id="12" name="Text Placeholder 11"/>
          <p:cNvSpPr>
            <a:spLocks noGrp="1"/>
          </p:cNvSpPr>
          <p:nvPr>
            <p:ph type="body" sz="quarter" idx="31"/>
          </p:nvPr>
        </p:nvSpPr>
        <p:spPr/>
        <p:txBody>
          <a:bodyPr/>
          <a:lstStyle/>
          <a:p>
            <a:r>
              <a:rPr kumimoji="1" lang="en-US" altLang="ja-JP" dirty="0"/>
              <a:t>KEYWORD 4</a:t>
            </a:r>
            <a:endParaRPr kumimoji="1" lang="ja-JP" altLang="en-US" dirty="0"/>
          </a:p>
        </p:txBody>
      </p:sp>
      <p:sp>
        <p:nvSpPr>
          <p:cNvPr id="13" name="Text Placeholder 12"/>
          <p:cNvSpPr>
            <a:spLocks noGrp="1"/>
          </p:cNvSpPr>
          <p:nvPr>
            <p:ph type="body" sz="quarter" idx="32"/>
          </p:nvPr>
        </p:nvSpPr>
        <p:spPr/>
        <p:txBody>
          <a:bodyPr/>
          <a:lstStyle/>
          <a:p>
            <a:r>
              <a:rPr kumimoji="1" lang="en-US" altLang="ja-JP" dirty="0"/>
              <a:t>Pro at brute </a:t>
            </a:r>
            <a:r>
              <a:rPr kumimoji="1" lang="en-US" altLang="ja-JP" dirty="0" err="1"/>
              <a:t>putant</a:t>
            </a:r>
            <a:r>
              <a:rPr kumimoji="1" lang="en-US" altLang="ja-JP" dirty="0"/>
              <a:t> </a:t>
            </a:r>
            <a:r>
              <a:rPr kumimoji="1" lang="en-US" altLang="ja-JP" dirty="0" err="1"/>
              <a:t>prodesset</a:t>
            </a:r>
            <a:r>
              <a:rPr kumimoji="1" lang="en-US" altLang="ja-JP" dirty="0"/>
              <a:t>. Has </a:t>
            </a:r>
            <a:r>
              <a:rPr kumimoji="1" lang="en-US" altLang="ja-JP" dirty="0" err="1"/>
              <a:t>labitur</a:t>
            </a:r>
            <a:r>
              <a:rPr kumimoji="1" lang="en-US" altLang="ja-JP" dirty="0"/>
              <a:t> </a:t>
            </a:r>
            <a:r>
              <a:rPr kumimoji="1" lang="en-US" altLang="ja-JP" dirty="0" err="1"/>
              <a:t>principes</a:t>
            </a:r>
            <a:r>
              <a:rPr kumimoji="1" lang="en-US" altLang="ja-JP" dirty="0"/>
              <a:t> </a:t>
            </a:r>
            <a:r>
              <a:rPr kumimoji="1" lang="en-US" altLang="ja-JP" dirty="0" err="1"/>
              <a:t>honestatis</a:t>
            </a:r>
            <a:r>
              <a:rPr kumimoji="1" lang="en-US" altLang="ja-JP" dirty="0"/>
              <a:t> </a:t>
            </a:r>
            <a:r>
              <a:rPr kumimoji="1" lang="en-US" altLang="ja-JP" dirty="0" err="1"/>
              <a:t>ea</a:t>
            </a:r>
            <a:r>
              <a:rPr kumimoji="1" lang="en-US" altLang="ja-JP" dirty="0"/>
              <a:t>, </a:t>
            </a:r>
            <a:r>
              <a:rPr kumimoji="1" lang="en-US" altLang="ja-JP" dirty="0" err="1"/>
              <a:t>usu</a:t>
            </a:r>
            <a:r>
              <a:rPr kumimoji="1" lang="en-US" altLang="ja-JP" dirty="0"/>
              <a:t> ex </a:t>
            </a:r>
            <a:r>
              <a:rPr kumimoji="1" lang="en-US" altLang="ja-JP" dirty="0" err="1"/>
              <a:t>voluptaria</a:t>
            </a:r>
            <a:r>
              <a:rPr kumimoji="1" lang="en-US" altLang="ja-JP" dirty="0"/>
              <a:t> </a:t>
            </a:r>
            <a:r>
              <a:rPr kumimoji="1" lang="en-US" altLang="ja-JP" dirty="0" err="1"/>
              <a:t>comprehensam</a:t>
            </a:r>
            <a:r>
              <a:rPr kumimoji="1" lang="en-US" altLang="ja-JP" dirty="0"/>
              <a:t>.</a:t>
            </a:r>
            <a:endParaRPr kumimoji="1" lang="ja-JP" altLang="en-US" dirty="0"/>
          </a:p>
        </p:txBody>
      </p:sp>
      <p:sp>
        <p:nvSpPr>
          <p:cNvPr id="14" name="Text Placeholder 13"/>
          <p:cNvSpPr>
            <a:spLocks noGrp="1"/>
          </p:cNvSpPr>
          <p:nvPr>
            <p:ph type="body" sz="quarter" idx="33"/>
          </p:nvPr>
        </p:nvSpPr>
        <p:spPr/>
        <p:txBody>
          <a:bodyPr/>
          <a:lstStyle/>
          <a:p>
            <a:r>
              <a:rPr kumimoji="1" lang="en-US" altLang="ja-JP" dirty="0"/>
              <a:t>KEYWORD 5</a:t>
            </a:r>
            <a:endParaRPr kumimoji="1" lang="ja-JP" altLang="en-US" dirty="0"/>
          </a:p>
        </p:txBody>
      </p:sp>
      <p:sp>
        <p:nvSpPr>
          <p:cNvPr id="15" name="Text Placeholder 14"/>
          <p:cNvSpPr>
            <a:spLocks noGrp="1"/>
          </p:cNvSpPr>
          <p:nvPr>
            <p:ph type="body" sz="quarter" idx="34"/>
          </p:nvPr>
        </p:nvSpPr>
        <p:spPr/>
        <p:txBody>
          <a:bodyPr/>
          <a:lstStyle/>
          <a:p>
            <a:r>
              <a:rPr kumimoji="1" lang="en-US" altLang="ja-JP" dirty="0" err="1"/>
              <a:t>Eam</a:t>
            </a:r>
            <a:r>
              <a:rPr kumimoji="1" lang="en-US" altLang="ja-JP" dirty="0"/>
              <a:t> </a:t>
            </a:r>
            <a:r>
              <a:rPr kumimoji="1" lang="en-US" altLang="ja-JP" dirty="0" err="1"/>
              <a:t>timeam</a:t>
            </a:r>
            <a:r>
              <a:rPr kumimoji="1" lang="en-US" altLang="ja-JP" dirty="0"/>
              <a:t> </a:t>
            </a:r>
            <a:r>
              <a:rPr kumimoji="1" lang="en-US" altLang="ja-JP" dirty="0" err="1"/>
              <a:t>singulis</a:t>
            </a:r>
            <a:r>
              <a:rPr kumimoji="1" lang="en-US" altLang="ja-JP" dirty="0"/>
              <a:t> </a:t>
            </a:r>
            <a:r>
              <a:rPr kumimoji="1" lang="en-US" altLang="ja-JP" dirty="0" err="1"/>
              <a:t>sensibus</a:t>
            </a:r>
            <a:r>
              <a:rPr kumimoji="1" lang="en-US" altLang="ja-JP" dirty="0"/>
              <a:t> </a:t>
            </a:r>
            <a:r>
              <a:rPr kumimoji="1" lang="en-US" altLang="ja-JP" dirty="0" err="1"/>
              <a:t>te</a:t>
            </a:r>
            <a:r>
              <a:rPr kumimoji="1" lang="en-US" altLang="ja-JP" dirty="0"/>
              <a:t>, ex </a:t>
            </a:r>
            <a:r>
              <a:rPr kumimoji="1" lang="en-US" altLang="ja-JP" dirty="0" err="1"/>
              <a:t>agam</a:t>
            </a:r>
            <a:r>
              <a:rPr kumimoji="1" lang="en-US" altLang="ja-JP" dirty="0"/>
              <a:t> </a:t>
            </a:r>
            <a:r>
              <a:rPr kumimoji="1" lang="en-US" altLang="ja-JP" dirty="0" err="1"/>
              <a:t>timeam</a:t>
            </a:r>
            <a:r>
              <a:rPr kumimoji="1" lang="en-US" altLang="ja-JP" dirty="0"/>
              <a:t> </a:t>
            </a:r>
            <a:r>
              <a:rPr kumimoji="1" lang="en-US" altLang="ja-JP" dirty="0" err="1"/>
              <a:t>eam</a:t>
            </a:r>
            <a:r>
              <a:rPr kumimoji="1" lang="en-US" altLang="ja-JP" dirty="0"/>
              <a:t>, </a:t>
            </a:r>
            <a:r>
              <a:rPr kumimoji="1" lang="en-US" altLang="ja-JP" dirty="0" err="1"/>
              <a:t>eam</a:t>
            </a:r>
            <a:r>
              <a:rPr kumimoji="1" lang="en-US" altLang="ja-JP" dirty="0"/>
              <a:t> ad </a:t>
            </a:r>
            <a:r>
              <a:rPr kumimoji="1" lang="en-US" altLang="ja-JP" dirty="0" err="1"/>
              <a:t>malis</a:t>
            </a:r>
            <a:r>
              <a:rPr kumimoji="1" lang="en-US" altLang="ja-JP" dirty="0"/>
              <a:t> </a:t>
            </a:r>
            <a:r>
              <a:rPr kumimoji="1" lang="en-US" altLang="ja-JP" dirty="0" err="1"/>
              <a:t>putant</a:t>
            </a:r>
            <a:r>
              <a:rPr kumimoji="1" lang="en-US" altLang="ja-JP" dirty="0"/>
              <a:t>. </a:t>
            </a:r>
            <a:r>
              <a:rPr kumimoji="1" lang="en-US" altLang="ja-JP" dirty="0" err="1">
                <a:solidFill>
                  <a:schemeClr val="accent1"/>
                </a:solidFill>
              </a:rPr>
              <a:t>Populo</a:t>
            </a:r>
            <a:r>
              <a:rPr kumimoji="1" lang="en-US" altLang="ja-JP" dirty="0">
                <a:solidFill>
                  <a:schemeClr val="accent1"/>
                </a:solidFill>
              </a:rPr>
              <a:t> </a:t>
            </a:r>
            <a:r>
              <a:rPr kumimoji="1" lang="en-US" altLang="ja-JP" dirty="0" err="1">
                <a:solidFill>
                  <a:schemeClr val="accent1"/>
                </a:solidFill>
              </a:rPr>
              <a:t>definiebas</a:t>
            </a:r>
            <a:r>
              <a:rPr kumimoji="1" lang="en-US" altLang="ja-JP" dirty="0">
                <a:solidFill>
                  <a:schemeClr val="accent1"/>
                </a:solidFill>
              </a:rPr>
              <a:t> ne </a:t>
            </a:r>
            <a:r>
              <a:rPr kumimoji="1" lang="en-US" altLang="ja-JP" dirty="0" err="1">
                <a:solidFill>
                  <a:schemeClr val="accent1"/>
                </a:solidFill>
              </a:rPr>
              <a:t>nam</a:t>
            </a:r>
            <a:r>
              <a:rPr kumimoji="1" lang="en-US" altLang="ja-JP" dirty="0"/>
              <a:t>.</a:t>
            </a:r>
            <a:endParaRPr kumimoji="1" lang="ja-JP" altLang="en-US" dirty="0"/>
          </a:p>
        </p:txBody>
      </p:sp>
      <p:sp>
        <p:nvSpPr>
          <p:cNvPr id="16" name="Footer Placeholder 1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70</a:t>
            </a:fld>
            <a:endParaRPr lang="en-US" dirty="0"/>
          </a:p>
        </p:txBody>
      </p:sp>
    </p:spTree>
    <p:extLst>
      <p:ext uri="{BB962C8B-B14F-4D97-AF65-F5344CB8AC3E}">
        <p14:creationId xmlns:p14="http://schemas.microsoft.com/office/powerpoint/2010/main" val="14344265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6062">
        <p15:prstTrans prst="prestige"/>
      </p:transition>
    </mc:Choice>
    <mc:Fallback xmlns="">
      <p:transition spd="slow" advTm="6062">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1" name="Title 10"/>
          <p:cNvSpPr>
            <a:spLocks noGrp="1"/>
          </p:cNvSpPr>
          <p:nvPr>
            <p:ph type="title"/>
          </p:nvPr>
        </p:nvSpPr>
        <p:spPr/>
        <p:txBody>
          <a:bodyPr/>
          <a:lstStyle/>
          <a:p>
            <a:r>
              <a:rPr kumimoji="1" lang="en-US" altLang="ja-JP" dirty="0"/>
              <a:t>CUSTOM BATTERY </a:t>
            </a:r>
            <a:r>
              <a:rPr kumimoji="1" lang="en-US" altLang="ja-JP" dirty="0">
                <a:solidFill>
                  <a:schemeClr val="accent1"/>
                </a:solidFill>
              </a:rPr>
              <a:t>GRAPH</a:t>
            </a:r>
            <a:endParaRPr kumimoji="1" lang="ja-JP" altLang="en-US" dirty="0">
              <a:solidFill>
                <a:schemeClr val="accent1"/>
              </a:solidFill>
            </a:endParaRPr>
          </a:p>
        </p:txBody>
      </p:sp>
      <p:sp>
        <p:nvSpPr>
          <p:cNvPr id="27" name="Freeform: Shape 26"/>
          <p:cNvSpPr/>
          <p:nvPr/>
        </p:nvSpPr>
        <p:spPr>
          <a:xfrm rot="5400000">
            <a:off x="2529062" y="372723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3562135" y="551503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Freeform: Shape 43"/>
          <p:cNvSpPr/>
          <p:nvPr/>
        </p:nvSpPr>
        <p:spPr>
          <a:xfrm rot="5400000">
            <a:off x="12246376" y="372723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Rectangle 44"/>
          <p:cNvSpPr/>
          <p:nvPr/>
        </p:nvSpPr>
        <p:spPr>
          <a:xfrm>
            <a:off x="13279449" y="551503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Rectangle 45"/>
          <p:cNvSpPr/>
          <p:nvPr/>
        </p:nvSpPr>
        <p:spPr>
          <a:xfrm>
            <a:off x="13279449" y="4780862"/>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Rectangle 46"/>
          <p:cNvSpPr/>
          <p:nvPr/>
        </p:nvSpPr>
        <p:spPr>
          <a:xfrm>
            <a:off x="13279449" y="4046694"/>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Rectangle 47"/>
          <p:cNvSpPr/>
          <p:nvPr/>
        </p:nvSpPr>
        <p:spPr>
          <a:xfrm>
            <a:off x="13279449" y="3312526"/>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Freeform: Shape 49"/>
          <p:cNvSpPr/>
          <p:nvPr/>
        </p:nvSpPr>
        <p:spPr>
          <a:xfrm rot="5400000">
            <a:off x="7387719" y="3746203"/>
            <a:ext cx="3519158" cy="1786359"/>
          </a:xfrm>
          <a:custGeom>
            <a:avLst/>
            <a:gdLst>
              <a:gd name="connsiteX0" fmla="*/ 396355 w 3519158"/>
              <a:gd name="connsiteY0" fmla="*/ 1911930 h 2044536"/>
              <a:gd name="connsiteX1" fmla="*/ 3389351 w 3519158"/>
              <a:gd name="connsiteY1" fmla="*/ 1911930 h 2044536"/>
              <a:gd name="connsiteX2" fmla="*/ 3389351 w 3519158"/>
              <a:gd name="connsiteY2" fmla="*/ 132607 h 2044536"/>
              <a:gd name="connsiteX3" fmla="*/ 396355 w 3519158"/>
              <a:gd name="connsiteY3" fmla="*/ 132607 h 2044536"/>
              <a:gd name="connsiteX4" fmla="*/ 0 w 3519158"/>
              <a:gd name="connsiteY4" fmla="*/ 1419349 h 2044536"/>
              <a:gd name="connsiteX5" fmla="*/ 0 w 3519158"/>
              <a:gd name="connsiteY5" fmla="*/ 625185 h 2044536"/>
              <a:gd name="connsiteX6" fmla="*/ 266548 w 3519158"/>
              <a:gd name="connsiteY6" fmla="*/ 625185 h 2044536"/>
              <a:gd name="connsiteX7" fmla="*/ 266548 w 3519158"/>
              <a:gd name="connsiteY7" fmla="*/ 132607 h 2044536"/>
              <a:gd name="connsiteX8" fmla="*/ 266547 w 3519158"/>
              <a:gd name="connsiteY8" fmla="*/ 132607 h 2044536"/>
              <a:gd name="connsiteX9" fmla="*/ 266547 w 3519158"/>
              <a:gd name="connsiteY9" fmla="*/ 1 h 2044536"/>
              <a:gd name="connsiteX10" fmla="*/ 266548 w 3519158"/>
              <a:gd name="connsiteY10" fmla="*/ 1 h 2044536"/>
              <a:gd name="connsiteX11" fmla="*/ 266548 w 3519158"/>
              <a:gd name="connsiteY11" fmla="*/ 0 h 2044536"/>
              <a:gd name="connsiteX12" fmla="*/ 396355 w 3519158"/>
              <a:gd name="connsiteY12" fmla="*/ 0 h 2044536"/>
              <a:gd name="connsiteX13" fmla="*/ 396355 w 3519158"/>
              <a:gd name="connsiteY13" fmla="*/ 1 h 2044536"/>
              <a:gd name="connsiteX14" fmla="*/ 3389351 w 3519158"/>
              <a:gd name="connsiteY14" fmla="*/ 1 h 2044536"/>
              <a:gd name="connsiteX15" fmla="*/ 3519157 w 3519158"/>
              <a:gd name="connsiteY15" fmla="*/ 1 h 2044536"/>
              <a:gd name="connsiteX16" fmla="*/ 3519158 w 3519158"/>
              <a:gd name="connsiteY16" fmla="*/ 1 h 2044536"/>
              <a:gd name="connsiteX17" fmla="*/ 3519158 w 3519158"/>
              <a:gd name="connsiteY17" fmla="*/ 1911930 h 2044536"/>
              <a:gd name="connsiteX18" fmla="*/ 3519158 w 3519158"/>
              <a:gd name="connsiteY18" fmla="*/ 2044534 h 2044536"/>
              <a:gd name="connsiteX19" fmla="*/ 3519158 w 3519158"/>
              <a:gd name="connsiteY19" fmla="*/ 2044536 h 2044536"/>
              <a:gd name="connsiteX20" fmla="*/ 3389351 w 3519158"/>
              <a:gd name="connsiteY20" fmla="*/ 2044536 h 2044536"/>
              <a:gd name="connsiteX21" fmla="*/ 3389351 w 3519158"/>
              <a:gd name="connsiteY21" fmla="*/ 2044534 h 2044536"/>
              <a:gd name="connsiteX22" fmla="*/ 396355 w 3519158"/>
              <a:gd name="connsiteY22" fmla="*/ 2044534 h 2044536"/>
              <a:gd name="connsiteX23" fmla="*/ 396355 w 3519158"/>
              <a:gd name="connsiteY23" fmla="*/ 2044535 h 2044536"/>
              <a:gd name="connsiteX24" fmla="*/ 266548 w 3519158"/>
              <a:gd name="connsiteY24" fmla="*/ 2044535 h 2044536"/>
              <a:gd name="connsiteX25" fmla="*/ 266548 w 3519158"/>
              <a:gd name="connsiteY25" fmla="*/ 2044534 h 2044536"/>
              <a:gd name="connsiteX26" fmla="*/ 266547 w 3519158"/>
              <a:gd name="connsiteY26" fmla="*/ 2044534 h 2044536"/>
              <a:gd name="connsiteX27" fmla="*/ 266547 w 3519158"/>
              <a:gd name="connsiteY27" fmla="*/ 1911930 h 2044536"/>
              <a:gd name="connsiteX28" fmla="*/ 266548 w 3519158"/>
              <a:gd name="connsiteY28" fmla="*/ 1911930 h 2044536"/>
              <a:gd name="connsiteX29" fmla="*/ 266548 w 3519158"/>
              <a:gd name="connsiteY29" fmla="*/ 1419349 h 20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519158" h="2044536">
                <a:moveTo>
                  <a:pt x="396355" y="1911930"/>
                </a:moveTo>
                <a:lnTo>
                  <a:pt x="3389351" y="1911930"/>
                </a:lnTo>
                <a:lnTo>
                  <a:pt x="3389351" y="132607"/>
                </a:lnTo>
                <a:lnTo>
                  <a:pt x="396355" y="132607"/>
                </a:lnTo>
                <a:close/>
                <a:moveTo>
                  <a:pt x="0" y="1419349"/>
                </a:moveTo>
                <a:lnTo>
                  <a:pt x="0" y="625185"/>
                </a:lnTo>
                <a:lnTo>
                  <a:pt x="266548" y="625185"/>
                </a:lnTo>
                <a:lnTo>
                  <a:pt x="266548" y="132607"/>
                </a:lnTo>
                <a:lnTo>
                  <a:pt x="266547" y="132607"/>
                </a:lnTo>
                <a:lnTo>
                  <a:pt x="266547" y="1"/>
                </a:lnTo>
                <a:lnTo>
                  <a:pt x="266548" y="1"/>
                </a:lnTo>
                <a:lnTo>
                  <a:pt x="266548" y="0"/>
                </a:lnTo>
                <a:lnTo>
                  <a:pt x="396355" y="0"/>
                </a:lnTo>
                <a:lnTo>
                  <a:pt x="396355" y="1"/>
                </a:lnTo>
                <a:lnTo>
                  <a:pt x="3389351" y="1"/>
                </a:lnTo>
                <a:lnTo>
                  <a:pt x="3519157" y="1"/>
                </a:lnTo>
                <a:lnTo>
                  <a:pt x="3519158" y="1"/>
                </a:lnTo>
                <a:lnTo>
                  <a:pt x="3519158" y="1911930"/>
                </a:lnTo>
                <a:lnTo>
                  <a:pt x="3519158" y="2044534"/>
                </a:lnTo>
                <a:lnTo>
                  <a:pt x="3519158" y="2044536"/>
                </a:lnTo>
                <a:lnTo>
                  <a:pt x="3389351" y="2044536"/>
                </a:lnTo>
                <a:lnTo>
                  <a:pt x="3389351" y="2044534"/>
                </a:lnTo>
                <a:lnTo>
                  <a:pt x="396355" y="2044534"/>
                </a:lnTo>
                <a:lnTo>
                  <a:pt x="396355" y="2044535"/>
                </a:lnTo>
                <a:lnTo>
                  <a:pt x="266548" y="2044535"/>
                </a:lnTo>
                <a:lnTo>
                  <a:pt x="266548" y="2044534"/>
                </a:lnTo>
                <a:lnTo>
                  <a:pt x="266547" y="2044534"/>
                </a:lnTo>
                <a:lnTo>
                  <a:pt x="266547" y="1911930"/>
                </a:lnTo>
                <a:lnTo>
                  <a:pt x="266548" y="1911930"/>
                </a:lnTo>
                <a:lnTo>
                  <a:pt x="266548" y="1419349"/>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Rectangle 50"/>
          <p:cNvSpPr/>
          <p:nvPr/>
        </p:nvSpPr>
        <p:spPr>
          <a:xfrm>
            <a:off x="8420792" y="5534000"/>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Rectangle 51"/>
          <p:cNvSpPr/>
          <p:nvPr/>
        </p:nvSpPr>
        <p:spPr>
          <a:xfrm>
            <a:off x="8420792" y="4799832"/>
            <a:ext cx="1453012" cy="6762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Text Placeholder 20"/>
          <p:cNvSpPr txBox="1">
            <a:spLocks/>
          </p:cNvSpPr>
          <p:nvPr/>
        </p:nvSpPr>
        <p:spPr>
          <a:xfrm>
            <a:off x="2037498" y="6657023"/>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PROGRAMMING</a:t>
            </a:r>
            <a:endParaRPr kumimoji="1" lang="ja-JP" altLang="en-US" sz="3200" dirty="0">
              <a:solidFill>
                <a:schemeClr val="bg2"/>
              </a:solidFill>
              <a:latin typeface="+mj-lt"/>
            </a:endParaRPr>
          </a:p>
        </p:txBody>
      </p:sp>
      <p:sp>
        <p:nvSpPr>
          <p:cNvPr id="58" name="Text Placeholder 21"/>
          <p:cNvSpPr txBox="1">
            <a:spLocks/>
          </p:cNvSpPr>
          <p:nvPr/>
        </p:nvSpPr>
        <p:spPr>
          <a:xfrm>
            <a:off x="2037498" y="7240348"/>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esse</a:t>
            </a:r>
            <a:r>
              <a:rPr kumimoji="1" lang="en-US" altLang="ja-JP" dirty="0">
                <a:solidFill>
                  <a:schemeClr val="bg2"/>
                </a:solidFill>
              </a:rPr>
              <a:t> </a:t>
            </a:r>
            <a:r>
              <a:rPr kumimoji="1" lang="en-US" altLang="ja-JP" dirty="0" err="1">
                <a:solidFill>
                  <a:schemeClr val="bg2"/>
                </a:solidFill>
              </a:rPr>
              <a:t>summo</a:t>
            </a:r>
            <a:r>
              <a:rPr kumimoji="1" lang="en-US" altLang="ja-JP" dirty="0">
                <a:solidFill>
                  <a:schemeClr val="bg2"/>
                </a:solidFill>
              </a:rPr>
              <a:t> at, ne perfecto </a:t>
            </a:r>
            <a:r>
              <a:rPr kumimoji="1" lang="en-US" altLang="ja-JP" dirty="0" err="1">
                <a:solidFill>
                  <a:schemeClr val="bg2"/>
                </a:solidFill>
              </a:rPr>
              <a:t>inimicus</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vis </a:t>
            </a:r>
            <a:r>
              <a:rPr kumimoji="1" lang="en-US" altLang="ja-JP" dirty="0" err="1">
                <a:solidFill>
                  <a:schemeClr val="bg2"/>
                </a:solidFill>
              </a:rPr>
              <a:t>iudico</a:t>
            </a:r>
            <a:r>
              <a:rPr kumimoji="1" lang="en-US" altLang="ja-JP" dirty="0">
                <a:solidFill>
                  <a:schemeClr val="bg2"/>
                </a:solidFill>
              </a:rPr>
              <a:t> commune.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sed</a:t>
            </a:r>
            <a:r>
              <a:rPr kumimoji="1" lang="en-US" altLang="ja-JP" dirty="0">
                <a:solidFill>
                  <a:schemeClr val="bg2"/>
                </a:solidFill>
              </a:rPr>
              <a:t> </a:t>
            </a:r>
            <a:r>
              <a:rPr kumimoji="1" lang="en-US" altLang="ja-JP" dirty="0" err="1">
                <a:solidFill>
                  <a:schemeClr val="bg2"/>
                </a:solidFill>
              </a:rPr>
              <a:t>quas</a:t>
            </a:r>
            <a:r>
              <a:rPr kumimoji="1" lang="en-US" altLang="ja-JP" dirty="0">
                <a:solidFill>
                  <a:schemeClr val="bg2"/>
                </a:solidFill>
              </a:rPr>
              <a:t> </a:t>
            </a:r>
            <a:r>
              <a:rPr kumimoji="1" lang="en-US" altLang="ja-JP" dirty="0" err="1">
                <a:solidFill>
                  <a:schemeClr val="bg2"/>
                </a:solidFill>
              </a:rPr>
              <a:t>salutatus</a:t>
            </a:r>
            <a:r>
              <a:rPr kumimoji="1" lang="en-US" altLang="ja-JP" dirty="0">
                <a:solidFill>
                  <a:schemeClr val="bg2"/>
                </a:solidFill>
              </a:rPr>
              <a:t>, oblique </a:t>
            </a:r>
            <a:r>
              <a:rPr kumimoji="1" lang="en-US" altLang="ja-JP" dirty="0" err="1">
                <a:solidFill>
                  <a:schemeClr val="bg2"/>
                </a:solidFill>
              </a:rPr>
              <a:t>recusabo</a:t>
            </a:r>
            <a:r>
              <a:rPr kumimoji="1" lang="en-US" altLang="ja-JP" dirty="0">
                <a:solidFill>
                  <a:schemeClr val="bg2"/>
                </a:solidFill>
              </a:rPr>
              <a:t> </a:t>
            </a:r>
            <a:r>
              <a:rPr kumimoji="1" lang="en-US" altLang="ja-JP" dirty="0" err="1">
                <a:solidFill>
                  <a:schemeClr val="bg2"/>
                </a:solidFill>
              </a:rPr>
              <a:t>scripserit</a:t>
            </a:r>
            <a:r>
              <a:rPr kumimoji="1" lang="en-US" altLang="ja-JP" dirty="0">
                <a:solidFill>
                  <a:schemeClr val="bg2"/>
                </a:solidFill>
              </a:rPr>
              <a:t> ex </a:t>
            </a:r>
            <a:r>
              <a:rPr kumimoji="1" lang="en-US" altLang="ja-JP" dirty="0" err="1">
                <a:solidFill>
                  <a:schemeClr val="bg2"/>
                </a:solidFill>
              </a:rPr>
              <a:t>eos</a:t>
            </a:r>
            <a:r>
              <a:rPr kumimoji="1" lang="en-US" altLang="ja-JP" dirty="0">
                <a:solidFill>
                  <a:schemeClr val="bg2"/>
                </a:solidFill>
              </a:rPr>
              <a:t>.</a:t>
            </a:r>
            <a:endParaRPr kumimoji="1" lang="ja-JP" altLang="en-US" dirty="0">
              <a:solidFill>
                <a:schemeClr val="bg2"/>
              </a:solidFill>
            </a:endParaRPr>
          </a:p>
        </p:txBody>
      </p:sp>
      <p:sp>
        <p:nvSpPr>
          <p:cNvPr id="59" name="Text Placeholder 20"/>
          <p:cNvSpPr txBox="1">
            <a:spLocks/>
          </p:cNvSpPr>
          <p:nvPr/>
        </p:nvSpPr>
        <p:spPr>
          <a:xfrm>
            <a:off x="6907627" y="6651421"/>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ART DESIGN</a:t>
            </a:r>
            <a:endParaRPr kumimoji="1" lang="ja-JP" altLang="en-US" sz="3200" dirty="0">
              <a:solidFill>
                <a:schemeClr val="bg2"/>
              </a:solidFill>
              <a:latin typeface="+mj-lt"/>
            </a:endParaRPr>
          </a:p>
        </p:txBody>
      </p:sp>
      <p:sp>
        <p:nvSpPr>
          <p:cNvPr id="60" name="Text Placeholder 21"/>
          <p:cNvSpPr txBox="1">
            <a:spLocks/>
          </p:cNvSpPr>
          <p:nvPr/>
        </p:nvSpPr>
        <p:spPr>
          <a:xfrm>
            <a:off x="6907627" y="7234746"/>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Eam</a:t>
            </a:r>
            <a:r>
              <a:rPr kumimoji="1" lang="en-US" altLang="ja-JP" dirty="0">
                <a:solidFill>
                  <a:schemeClr val="bg2"/>
                </a:solidFill>
              </a:rPr>
              <a:t> </a:t>
            </a:r>
            <a:r>
              <a:rPr kumimoji="1" lang="en-US" altLang="ja-JP" dirty="0" err="1">
                <a:solidFill>
                  <a:schemeClr val="bg2"/>
                </a:solidFill>
              </a:rPr>
              <a:t>simul</a:t>
            </a:r>
            <a:r>
              <a:rPr kumimoji="1" lang="en-US" altLang="ja-JP" dirty="0">
                <a:solidFill>
                  <a:schemeClr val="bg2"/>
                </a:solidFill>
              </a:rPr>
              <a:t> </a:t>
            </a:r>
            <a:r>
              <a:rPr kumimoji="1" lang="en-US" altLang="ja-JP" dirty="0" err="1">
                <a:solidFill>
                  <a:schemeClr val="bg2"/>
                </a:solidFill>
              </a:rPr>
              <a:t>tacimates</a:t>
            </a:r>
            <a:r>
              <a:rPr kumimoji="1" lang="en-US" altLang="ja-JP" dirty="0">
                <a:solidFill>
                  <a:schemeClr val="bg2"/>
                </a:solidFill>
              </a:rPr>
              <a:t> </a:t>
            </a:r>
            <a:r>
              <a:rPr kumimoji="1" lang="en-US" altLang="ja-JP" dirty="0" err="1">
                <a:solidFill>
                  <a:schemeClr val="bg2"/>
                </a:solidFill>
              </a:rPr>
              <a:t>instructior</a:t>
            </a:r>
            <a:r>
              <a:rPr kumimoji="1" lang="en-US" altLang="ja-JP" dirty="0">
                <a:solidFill>
                  <a:schemeClr val="bg2"/>
                </a:solidFill>
              </a:rPr>
              <a:t> </a:t>
            </a:r>
            <a:r>
              <a:rPr kumimoji="1" lang="en-US" altLang="ja-JP" dirty="0" err="1">
                <a:solidFill>
                  <a:schemeClr val="bg2"/>
                </a:solidFill>
              </a:rPr>
              <a:t>ut.</a:t>
            </a:r>
            <a:r>
              <a:rPr kumimoji="1" lang="en-US" altLang="ja-JP" dirty="0">
                <a:solidFill>
                  <a:schemeClr val="bg2"/>
                </a:solidFill>
              </a:rPr>
              <a:t> </a:t>
            </a:r>
            <a:r>
              <a:rPr kumimoji="1" lang="en-US" altLang="ja-JP" dirty="0" err="1">
                <a:solidFill>
                  <a:schemeClr val="bg2"/>
                </a:solidFill>
              </a:rPr>
              <a:t>Augue</a:t>
            </a:r>
            <a:r>
              <a:rPr kumimoji="1" lang="en-US" altLang="ja-JP" dirty="0">
                <a:solidFill>
                  <a:schemeClr val="bg2"/>
                </a:solidFill>
              </a:rPr>
              <a:t> </a:t>
            </a:r>
            <a:r>
              <a:rPr kumimoji="1" lang="en-US" altLang="ja-JP" dirty="0" err="1">
                <a:solidFill>
                  <a:schemeClr val="bg2"/>
                </a:solidFill>
              </a:rPr>
              <a:t>everti</a:t>
            </a:r>
            <a:r>
              <a:rPr kumimoji="1" lang="en-US" altLang="ja-JP" dirty="0">
                <a:solidFill>
                  <a:schemeClr val="bg2"/>
                </a:solidFill>
              </a:rPr>
              <a:t> </a:t>
            </a:r>
            <a:r>
              <a:rPr kumimoji="1" lang="en-US" altLang="ja-JP" dirty="0" err="1">
                <a:solidFill>
                  <a:schemeClr val="bg2"/>
                </a:solidFill>
              </a:rPr>
              <a:t>inimicus</a:t>
            </a:r>
            <a:r>
              <a:rPr kumimoji="1" lang="en-US" altLang="ja-JP" dirty="0">
                <a:solidFill>
                  <a:schemeClr val="bg2"/>
                </a:solidFill>
              </a:rPr>
              <a:t> vis an,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falli</a:t>
            </a:r>
            <a:r>
              <a:rPr kumimoji="1" lang="en-US" altLang="ja-JP" dirty="0">
                <a:solidFill>
                  <a:schemeClr val="bg2"/>
                </a:solidFill>
              </a:rPr>
              <a:t> </a:t>
            </a:r>
            <a:r>
              <a:rPr kumimoji="1" lang="en-US" altLang="ja-JP" dirty="0" err="1">
                <a:solidFill>
                  <a:schemeClr val="bg2"/>
                </a:solidFill>
              </a:rPr>
              <a:t>singulis</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Cu vis </a:t>
            </a:r>
            <a:r>
              <a:rPr kumimoji="1" lang="en-US" altLang="ja-JP" dirty="0" err="1">
                <a:solidFill>
                  <a:schemeClr val="bg2"/>
                </a:solidFill>
              </a:rPr>
              <a:t>verear</a:t>
            </a:r>
            <a:r>
              <a:rPr kumimoji="1" lang="en-US" altLang="ja-JP" dirty="0">
                <a:solidFill>
                  <a:schemeClr val="bg2"/>
                </a:solidFill>
              </a:rPr>
              <a:t> </a:t>
            </a:r>
            <a:r>
              <a:rPr kumimoji="1" lang="en-US" altLang="ja-JP" dirty="0" err="1">
                <a:solidFill>
                  <a:schemeClr val="bg2"/>
                </a:solidFill>
              </a:rPr>
              <a:t>suscipit</a:t>
            </a:r>
            <a:r>
              <a:rPr kumimoji="1" lang="en-US" altLang="ja-JP" dirty="0">
                <a:solidFill>
                  <a:schemeClr val="bg2"/>
                </a:solidFill>
              </a:rPr>
              <a:t>, </a:t>
            </a:r>
            <a:r>
              <a:rPr kumimoji="1" lang="en-US" altLang="ja-JP" dirty="0" err="1">
                <a:solidFill>
                  <a:schemeClr val="bg2"/>
                </a:solidFill>
              </a:rPr>
              <a:t>nam</a:t>
            </a:r>
            <a:r>
              <a:rPr kumimoji="1" lang="en-US" altLang="ja-JP" dirty="0">
                <a:solidFill>
                  <a:schemeClr val="bg2"/>
                </a:solidFill>
              </a:rPr>
              <a:t> et </a:t>
            </a:r>
            <a:r>
              <a:rPr kumimoji="1" lang="en-US" altLang="ja-JP" dirty="0" err="1">
                <a:solidFill>
                  <a:schemeClr val="bg2"/>
                </a:solidFill>
              </a:rPr>
              <a:t>hinc</a:t>
            </a:r>
            <a:r>
              <a:rPr kumimoji="1" lang="en-US" altLang="ja-JP" dirty="0">
                <a:solidFill>
                  <a:schemeClr val="bg2"/>
                </a:solidFill>
              </a:rPr>
              <a:t> </a:t>
            </a:r>
            <a:r>
              <a:rPr kumimoji="1" lang="en-US" altLang="ja-JP" dirty="0" err="1">
                <a:solidFill>
                  <a:schemeClr val="bg2"/>
                </a:solidFill>
              </a:rPr>
              <a:t>sadipscing</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a:t>
            </a:r>
            <a:endParaRPr kumimoji="1" lang="ja-JP" altLang="en-US" dirty="0">
              <a:solidFill>
                <a:schemeClr val="bg2"/>
              </a:solidFill>
            </a:endParaRPr>
          </a:p>
        </p:txBody>
      </p:sp>
      <p:sp>
        <p:nvSpPr>
          <p:cNvPr id="61" name="Text Placeholder 20"/>
          <p:cNvSpPr txBox="1">
            <a:spLocks/>
          </p:cNvSpPr>
          <p:nvPr/>
        </p:nvSpPr>
        <p:spPr>
          <a:xfrm>
            <a:off x="11777756" y="6657023"/>
            <a:ext cx="4498258"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SPECIFICATION</a:t>
            </a:r>
            <a:endParaRPr kumimoji="1" lang="ja-JP" altLang="en-US" sz="3200" dirty="0">
              <a:solidFill>
                <a:schemeClr val="bg2"/>
              </a:solidFill>
              <a:latin typeface="+mj-lt"/>
            </a:endParaRPr>
          </a:p>
        </p:txBody>
      </p:sp>
      <p:sp>
        <p:nvSpPr>
          <p:cNvPr id="62" name="Text Placeholder 21"/>
          <p:cNvSpPr txBox="1">
            <a:spLocks/>
          </p:cNvSpPr>
          <p:nvPr/>
        </p:nvSpPr>
        <p:spPr>
          <a:xfrm>
            <a:off x="11777756" y="7240348"/>
            <a:ext cx="4498258" cy="1676889"/>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Vel</a:t>
            </a:r>
            <a:r>
              <a:rPr kumimoji="1" lang="en-US" altLang="ja-JP" dirty="0">
                <a:solidFill>
                  <a:schemeClr val="bg2"/>
                </a:solidFill>
              </a:rPr>
              <a:t> </a:t>
            </a:r>
            <a:r>
              <a:rPr kumimoji="1" lang="en-US" altLang="ja-JP" dirty="0" err="1">
                <a:solidFill>
                  <a:schemeClr val="bg2"/>
                </a:solidFill>
              </a:rPr>
              <a:t>dolorum</a:t>
            </a:r>
            <a:r>
              <a:rPr kumimoji="1" lang="en-US" altLang="ja-JP" dirty="0">
                <a:solidFill>
                  <a:schemeClr val="bg2"/>
                </a:solidFill>
              </a:rPr>
              <a:t> </a:t>
            </a:r>
            <a:r>
              <a:rPr kumimoji="1" lang="en-US" altLang="ja-JP" dirty="0" err="1">
                <a:solidFill>
                  <a:schemeClr val="bg2"/>
                </a:solidFill>
              </a:rPr>
              <a:t>noluisse</a:t>
            </a:r>
            <a:r>
              <a:rPr kumimoji="1" lang="en-US" altLang="ja-JP" dirty="0">
                <a:solidFill>
                  <a:schemeClr val="bg2"/>
                </a:solidFill>
              </a:rPr>
              <a:t> ea. </a:t>
            </a:r>
            <a:r>
              <a:rPr kumimoji="1" lang="en-US" altLang="ja-JP" dirty="0" err="1">
                <a:solidFill>
                  <a:schemeClr val="bg2"/>
                </a:solidFill>
              </a:rPr>
              <a:t>Salutandi</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an vis, qui </a:t>
            </a:r>
            <a:r>
              <a:rPr kumimoji="1" lang="en-US" altLang="ja-JP" dirty="0" err="1">
                <a:solidFill>
                  <a:schemeClr val="bg2"/>
                </a:solidFill>
              </a:rPr>
              <a:t>alii</a:t>
            </a:r>
            <a:r>
              <a:rPr kumimoji="1" lang="en-US" altLang="ja-JP" dirty="0">
                <a:solidFill>
                  <a:schemeClr val="bg2"/>
                </a:solidFill>
              </a:rPr>
              <a:t> prima dolor an. </a:t>
            </a:r>
            <a:r>
              <a:rPr kumimoji="1" lang="en-US" altLang="ja-JP" dirty="0">
                <a:solidFill>
                  <a:schemeClr val="accent1"/>
                </a:solidFill>
              </a:rPr>
              <a:t>Vitae </a:t>
            </a:r>
            <a:r>
              <a:rPr kumimoji="1" lang="en-US" altLang="ja-JP" dirty="0" err="1">
                <a:solidFill>
                  <a:schemeClr val="accent1"/>
                </a:solidFill>
              </a:rPr>
              <a:t>accusam</a:t>
            </a:r>
            <a:r>
              <a:rPr kumimoji="1" lang="en-US" altLang="ja-JP" dirty="0">
                <a:solidFill>
                  <a:schemeClr val="accent1"/>
                </a:solidFill>
              </a:rPr>
              <a:t> </a:t>
            </a:r>
            <a:r>
              <a:rPr kumimoji="1" lang="en-US" altLang="ja-JP" dirty="0" err="1">
                <a:solidFill>
                  <a:schemeClr val="accent1"/>
                </a:solidFill>
              </a:rPr>
              <a:t>repudiandae</a:t>
            </a:r>
            <a:r>
              <a:rPr kumimoji="1" lang="en-US" altLang="ja-JP" dirty="0">
                <a:solidFill>
                  <a:schemeClr val="bg2"/>
                </a:solidFill>
              </a:rPr>
              <a:t> </a:t>
            </a:r>
            <a:r>
              <a:rPr kumimoji="1" lang="en-US" altLang="ja-JP" dirty="0" err="1">
                <a:solidFill>
                  <a:schemeClr val="bg2"/>
                </a:solidFill>
              </a:rPr>
              <a:t>nec</a:t>
            </a:r>
            <a:r>
              <a:rPr kumimoji="1" lang="en-US" altLang="ja-JP" dirty="0">
                <a:solidFill>
                  <a:schemeClr val="bg2"/>
                </a:solidFill>
              </a:rPr>
              <a:t> at. </a:t>
            </a:r>
            <a:r>
              <a:rPr kumimoji="1" lang="en-US" altLang="ja-JP" dirty="0" err="1">
                <a:solidFill>
                  <a:schemeClr val="bg2"/>
                </a:solidFill>
              </a:rPr>
              <a:t>Accusata</a:t>
            </a:r>
            <a:r>
              <a:rPr kumimoji="1" lang="en-US" altLang="ja-JP" dirty="0">
                <a:solidFill>
                  <a:schemeClr val="bg2"/>
                </a:solidFill>
              </a:rPr>
              <a:t> </a:t>
            </a:r>
            <a:r>
              <a:rPr kumimoji="1" lang="en-US" altLang="ja-JP" dirty="0" err="1">
                <a:solidFill>
                  <a:schemeClr val="bg2"/>
                </a:solidFill>
              </a:rPr>
              <a:t>cotidieque</a:t>
            </a:r>
            <a:r>
              <a:rPr kumimoji="1" lang="en-US" altLang="ja-JP" dirty="0">
                <a:solidFill>
                  <a:schemeClr val="bg2"/>
                </a:solidFill>
              </a:rPr>
              <a:t> </a:t>
            </a:r>
            <a:r>
              <a:rPr kumimoji="1" lang="en-US" altLang="ja-JP" dirty="0" err="1">
                <a:solidFill>
                  <a:schemeClr val="bg2"/>
                </a:solidFill>
              </a:rPr>
              <a:t>ius</a:t>
            </a:r>
            <a:r>
              <a:rPr kumimoji="1" lang="en-US" altLang="ja-JP" dirty="0">
                <a:solidFill>
                  <a:schemeClr val="bg2"/>
                </a:solidFill>
              </a:rPr>
              <a:t> </a:t>
            </a:r>
            <a:r>
              <a:rPr kumimoji="1" lang="en-US" altLang="ja-JP" dirty="0" err="1">
                <a:solidFill>
                  <a:schemeClr val="bg2"/>
                </a:solidFill>
              </a:rPr>
              <a:t>eu</a:t>
            </a:r>
            <a:r>
              <a:rPr kumimoji="1" lang="en-US" altLang="ja-JP" dirty="0">
                <a:solidFill>
                  <a:schemeClr val="bg2"/>
                </a:solidFill>
              </a:rPr>
              <a:t>.</a:t>
            </a:r>
            <a:endParaRPr kumimoji="1" lang="ja-JP" altLang="en-US" dirty="0">
              <a:solidFill>
                <a:schemeClr val="bg2"/>
              </a:solidFill>
            </a:endParaRPr>
          </a:p>
        </p:txBody>
      </p:sp>
      <p:sp>
        <p:nvSpPr>
          <p:cNvPr id="4" name="Slide Number Placeholder 3"/>
          <p:cNvSpPr>
            <a:spLocks noGrp="1"/>
          </p:cNvSpPr>
          <p:nvPr>
            <p:ph type="sldNum" sz="quarter" idx="11"/>
          </p:nvPr>
        </p:nvSpPr>
        <p:spPr/>
        <p:txBody>
          <a:bodyPr/>
          <a:lstStyle/>
          <a:p>
            <a:fld id="{03EB59E2-90B9-4CD3-AC74-D672227E13C3}" type="slidenum">
              <a:rPr lang="en-US" smtClean="0"/>
              <a:pPr/>
              <a:t>71</a:t>
            </a:fld>
            <a:endParaRPr lang="en-US" dirty="0"/>
          </a:p>
        </p:txBody>
      </p:sp>
    </p:spTree>
    <p:extLst>
      <p:ext uri="{BB962C8B-B14F-4D97-AF65-F5344CB8AC3E}">
        <p14:creationId xmlns:p14="http://schemas.microsoft.com/office/powerpoint/2010/main" val="3421690634"/>
      </p:ext>
    </p:extLst>
  </p:cSld>
  <p:clrMapOvr>
    <a:masterClrMapping/>
  </p:clrMapOvr>
  <mc:AlternateContent xmlns:mc="http://schemas.openxmlformats.org/markup-compatibility/2006" xmlns:p14="http://schemas.microsoft.com/office/powerpoint/2010/main">
    <mc:Choice Requires="p14">
      <p:transition spd="slow" p14:dur="1250" advTm="7177">
        <p14:flip dir="r"/>
      </p:transition>
    </mc:Choice>
    <mc:Fallback xmlns="">
      <p:transition spd="slow" advTm="7177">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down)">
                                      <p:cBhvr>
                                        <p:cTn id="7" dur="500"/>
                                        <p:tgtEl>
                                          <p:spTgt spid="27"/>
                                        </p:tgtEl>
                                      </p:cBhvr>
                                    </p:animEffect>
                                  </p:childTnLst>
                                </p:cTn>
                              </p:par>
                              <p:par>
                                <p:cTn id="8" presetID="22" presetClass="entr" presetSubtype="4" fill="hold" grpId="0" nodeType="withEffect">
                                  <p:stCondLst>
                                    <p:cond delay="100"/>
                                  </p:stCondLst>
                                  <p:childTnLst>
                                    <p:set>
                                      <p:cBhvr>
                                        <p:cTn id="9" dur="1" fill="hold">
                                          <p:stCondLst>
                                            <p:cond delay="0"/>
                                          </p:stCondLst>
                                        </p:cTn>
                                        <p:tgtEl>
                                          <p:spTgt spid="50"/>
                                        </p:tgtEl>
                                        <p:attrNameLst>
                                          <p:attrName>style.visibility</p:attrName>
                                        </p:attrNameLst>
                                      </p:cBhvr>
                                      <p:to>
                                        <p:strVal val="visible"/>
                                      </p:to>
                                    </p:set>
                                    <p:animEffect transition="in" filter="wipe(down)">
                                      <p:cBhvr>
                                        <p:cTn id="10" dur="500"/>
                                        <p:tgtEl>
                                          <p:spTgt spid="50"/>
                                        </p:tgtEl>
                                      </p:cBhvr>
                                    </p:animEffect>
                                  </p:childTnLst>
                                </p:cTn>
                              </p:par>
                              <p:par>
                                <p:cTn id="11" presetID="22" presetClass="entr" presetSubtype="4" fill="hold" grpId="0" nodeType="withEffect">
                                  <p:stCondLst>
                                    <p:cond delay="20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childTnLst>
                          </p:cTn>
                        </p:par>
                        <p:par>
                          <p:cTn id="14" fill="hold">
                            <p:stCondLst>
                              <p:cond delay="700"/>
                            </p:stCondLst>
                            <p:childTnLst>
                              <p:par>
                                <p:cTn id="15" presetID="53" presetClass="entr" presetSubtype="16"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ppt_w</p:attrName>
                                        </p:attrNameLst>
                                      </p:cBhvr>
                                      <p:tavLst>
                                        <p:tav tm="0">
                                          <p:val>
                                            <p:fltVal val="0"/>
                                          </p:val>
                                        </p:tav>
                                        <p:tav tm="100000">
                                          <p:val>
                                            <p:strVal val="#ppt_w"/>
                                          </p:val>
                                        </p:tav>
                                      </p:tavLst>
                                    </p:anim>
                                    <p:anim calcmode="lin" valueType="num">
                                      <p:cBhvr>
                                        <p:cTn id="18" dur="500" fill="hold"/>
                                        <p:tgtEl>
                                          <p:spTgt spid="21"/>
                                        </p:tgtEl>
                                        <p:attrNameLst>
                                          <p:attrName>ppt_h</p:attrName>
                                        </p:attrNameLst>
                                      </p:cBhvr>
                                      <p:tavLst>
                                        <p:tav tm="0">
                                          <p:val>
                                            <p:fltVal val="0"/>
                                          </p:val>
                                        </p:tav>
                                        <p:tav tm="100000">
                                          <p:val>
                                            <p:strVal val="#ppt_h"/>
                                          </p:val>
                                        </p:tav>
                                      </p:tavLst>
                                    </p:anim>
                                    <p:animEffect transition="in" filter="fade">
                                      <p:cBhvr>
                                        <p:cTn id="19" dur="500"/>
                                        <p:tgtEl>
                                          <p:spTgt spid="21"/>
                                        </p:tgtEl>
                                      </p:cBhvr>
                                    </p:animEffect>
                                  </p:childTnLst>
                                </p:cTn>
                              </p:par>
                            </p:childTnLst>
                          </p:cTn>
                        </p:par>
                        <p:par>
                          <p:cTn id="20" fill="hold">
                            <p:stCondLst>
                              <p:cond delay="1200"/>
                            </p:stCondLst>
                            <p:childTnLst>
                              <p:par>
                                <p:cTn id="21" presetID="2" presetClass="entr" presetSubtype="4" decel="10000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 calcmode="lin" valueType="num">
                                      <p:cBhvr additive="base">
                                        <p:cTn id="23" dur="500" fill="hold"/>
                                        <p:tgtEl>
                                          <p:spTgt spid="57"/>
                                        </p:tgtEl>
                                        <p:attrNameLst>
                                          <p:attrName>ppt_x</p:attrName>
                                        </p:attrNameLst>
                                      </p:cBhvr>
                                      <p:tavLst>
                                        <p:tav tm="0">
                                          <p:val>
                                            <p:strVal val="#ppt_x"/>
                                          </p:val>
                                        </p:tav>
                                        <p:tav tm="100000">
                                          <p:val>
                                            <p:strVal val="#ppt_x"/>
                                          </p:val>
                                        </p:tav>
                                      </p:tavLst>
                                    </p:anim>
                                    <p:anim calcmode="lin" valueType="num">
                                      <p:cBhvr additive="base">
                                        <p:cTn id="24" dur="500" fill="hold"/>
                                        <p:tgtEl>
                                          <p:spTgt spid="57"/>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100"/>
                                  </p:stCondLst>
                                  <p:childTnLst>
                                    <p:set>
                                      <p:cBhvr>
                                        <p:cTn id="26" dur="1" fill="hold">
                                          <p:stCondLst>
                                            <p:cond delay="0"/>
                                          </p:stCondLst>
                                        </p:cTn>
                                        <p:tgtEl>
                                          <p:spTgt spid="58"/>
                                        </p:tgtEl>
                                        <p:attrNameLst>
                                          <p:attrName>style.visibility</p:attrName>
                                        </p:attrNameLst>
                                      </p:cBhvr>
                                      <p:to>
                                        <p:strVal val="visible"/>
                                      </p:to>
                                    </p:set>
                                    <p:anim calcmode="lin" valueType="num">
                                      <p:cBhvr additive="base">
                                        <p:cTn id="27" dur="500" fill="hold"/>
                                        <p:tgtEl>
                                          <p:spTgt spid="58"/>
                                        </p:tgtEl>
                                        <p:attrNameLst>
                                          <p:attrName>ppt_x</p:attrName>
                                        </p:attrNameLst>
                                      </p:cBhvr>
                                      <p:tavLst>
                                        <p:tav tm="0">
                                          <p:val>
                                            <p:strVal val="#ppt_x"/>
                                          </p:val>
                                        </p:tav>
                                        <p:tav tm="100000">
                                          <p:val>
                                            <p:strVal val="#ppt_x"/>
                                          </p:val>
                                        </p:tav>
                                      </p:tavLst>
                                    </p:anim>
                                    <p:anim calcmode="lin" valueType="num">
                                      <p:cBhvr additive="base">
                                        <p:cTn id="28" dur="500" fill="hold"/>
                                        <p:tgtEl>
                                          <p:spTgt spid="58"/>
                                        </p:tgtEl>
                                        <p:attrNameLst>
                                          <p:attrName>ppt_y</p:attrName>
                                        </p:attrNameLst>
                                      </p:cBhvr>
                                      <p:tavLst>
                                        <p:tav tm="0">
                                          <p:val>
                                            <p:strVal val="1+#ppt_h/2"/>
                                          </p:val>
                                        </p:tav>
                                        <p:tav tm="100000">
                                          <p:val>
                                            <p:strVal val="#ppt_y"/>
                                          </p:val>
                                        </p:tav>
                                      </p:tavLst>
                                    </p:anim>
                                  </p:childTnLst>
                                </p:cTn>
                              </p:par>
                            </p:childTnLst>
                          </p:cTn>
                        </p:par>
                        <p:par>
                          <p:cTn id="29" fill="hold">
                            <p:stCondLst>
                              <p:cond delay="1800"/>
                            </p:stCondLst>
                            <p:childTnLst>
                              <p:par>
                                <p:cTn id="30" presetID="53" presetClass="entr" presetSubtype="16" fill="hold" grpId="0" nodeType="afterEffect">
                                  <p:stCondLst>
                                    <p:cond delay="250"/>
                                  </p:stCondLst>
                                  <p:childTnLst>
                                    <p:set>
                                      <p:cBhvr>
                                        <p:cTn id="31" dur="1" fill="hold">
                                          <p:stCondLst>
                                            <p:cond delay="0"/>
                                          </p:stCondLst>
                                        </p:cTn>
                                        <p:tgtEl>
                                          <p:spTgt spid="51"/>
                                        </p:tgtEl>
                                        <p:attrNameLst>
                                          <p:attrName>style.visibility</p:attrName>
                                        </p:attrNameLst>
                                      </p:cBhvr>
                                      <p:to>
                                        <p:strVal val="visible"/>
                                      </p:to>
                                    </p:set>
                                    <p:anim calcmode="lin" valueType="num">
                                      <p:cBhvr>
                                        <p:cTn id="32" dur="500" fill="hold"/>
                                        <p:tgtEl>
                                          <p:spTgt spid="51"/>
                                        </p:tgtEl>
                                        <p:attrNameLst>
                                          <p:attrName>ppt_w</p:attrName>
                                        </p:attrNameLst>
                                      </p:cBhvr>
                                      <p:tavLst>
                                        <p:tav tm="0">
                                          <p:val>
                                            <p:fltVal val="0"/>
                                          </p:val>
                                        </p:tav>
                                        <p:tav tm="100000">
                                          <p:val>
                                            <p:strVal val="#ppt_w"/>
                                          </p:val>
                                        </p:tav>
                                      </p:tavLst>
                                    </p:anim>
                                    <p:anim calcmode="lin" valueType="num">
                                      <p:cBhvr>
                                        <p:cTn id="33" dur="500" fill="hold"/>
                                        <p:tgtEl>
                                          <p:spTgt spid="51"/>
                                        </p:tgtEl>
                                        <p:attrNameLst>
                                          <p:attrName>ppt_h</p:attrName>
                                        </p:attrNameLst>
                                      </p:cBhvr>
                                      <p:tavLst>
                                        <p:tav tm="0">
                                          <p:val>
                                            <p:fltVal val="0"/>
                                          </p:val>
                                        </p:tav>
                                        <p:tav tm="100000">
                                          <p:val>
                                            <p:strVal val="#ppt_h"/>
                                          </p:val>
                                        </p:tav>
                                      </p:tavLst>
                                    </p:anim>
                                    <p:animEffect transition="in" filter="fade">
                                      <p:cBhvr>
                                        <p:cTn id="34" dur="500"/>
                                        <p:tgtEl>
                                          <p:spTgt spid="51"/>
                                        </p:tgtEl>
                                      </p:cBhvr>
                                    </p:animEffect>
                                  </p:childTnLst>
                                </p:cTn>
                              </p:par>
                              <p:par>
                                <p:cTn id="35" presetID="53" presetClass="entr" presetSubtype="16" fill="hold" grpId="0" nodeType="withEffect">
                                  <p:stCondLst>
                                    <p:cond delay="350"/>
                                  </p:stCondLst>
                                  <p:childTnLst>
                                    <p:set>
                                      <p:cBhvr>
                                        <p:cTn id="36" dur="1" fill="hold">
                                          <p:stCondLst>
                                            <p:cond delay="0"/>
                                          </p:stCondLst>
                                        </p:cTn>
                                        <p:tgtEl>
                                          <p:spTgt spid="52"/>
                                        </p:tgtEl>
                                        <p:attrNameLst>
                                          <p:attrName>style.visibility</p:attrName>
                                        </p:attrNameLst>
                                      </p:cBhvr>
                                      <p:to>
                                        <p:strVal val="visible"/>
                                      </p:to>
                                    </p:set>
                                    <p:anim calcmode="lin" valueType="num">
                                      <p:cBhvr>
                                        <p:cTn id="37" dur="500" fill="hold"/>
                                        <p:tgtEl>
                                          <p:spTgt spid="52"/>
                                        </p:tgtEl>
                                        <p:attrNameLst>
                                          <p:attrName>ppt_w</p:attrName>
                                        </p:attrNameLst>
                                      </p:cBhvr>
                                      <p:tavLst>
                                        <p:tav tm="0">
                                          <p:val>
                                            <p:fltVal val="0"/>
                                          </p:val>
                                        </p:tav>
                                        <p:tav tm="100000">
                                          <p:val>
                                            <p:strVal val="#ppt_w"/>
                                          </p:val>
                                        </p:tav>
                                      </p:tavLst>
                                    </p:anim>
                                    <p:anim calcmode="lin" valueType="num">
                                      <p:cBhvr>
                                        <p:cTn id="38" dur="500" fill="hold"/>
                                        <p:tgtEl>
                                          <p:spTgt spid="52"/>
                                        </p:tgtEl>
                                        <p:attrNameLst>
                                          <p:attrName>ppt_h</p:attrName>
                                        </p:attrNameLst>
                                      </p:cBhvr>
                                      <p:tavLst>
                                        <p:tav tm="0">
                                          <p:val>
                                            <p:fltVal val="0"/>
                                          </p:val>
                                        </p:tav>
                                        <p:tav tm="100000">
                                          <p:val>
                                            <p:strVal val="#ppt_h"/>
                                          </p:val>
                                        </p:tav>
                                      </p:tavLst>
                                    </p:anim>
                                    <p:animEffect transition="in" filter="fade">
                                      <p:cBhvr>
                                        <p:cTn id="39" dur="500"/>
                                        <p:tgtEl>
                                          <p:spTgt spid="52"/>
                                        </p:tgtEl>
                                      </p:cBhvr>
                                    </p:animEffect>
                                  </p:childTnLst>
                                </p:cTn>
                              </p:par>
                            </p:childTnLst>
                          </p:cTn>
                        </p:par>
                        <p:par>
                          <p:cTn id="40" fill="hold">
                            <p:stCondLst>
                              <p:cond delay="2650"/>
                            </p:stCondLst>
                            <p:childTnLst>
                              <p:par>
                                <p:cTn id="41" presetID="2" presetClass="entr" presetSubtype="4" decel="100000"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 calcmode="lin" valueType="num">
                                      <p:cBhvr additive="base">
                                        <p:cTn id="43" dur="500" fill="hold"/>
                                        <p:tgtEl>
                                          <p:spTgt spid="59"/>
                                        </p:tgtEl>
                                        <p:attrNameLst>
                                          <p:attrName>ppt_x</p:attrName>
                                        </p:attrNameLst>
                                      </p:cBhvr>
                                      <p:tavLst>
                                        <p:tav tm="0">
                                          <p:val>
                                            <p:strVal val="#ppt_x"/>
                                          </p:val>
                                        </p:tav>
                                        <p:tav tm="100000">
                                          <p:val>
                                            <p:strVal val="#ppt_x"/>
                                          </p:val>
                                        </p:tav>
                                      </p:tavLst>
                                    </p:anim>
                                    <p:anim calcmode="lin" valueType="num">
                                      <p:cBhvr additive="base">
                                        <p:cTn id="44" dur="500" fill="hold"/>
                                        <p:tgtEl>
                                          <p:spTgt spid="5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
                                  </p:stCondLst>
                                  <p:childTnLst>
                                    <p:set>
                                      <p:cBhvr>
                                        <p:cTn id="46" dur="1" fill="hold">
                                          <p:stCondLst>
                                            <p:cond delay="0"/>
                                          </p:stCondLst>
                                        </p:cTn>
                                        <p:tgtEl>
                                          <p:spTgt spid="60"/>
                                        </p:tgtEl>
                                        <p:attrNameLst>
                                          <p:attrName>style.visibility</p:attrName>
                                        </p:attrNameLst>
                                      </p:cBhvr>
                                      <p:to>
                                        <p:strVal val="visible"/>
                                      </p:to>
                                    </p:set>
                                    <p:anim calcmode="lin" valueType="num">
                                      <p:cBhvr additive="base">
                                        <p:cTn id="47" dur="500" fill="hold"/>
                                        <p:tgtEl>
                                          <p:spTgt spid="60"/>
                                        </p:tgtEl>
                                        <p:attrNameLst>
                                          <p:attrName>ppt_x</p:attrName>
                                        </p:attrNameLst>
                                      </p:cBhvr>
                                      <p:tavLst>
                                        <p:tav tm="0">
                                          <p:val>
                                            <p:strVal val="#ppt_x"/>
                                          </p:val>
                                        </p:tav>
                                        <p:tav tm="100000">
                                          <p:val>
                                            <p:strVal val="#ppt_x"/>
                                          </p:val>
                                        </p:tav>
                                      </p:tavLst>
                                    </p:anim>
                                    <p:anim calcmode="lin" valueType="num">
                                      <p:cBhvr additive="base">
                                        <p:cTn id="48" dur="500" fill="hold"/>
                                        <p:tgtEl>
                                          <p:spTgt spid="60"/>
                                        </p:tgtEl>
                                        <p:attrNameLst>
                                          <p:attrName>ppt_y</p:attrName>
                                        </p:attrNameLst>
                                      </p:cBhvr>
                                      <p:tavLst>
                                        <p:tav tm="0">
                                          <p:val>
                                            <p:strVal val="1+#ppt_h/2"/>
                                          </p:val>
                                        </p:tav>
                                        <p:tav tm="100000">
                                          <p:val>
                                            <p:strVal val="#ppt_y"/>
                                          </p:val>
                                        </p:tav>
                                      </p:tavLst>
                                    </p:anim>
                                  </p:childTnLst>
                                </p:cTn>
                              </p:par>
                            </p:childTnLst>
                          </p:cTn>
                        </p:par>
                        <p:par>
                          <p:cTn id="49" fill="hold">
                            <p:stCondLst>
                              <p:cond delay="3250"/>
                            </p:stCondLst>
                            <p:childTnLst>
                              <p:par>
                                <p:cTn id="50" presetID="53" presetClass="entr" presetSubtype="16" fill="hold" grpId="0" nodeType="afterEffect">
                                  <p:stCondLst>
                                    <p:cond delay="250"/>
                                  </p:stCondLst>
                                  <p:childTnLst>
                                    <p:set>
                                      <p:cBhvr>
                                        <p:cTn id="51" dur="1" fill="hold">
                                          <p:stCondLst>
                                            <p:cond delay="0"/>
                                          </p:stCondLst>
                                        </p:cTn>
                                        <p:tgtEl>
                                          <p:spTgt spid="45"/>
                                        </p:tgtEl>
                                        <p:attrNameLst>
                                          <p:attrName>style.visibility</p:attrName>
                                        </p:attrNameLst>
                                      </p:cBhvr>
                                      <p:to>
                                        <p:strVal val="visible"/>
                                      </p:to>
                                    </p:set>
                                    <p:anim calcmode="lin" valueType="num">
                                      <p:cBhvr>
                                        <p:cTn id="52" dur="500" fill="hold"/>
                                        <p:tgtEl>
                                          <p:spTgt spid="45"/>
                                        </p:tgtEl>
                                        <p:attrNameLst>
                                          <p:attrName>ppt_w</p:attrName>
                                        </p:attrNameLst>
                                      </p:cBhvr>
                                      <p:tavLst>
                                        <p:tav tm="0">
                                          <p:val>
                                            <p:fltVal val="0"/>
                                          </p:val>
                                        </p:tav>
                                        <p:tav tm="100000">
                                          <p:val>
                                            <p:strVal val="#ppt_w"/>
                                          </p:val>
                                        </p:tav>
                                      </p:tavLst>
                                    </p:anim>
                                    <p:anim calcmode="lin" valueType="num">
                                      <p:cBhvr>
                                        <p:cTn id="53" dur="500" fill="hold"/>
                                        <p:tgtEl>
                                          <p:spTgt spid="45"/>
                                        </p:tgtEl>
                                        <p:attrNameLst>
                                          <p:attrName>ppt_h</p:attrName>
                                        </p:attrNameLst>
                                      </p:cBhvr>
                                      <p:tavLst>
                                        <p:tav tm="0">
                                          <p:val>
                                            <p:fltVal val="0"/>
                                          </p:val>
                                        </p:tav>
                                        <p:tav tm="100000">
                                          <p:val>
                                            <p:strVal val="#ppt_h"/>
                                          </p:val>
                                        </p:tav>
                                      </p:tavLst>
                                    </p:anim>
                                    <p:animEffect transition="in" filter="fade">
                                      <p:cBhvr>
                                        <p:cTn id="54" dur="500"/>
                                        <p:tgtEl>
                                          <p:spTgt spid="45"/>
                                        </p:tgtEl>
                                      </p:cBhvr>
                                    </p:animEffect>
                                  </p:childTnLst>
                                </p:cTn>
                              </p:par>
                              <p:par>
                                <p:cTn id="55" presetID="53" presetClass="entr" presetSubtype="16" fill="hold" grpId="0" nodeType="withEffect">
                                  <p:stCondLst>
                                    <p:cond delay="350"/>
                                  </p:stCondLst>
                                  <p:childTnLst>
                                    <p:set>
                                      <p:cBhvr>
                                        <p:cTn id="56" dur="1" fill="hold">
                                          <p:stCondLst>
                                            <p:cond delay="0"/>
                                          </p:stCondLst>
                                        </p:cTn>
                                        <p:tgtEl>
                                          <p:spTgt spid="46"/>
                                        </p:tgtEl>
                                        <p:attrNameLst>
                                          <p:attrName>style.visibility</p:attrName>
                                        </p:attrNameLst>
                                      </p:cBhvr>
                                      <p:to>
                                        <p:strVal val="visible"/>
                                      </p:to>
                                    </p:set>
                                    <p:anim calcmode="lin" valueType="num">
                                      <p:cBhvr>
                                        <p:cTn id="57" dur="500" fill="hold"/>
                                        <p:tgtEl>
                                          <p:spTgt spid="46"/>
                                        </p:tgtEl>
                                        <p:attrNameLst>
                                          <p:attrName>ppt_w</p:attrName>
                                        </p:attrNameLst>
                                      </p:cBhvr>
                                      <p:tavLst>
                                        <p:tav tm="0">
                                          <p:val>
                                            <p:fltVal val="0"/>
                                          </p:val>
                                        </p:tav>
                                        <p:tav tm="100000">
                                          <p:val>
                                            <p:strVal val="#ppt_w"/>
                                          </p:val>
                                        </p:tav>
                                      </p:tavLst>
                                    </p:anim>
                                    <p:anim calcmode="lin" valueType="num">
                                      <p:cBhvr>
                                        <p:cTn id="58" dur="500" fill="hold"/>
                                        <p:tgtEl>
                                          <p:spTgt spid="46"/>
                                        </p:tgtEl>
                                        <p:attrNameLst>
                                          <p:attrName>ppt_h</p:attrName>
                                        </p:attrNameLst>
                                      </p:cBhvr>
                                      <p:tavLst>
                                        <p:tav tm="0">
                                          <p:val>
                                            <p:fltVal val="0"/>
                                          </p:val>
                                        </p:tav>
                                        <p:tav tm="100000">
                                          <p:val>
                                            <p:strVal val="#ppt_h"/>
                                          </p:val>
                                        </p:tav>
                                      </p:tavLst>
                                    </p:anim>
                                    <p:animEffect transition="in" filter="fade">
                                      <p:cBhvr>
                                        <p:cTn id="59" dur="500"/>
                                        <p:tgtEl>
                                          <p:spTgt spid="46"/>
                                        </p:tgtEl>
                                      </p:cBhvr>
                                    </p:animEffect>
                                  </p:childTnLst>
                                </p:cTn>
                              </p:par>
                              <p:par>
                                <p:cTn id="60" presetID="53" presetClass="entr" presetSubtype="16" fill="hold" grpId="0" nodeType="withEffect">
                                  <p:stCondLst>
                                    <p:cond delay="450"/>
                                  </p:stCondLst>
                                  <p:childTnLst>
                                    <p:set>
                                      <p:cBhvr>
                                        <p:cTn id="61" dur="1" fill="hold">
                                          <p:stCondLst>
                                            <p:cond delay="0"/>
                                          </p:stCondLst>
                                        </p:cTn>
                                        <p:tgtEl>
                                          <p:spTgt spid="47"/>
                                        </p:tgtEl>
                                        <p:attrNameLst>
                                          <p:attrName>style.visibility</p:attrName>
                                        </p:attrNameLst>
                                      </p:cBhvr>
                                      <p:to>
                                        <p:strVal val="visible"/>
                                      </p:to>
                                    </p:set>
                                    <p:anim calcmode="lin" valueType="num">
                                      <p:cBhvr>
                                        <p:cTn id="62" dur="500" fill="hold"/>
                                        <p:tgtEl>
                                          <p:spTgt spid="47"/>
                                        </p:tgtEl>
                                        <p:attrNameLst>
                                          <p:attrName>ppt_w</p:attrName>
                                        </p:attrNameLst>
                                      </p:cBhvr>
                                      <p:tavLst>
                                        <p:tav tm="0">
                                          <p:val>
                                            <p:fltVal val="0"/>
                                          </p:val>
                                        </p:tav>
                                        <p:tav tm="100000">
                                          <p:val>
                                            <p:strVal val="#ppt_w"/>
                                          </p:val>
                                        </p:tav>
                                      </p:tavLst>
                                    </p:anim>
                                    <p:anim calcmode="lin" valueType="num">
                                      <p:cBhvr>
                                        <p:cTn id="63" dur="500" fill="hold"/>
                                        <p:tgtEl>
                                          <p:spTgt spid="47"/>
                                        </p:tgtEl>
                                        <p:attrNameLst>
                                          <p:attrName>ppt_h</p:attrName>
                                        </p:attrNameLst>
                                      </p:cBhvr>
                                      <p:tavLst>
                                        <p:tav tm="0">
                                          <p:val>
                                            <p:fltVal val="0"/>
                                          </p:val>
                                        </p:tav>
                                        <p:tav tm="100000">
                                          <p:val>
                                            <p:strVal val="#ppt_h"/>
                                          </p:val>
                                        </p:tav>
                                      </p:tavLst>
                                    </p:anim>
                                    <p:animEffect transition="in" filter="fade">
                                      <p:cBhvr>
                                        <p:cTn id="64" dur="500"/>
                                        <p:tgtEl>
                                          <p:spTgt spid="47"/>
                                        </p:tgtEl>
                                      </p:cBhvr>
                                    </p:animEffect>
                                  </p:childTnLst>
                                </p:cTn>
                              </p:par>
                              <p:par>
                                <p:cTn id="65" presetID="53" presetClass="entr" presetSubtype="16" fill="hold" grpId="0" nodeType="withEffect">
                                  <p:stCondLst>
                                    <p:cond delay="550"/>
                                  </p:stCondLst>
                                  <p:childTnLst>
                                    <p:set>
                                      <p:cBhvr>
                                        <p:cTn id="66" dur="1" fill="hold">
                                          <p:stCondLst>
                                            <p:cond delay="0"/>
                                          </p:stCondLst>
                                        </p:cTn>
                                        <p:tgtEl>
                                          <p:spTgt spid="48"/>
                                        </p:tgtEl>
                                        <p:attrNameLst>
                                          <p:attrName>style.visibility</p:attrName>
                                        </p:attrNameLst>
                                      </p:cBhvr>
                                      <p:to>
                                        <p:strVal val="visible"/>
                                      </p:to>
                                    </p:set>
                                    <p:anim calcmode="lin" valueType="num">
                                      <p:cBhvr>
                                        <p:cTn id="67" dur="500" fill="hold"/>
                                        <p:tgtEl>
                                          <p:spTgt spid="48"/>
                                        </p:tgtEl>
                                        <p:attrNameLst>
                                          <p:attrName>ppt_w</p:attrName>
                                        </p:attrNameLst>
                                      </p:cBhvr>
                                      <p:tavLst>
                                        <p:tav tm="0">
                                          <p:val>
                                            <p:fltVal val="0"/>
                                          </p:val>
                                        </p:tav>
                                        <p:tav tm="100000">
                                          <p:val>
                                            <p:strVal val="#ppt_w"/>
                                          </p:val>
                                        </p:tav>
                                      </p:tavLst>
                                    </p:anim>
                                    <p:anim calcmode="lin" valueType="num">
                                      <p:cBhvr>
                                        <p:cTn id="68" dur="500" fill="hold"/>
                                        <p:tgtEl>
                                          <p:spTgt spid="48"/>
                                        </p:tgtEl>
                                        <p:attrNameLst>
                                          <p:attrName>ppt_h</p:attrName>
                                        </p:attrNameLst>
                                      </p:cBhvr>
                                      <p:tavLst>
                                        <p:tav tm="0">
                                          <p:val>
                                            <p:fltVal val="0"/>
                                          </p:val>
                                        </p:tav>
                                        <p:tav tm="100000">
                                          <p:val>
                                            <p:strVal val="#ppt_h"/>
                                          </p:val>
                                        </p:tav>
                                      </p:tavLst>
                                    </p:anim>
                                    <p:animEffect transition="in" filter="fade">
                                      <p:cBhvr>
                                        <p:cTn id="69" dur="500"/>
                                        <p:tgtEl>
                                          <p:spTgt spid="48"/>
                                        </p:tgtEl>
                                      </p:cBhvr>
                                    </p:animEffect>
                                  </p:childTnLst>
                                </p:cTn>
                              </p:par>
                            </p:childTnLst>
                          </p:cTn>
                        </p:par>
                        <p:par>
                          <p:cTn id="70" fill="hold">
                            <p:stCondLst>
                              <p:cond delay="4300"/>
                            </p:stCondLst>
                            <p:childTnLst>
                              <p:par>
                                <p:cTn id="71" presetID="2" presetClass="entr" presetSubtype="4" decel="100000" fill="hold" grpId="0" nodeType="after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fill="hold"/>
                                        <p:tgtEl>
                                          <p:spTgt spid="61"/>
                                        </p:tgtEl>
                                        <p:attrNameLst>
                                          <p:attrName>ppt_x</p:attrName>
                                        </p:attrNameLst>
                                      </p:cBhvr>
                                      <p:tavLst>
                                        <p:tav tm="0">
                                          <p:val>
                                            <p:strVal val="#ppt_x"/>
                                          </p:val>
                                        </p:tav>
                                        <p:tav tm="100000">
                                          <p:val>
                                            <p:strVal val="#ppt_x"/>
                                          </p:val>
                                        </p:tav>
                                      </p:tavLst>
                                    </p:anim>
                                    <p:anim calcmode="lin" valueType="num">
                                      <p:cBhvr additive="base">
                                        <p:cTn id="74" dur="500" fill="hold"/>
                                        <p:tgtEl>
                                          <p:spTgt spid="61"/>
                                        </p:tgtEl>
                                        <p:attrNameLst>
                                          <p:attrName>ppt_y</p:attrName>
                                        </p:attrNameLst>
                                      </p:cBhvr>
                                      <p:tavLst>
                                        <p:tav tm="0">
                                          <p:val>
                                            <p:strVal val="1+#ppt_h/2"/>
                                          </p:val>
                                        </p:tav>
                                        <p:tav tm="100000">
                                          <p:val>
                                            <p:strVal val="#ppt_y"/>
                                          </p:val>
                                        </p:tav>
                                      </p:tavLst>
                                    </p:anim>
                                  </p:childTnLst>
                                </p:cTn>
                              </p:par>
                              <p:par>
                                <p:cTn id="75" presetID="2" presetClass="entr" presetSubtype="4" decel="100000" fill="hold" grpId="0" nodeType="withEffect">
                                  <p:stCondLst>
                                    <p:cond delay="10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ppt_x"/>
                                          </p:val>
                                        </p:tav>
                                        <p:tav tm="100000">
                                          <p:val>
                                            <p:strVal val="#ppt_x"/>
                                          </p:val>
                                        </p:tav>
                                      </p:tavLst>
                                    </p:anim>
                                    <p:anim calcmode="lin" valueType="num">
                                      <p:cBhvr additive="base">
                                        <p:cTn id="7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1" grpId="0" animBg="1"/>
      <p:bldP spid="44" grpId="0" animBg="1"/>
      <p:bldP spid="45" grpId="0" animBg="1"/>
      <p:bldP spid="46" grpId="0" animBg="1"/>
      <p:bldP spid="47" grpId="0" animBg="1"/>
      <p:bldP spid="48" grpId="0" animBg="1"/>
      <p:bldP spid="50" grpId="0" animBg="1"/>
      <p:bldP spid="51" grpId="0" animBg="1"/>
      <p:bldP spid="52" grpId="0" animBg="1"/>
      <p:bldP spid="57" grpId="0"/>
      <p:bldP spid="58" grpId="0"/>
      <p:bldP spid="59" grpId="0"/>
      <p:bldP spid="60" grpId="0"/>
      <p:bldP spid="61" grpId="0"/>
      <p:bldP spid="6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91221"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92</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PIE </a:t>
            </a:r>
            <a:r>
              <a:rPr kumimoji="1" lang="en-US" altLang="ja-JP" dirty="0">
                <a:solidFill>
                  <a:schemeClr val="accent1"/>
                </a:solidFill>
              </a:rPr>
              <a:t>CHART</a:t>
            </a:r>
            <a:endParaRPr kumimoji="1" lang="ja-JP" altLang="en-US" dirty="0">
              <a:solidFill>
                <a:schemeClr val="accent1"/>
              </a:solidFill>
            </a:endParaRPr>
          </a:p>
        </p:txBody>
      </p:sp>
      <p:sp>
        <p:nvSpPr>
          <p:cNvPr id="5" name="Oval 4"/>
          <p:cNvSpPr/>
          <p:nvPr/>
        </p:nvSpPr>
        <p:spPr>
          <a:xfrm>
            <a:off x="1892036"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Partial Circle 5"/>
          <p:cNvSpPr/>
          <p:nvPr/>
        </p:nvSpPr>
        <p:spPr>
          <a:xfrm>
            <a:off x="1518293" y="3250252"/>
            <a:ext cx="3011715" cy="3011715"/>
          </a:xfrm>
          <a:prstGeom prst="pie">
            <a:avLst>
              <a:gd name="adj1" fmla="val 16198186"/>
              <a:gd name="adj2" fmla="val 1421617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Text Placeholder 20"/>
          <p:cNvSpPr txBox="1">
            <a:spLocks/>
          </p:cNvSpPr>
          <p:nvPr/>
        </p:nvSpPr>
        <p:spPr>
          <a:xfrm>
            <a:off x="991221"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EUROPE</a:t>
            </a:r>
            <a:endParaRPr kumimoji="1" lang="ja-JP" altLang="en-US" sz="3200" dirty="0">
              <a:solidFill>
                <a:schemeClr val="bg2"/>
              </a:solidFill>
              <a:latin typeface="+mj-lt"/>
            </a:endParaRPr>
          </a:p>
        </p:txBody>
      </p:sp>
      <p:sp>
        <p:nvSpPr>
          <p:cNvPr id="11" name="Text Placeholder 21"/>
          <p:cNvSpPr txBox="1">
            <a:spLocks/>
          </p:cNvSpPr>
          <p:nvPr/>
        </p:nvSpPr>
        <p:spPr>
          <a:xfrm>
            <a:off x="991221"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esse</a:t>
            </a:r>
            <a:r>
              <a:rPr kumimoji="1" lang="en-US" altLang="ja-JP" dirty="0">
                <a:solidFill>
                  <a:schemeClr val="bg2"/>
                </a:solidFill>
              </a:rPr>
              <a:t> </a:t>
            </a:r>
            <a:r>
              <a:rPr kumimoji="1" lang="en-US" altLang="ja-JP" dirty="0" err="1">
                <a:solidFill>
                  <a:schemeClr val="bg2"/>
                </a:solidFill>
              </a:rPr>
              <a:t>summo</a:t>
            </a:r>
            <a:r>
              <a:rPr kumimoji="1" lang="en-US" altLang="ja-JP" dirty="0">
                <a:solidFill>
                  <a:schemeClr val="bg2"/>
                </a:solidFill>
              </a:rPr>
              <a:t> at, ne perfecto </a:t>
            </a:r>
            <a:r>
              <a:rPr kumimoji="1" lang="en-US" altLang="ja-JP" dirty="0" err="1">
                <a:solidFill>
                  <a:schemeClr val="bg2"/>
                </a:solidFill>
              </a:rPr>
              <a:t>inimicus</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vis </a:t>
            </a:r>
            <a:r>
              <a:rPr kumimoji="1" lang="en-US" altLang="ja-JP" dirty="0" err="1">
                <a:solidFill>
                  <a:schemeClr val="bg2"/>
                </a:solidFill>
              </a:rPr>
              <a:t>iudico</a:t>
            </a:r>
            <a:r>
              <a:rPr kumimoji="1" lang="en-US" altLang="ja-JP" dirty="0">
                <a:solidFill>
                  <a:schemeClr val="bg2"/>
                </a:solidFill>
              </a:rPr>
              <a:t> commune.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sed</a:t>
            </a:r>
            <a:r>
              <a:rPr kumimoji="1" lang="en-US" altLang="ja-JP" dirty="0">
                <a:solidFill>
                  <a:schemeClr val="bg2"/>
                </a:solidFill>
              </a:rPr>
              <a:t> </a:t>
            </a:r>
            <a:r>
              <a:rPr kumimoji="1" lang="en-US" altLang="ja-JP" dirty="0" err="1">
                <a:solidFill>
                  <a:schemeClr val="bg2"/>
                </a:solidFill>
              </a:rPr>
              <a:t>quas</a:t>
            </a:r>
            <a:r>
              <a:rPr kumimoji="1" lang="en-US" altLang="ja-JP" dirty="0">
                <a:solidFill>
                  <a:schemeClr val="bg2"/>
                </a:solidFill>
              </a:rPr>
              <a:t> </a:t>
            </a:r>
            <a:r>
              <a:rPr kumimoji="1" lang="en-US" altLang="ja-JP" dirty="0" err="1">
                <a:solidFill>
                  <a:schemeClr val="bg2"/>
                </a:solidFill>
              </a:rPr>
              <a:t>salutatus</a:t>
            </a:r>
            <a:r>
              <a:rPr kumimoji="1" lang="en-US" altLang="ja-JP" dirty="0">
                <a:solidFill>
                  <a:schemeClr val="bg2"/>
                </a:solidFill>
              </a:rPr>
              <a:t>, oblique </a:t>
            </a:r>
            <a:r>
              <a:rPr kumimoji="1" lang="en-US" altLang="ja-JP" dirty="0" err="1">
                <a:solidFill>
                  <a:schemeClr val="bg2"/>
                </a:solidFill>
              </a:rPr>
              <a:t>recusabo</a:t>
            </a:r>
            <a:r>
              <a:rPr kumimoji="1" lang="en-US" altLang="ja-JP" dirty="0">
                <a:solidFill>
                  <a:schemeClr val="bg2"/>
                </a:solidFill>
              </a:rPr>
              <a:t> </a:t>
            </a:r>
            <a:r>
              <a:rPr kumimoji="1" lang="en-US" altLang="ja-JP" dirty="0" err="1">
                <a:solidFill>
                  <a:schemeClr val="bg2"/>
                </a:solidFill>
              </a:rPr>
              <a:t>scripserit</a:t>
            </a:r>
            <a:r>
              <a:rPr kumimoji="1" lang="en-US" altLang="ja-JP" dirty="0">
                <a:solidFill>
                  <a:schemeClr val="bg2"/>
                </a:solidFill>
              </a:rPr>
              <a:t> ex </a:t>
            </a:r>
            <a:r>
              <a:rPr kumimoji="1" lang="en-US" altLang="ja-JP" dirty="0" err="1">
                <a:solidFill>
                  <a:schemeClr val="bg2"/>
                </a:solidFill>
              </a:rPr>
              <a:t>eos</a:t>
            </a:r>
            <a:r>
              <a:rPr kumimoji="1" lang="en-US" altLang="ja-JP" dirty="0">
                <a:solidFill>
                  <a:schemeClr val="bg2"/>
                </a:solidFill>
              </a:rPr>
              <a:t>.</a:t>
            </a:r>
            <a:endParaRPr kumimoji="1" lang="ja-JP" altLang="en-US" dirty="0">
              <a:solidFill>
                <a:schemeClr val="bg2"/>
              </a:solidFill>
            </a:endParaRPr>
          </a:p>
        </p:txBody>
      </p:sp>
      <p:sp>
        <p:nvSpPr>
          <p:cNvPr id="19" name="TextBox 18"/>
          <p:cNvSpPr txBox="1"/>
          <p:nvPr/>
        </p:nvSpPr>
        <p:spPr>
          <a:xfrm>
            <a:off x="5057080"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86</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0" name="Oval 19"/>
          <p:cNvSpPr/>
          <p:nvPr/>
        </p:nvSpPr>
        <p:spPr>
          <a:xfrm>
            <a:off x="5957895"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Partial Circle 20"/>
          <p:cNvSpPr/>
          <p:nvPr/>
        </p:nvSpPr>
        <p:spPr>
          <a:xfrm>
            <a:off x="5584152" y="3250252"/>
            <a:ext cx="3011715" cy="3011715"/>
          </a:xfrm>
          <a:prstGeom prst="pie">
            <a:avLst>
              <a:gd name="adj1" fmla="val 16198186"/>
              <a:gd name="adj2" fmla="val 133242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Text Placeholder 20"/>
          <p:cNvSpPr txBox="1">
            <a:spLocks/>
          </p:cNvSpPr>
          <p:nvPr/>
        </p:nvSpPr>
        <p:spPr>
          <a:xfrm>
            <a:off x="5057080"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NORTH AMERICA</a:t>
            </a:r>
            <a:endParaRPr kumimoji="1" lang="ja-JP" altLang="en-US" sz="3200" dirty="0">
              <a:solidFill>
                <a:schemeClr val="bg2"/>
              </a:solidFill>
              <a:latin typeface="+mj-lt"/>
            </a:endParaRPr>
          </a:p>
        </p:txBody>
      </p:sp>
      <p:sp>
        <p:nvSpPr>
          <p:cNvPr id="23" name="Text Placeholder 21"/>
          <p:cNvSpPr txBox="1">
            <a:spLocks/>
          </p:cNvSpPr>
          <p:nvPr/>
        </p:nvSpPr>
        <p:spPr>
          <a:xfrm>
            <a:off x="5057080"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Ad vide </a:t>
            </a:r>
            <a:r>
              <a:rPr kumimoji="1" lang="en-US" altLang="ja-JP" dirty="0" err="1">
                <a:solidFill>
                  <a:schemeClr val="bg2"/>
                </a:solidFill>
              </a:rPr>
              <a:t>appetere</a:t>
            </a:r>
            <a:r>
              <a:rPr kumimoji="1" lang="en-US" altLang="ja-JP" dirty="0">
                <a:solidFill>
                  <a:schemeClr val="bg2"/>
                </a:solidFill>
              </a:rPr>
              <a:t> </a:t>
            </a:r>
            <a:r>
              <a:rPr kumimoji="1" lang="en-US" altLang="ja-JP" dirty="0" err="1">
                <a:solidFill>
                  <a:schemeClr val="bg2"/>
                </a:solidFill>
              </a:rPr>
              <a:t>definitionem</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appellantur</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eos</a:t>
            </a:r>
            <a:r>
              <a:rPr kumimoji="1" lang="en-US" altLang="ja-JP" dirty="0">
                <a:solidFill>
                  <a:schemeClr val="bg2"/>
                </a:solidFill>
              </a:rPr>
              <a:t> id, </a:t>
            </a:r>
            <a:r>
              <a:rPr kumimoji="1" lang="en-US" altLang="ja-JP" dirty="0">
                <a:solidFill>
                  <a:schemeClr val="accent1"/>
                </a:solidFill>
              </a:rPr>
              <a:t>ne </a:t>
            </a:r>
            <a:r>
              <a:rPr kumimoji="1" lang="en-US" altLang="ja-JP" dirty="0" err="1">
                <a:solidFill>
                  <a:schemeClr val="accent1"/>
                </a:solidFill>
              </a:rPr>
              <a:t>iuvaret</a:t>
            </a:r>
            <a:r>
              <a:rPr kumimoji="1" lang="en-US" altLang="ja-JP" dirty="0">
                <a:solidFill>
                  <a:schemeClr val="accent1"/>
                </a:solidFill>
              </a:rPr>
              <a:t> </a:t>
            </a:r>
            <a:r>
              <a:rPr kumimoji="1" lang="en-US" altLang="ja-JP" dirty="0" err="1">
                <a:solidFill>
                  <a:schemeClr val="accent1"/>
                </a:solidFill>
              </a:rPr>
              <a:t>perpetua</a:t>
            </a:r>
            <a:r>
              <a:rPr kumimoji="1" lang="en-US" altLang="ja-JP" dirty="0">
                <a:solidFill>
                  <a:schemeClr val="accent1"/>
                </a:solidFill>
              </a:rPr>
              <a:t> </a:t>
            </a:r>
            <a:r>
              <a:rPr kumimoji="1" lang="en-US" altLang="ja-JP" dirty="0" err="1">
                <a:solidFill>
                  <a:schemeClr val="accent1"/>
                </a:solidFill>
              </a:rPr>
              <a:t>consulatu</a:t>
            </a:r>
            <a:r>
              <a:rPr kumimoji="1" lang="en-US" altLang="ja-JP" dirty="0">
                <a:solidFill>
                  <a:schemeClr val="accent1"/>
                </a:solidFill>
              </a:rPr>
              <a:t> </a:t>
            </a:r>
            <a:r>
              <a:rPr kumimoji="1" lang="en-US" altLang="ja-JP" dirty="0" err="1">
                <a:solidFill>
                  <a:schemeClr val="accent1"/>
                </a:solidFill>
              </a:rPr>
              <a:t>vix</a:t>
            </a:r>
            <a:r>
              <a:rPr kumimoji="1" lang="en-US" altLang="ja-JP" dirty="0">
                <a:solidFill>
                  <a:schemeClr val="bg2"/>
                </a:solidFill>
              </a:rPr>
              <a:t>.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altera</a:t>
            </a:r>
            <a:r>
              <a:rPr kumimoji="1" lang="en-US" altLang="ja-JP" dirty="0">
                <a:solidFill>
                  <a:schemeClr val="bg2"/>
                </a:solidFill>
              </a:rPr>
              <a:t> </a:t>
            </a:r>
            <a:r>
              <a:rPr kumimoji="1" lang="en-US" altLang="ja-JP" dirty="0" err="1">
                <a:solidFill>
                  <a:schemeClr val="bg2"/>
                </a:solidFill>
              </a:rPr>
              <a:t>hendrerit</a:t>
            </a:r>
            <a:r>
              <a:rPr kumimoji="1" lang="en-US" altLang="ja-JP" dirty="0">
                <a:solidFill>
                  <a:schemeClr val="bg2"/>
                </a:solidFill>
              </a:rPr>
              <a:t>.</a:t>
            </a:r>
            <a:endParaRPr kumimoji="1" lang="ja-JP" altLang="en-US" dirty="0">
              <a:solidFill>
                <a:schemeClr val="bg2"/>
              </a:solidFill>
            </a:endParaRPr>
          </a:p>
        </p:txBody>
      </p:sp>
      <p:sp>
        <p:nvSpPr>
          <p:cNvPr id="24" name="TextBox 23"/>
          <p:cNvSpPr txBox="1"/>
          <p:nvPr/>
        </p:nvSpPr>
        <p:spPr>
          <a:xfrm>
            <a:off x="9122939"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77</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25" name="Oval 24"/>
          <p:cNvSpPr/>
          <p:nvPr/>
        </p:nvSpPr>
        <p:spPr>
          <a:xfrm>
            <a:off x="10023754"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Partial Circle 25"/>
          <p:cNvSpPr/>
          <p:nvPr/>
        </p:nvSpPr>
        <p:spPr>
          <a:xfrm>
            <a:off x="9650011" y="3250252"/>
            <a:ext cx="3011715" cy="3011715"/>
          </a:xfrm>
          <a:prstGeom prst="pie">
            <a:avLst>
              <a:gd name="adj1" fmla="val 16198186"/>
              <a:gd name="adj2" fmla="val 112933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Text Placeholder 20"/>
          <p:cNvSpPr txBox="1">
            <a:spLocks/>
          </p:cNvSpPr>
          <p:nvPr/>
        </p:nvSpPr>
        <p:spPr>
          <a:xfrm>
            <a:off x="9122939"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ASIA</a:t>
            </a:r>
            <a:endParaRPr kumimoji="1" lang="ja-JP" altLang="en-US" sz="3200" dirty="0">
              <a:solidFill>
                <a:schemeClr val="bg2"/>
              </a:solidFill>
              <a:latin typeface="+mj-lt"/>
            </a:endParaRPr>
          </a:p>
        </p:txBody>
      </p:sp>
      <p:sp>
        <p:nvSpPr>
          <p:cNvPr id="28" name="Text Placeholder 21"/>
          <p:cNvSpPr txBox="1">
            <a:spLocks/>
          </p:cNvSpPr>
          <p:nvPr/>
        </p:nvSpPr>
        <p:spPr>
          <a:xfrm>
            <a:off x="9122939"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Quo </a:t>
            </a:r>
            <a:r>
              <a:rPr kumimoji="1" lang="en-US" altLang="ja-JP" dirty="0" err="1">
                <a:solidFill>
                  <a:schemeClr val="bg2"/>
                </a:solidFill>
              </a:rPr>
              <a:t>quando</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in </a:t>
            </a:r>
            <a:r>
              <a:rPr kumimoji="1" lang="en-US" altLang="ja-JP" dirty="0" err="1">
                <a:solidFill>
                  <a:schemeClr val="bg2"/>
                </a:solidFill>
              </a:rPr>
              <a:t>pri</a:t>
            </a:r>
            <a:r>
              <a:rPr kumimoji="1" lang="en-US" altLang="ja-JP" dirty="0">
                <a:solidFill>
                  <a:schemeClr val="bg2"/>
                </a:solidFill>
              </a:rPr>
              <a:t> liber </a:t>
            </a:r>
            <a:r>
              <a:rPr kumimoji="1" lang="en-US" altLang="ja-JP" dirty="0" err="1">
                <a:solidFill>
                  <a:schemeClr val="bg2"/>
                </a:solidFill>
              </a:rPr>
              <a:t>fastidii</a:t>
            </a:r>
            <a:r>
              <a:rPr kumimoji="1" lang="en-US" altLang="ja-JP" dirty="0">
                <a:solidFill>
                  <a:schemeClr val="bg2"/>
                </a:solidFill>
              </a:rPr>
              <a:t> </a:t>
            </a:r>
            <a:r>
              <a:rPr kumimoji="1" lang="en-US" altLang="ja-JP" dirty="0" err="1">
                <a:solidFill>
                  <a:schemeClr val="bg2"/>
                </a:solidFill>
              </a:rPr>
              <a:t>oporteat</a:t>
            </a:r>
            <a:r>
              <a:rPr kumimoji="1" lang="en-US" altLang="ja-JP" dirty="0">
                <a:solidFill>
                  <a:schemeClr val="bg2"/>
                </a:solidFill>
              </a:rPr>
              <a:t>. An </a:t>
            </a:r>
            <a:r>
              <a:rPr kumimoji="1" lang="en-US" altLang="ja-JP" dirty="0" err="1">
                <a:solidFill>
                  <a:schemeClr val="bg2"/>
                </a:solidFill>
              </a:rPr>
              <a:t>est</a:t>
            </a:r>
            <a:r>
              <a:rPr kumimoji="1" lang="en-US" altLang="ja-JP" dirty="0">
                <a:solidFill>
                  <a:schemeClr val="bg2"/>
                </a:solidFill>
              </a:rPr>
              <a:t> </a:t>
            </a:r>
            <a:r>
              <a:rPr kumimoji="1" lang="en-US" altLang="ja-JP" dirty="0" err="1">
                <a:solidFill>
                  <a:schemeClr val="bg2"/>
                </a:solidFill>
              </a:rPr>
              <a:t>doctus</a:t>
            </a:r>
            <a:r>
              <a:rPr kumimoji="1" lang="en-US" altLang="ja-JP" dirty="0">
                <a:solidFill>
                  <a:schemeClr val="bg2"/>
                </a:solidFill>
              </a:rPr>
              <a:t> </a:t>
            </a:r>
            <a:r>
              <a:rPr kumimoji="1" lang="en-US" altLang="ja-JP" dirty="0" err="1">
                <a:solidFill>
                  <a:schemeClr val="bg2"/>
                </a:solidFill>
              </a:rPr>
              <a:t>aperiri</a:t>
            </a:r>
            <a:r>
              <a:rPr kumimoji="1" lang="en-US" altLang="ja-JP" dirty="0">
                <a:solidFill>
                  <a:schemeClr val="bg2"/>
                </a:solidFill>
              </a:rPr>
              <a:t> </a:t>
            </a:r>
            <a:r>
              <a:rPr kumimoji="1" lang="en-US" altLang="ja-JP" dirty="0" err="1">
                <a:solidFill>
                  <a:schemeClr val="bg2"/>
                </a:solidFill>
              </a:rPr>
              <a:t>quaestio</a:t>
            </a:r>
            <a:r>
              <a:rPr kumimoji="1" lang="en-US" altLang="ja-JP" dirty="0">
                <a:solidFill>
                  <a:schemeClr val="bg2"/>
                </a:solidFill>
              </a:rPr>
              <a:t>, </a:t>
            </a:r>
            <a:r>
              <a:rPr kumimoji="1" lang="en-US" altLang="ja-JP" dirty="0" err="1">
                <a:solidFill>
                  <a:schemeClr val="bg2"/>
                </a:solidFill>
              </a:rPr>
              <a:t>phaedrum</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ut.</a:t>
            </a:r>
            <a:endParaRPr kumimoji="1" lang="ja-JP" altLang="en-US" dirty="0">
              <a:solidFill>
                <a:schemeClr val="bg2"/>
              </a:solidFill>
            </a:endParaRPr>
          </a:p>
        </p:txBody>
      </p:sp>
      <p:sp>
        <p:nvSpPr>
          <p:cNvPr id="29" name="TextBox 28"/>
          <p:cNvSpPr txBox="1"/>
          <p:nvPr/>
        </p:nvSpPr>
        <p:spPr>
          <a:xfrm>
            <a:off x="13188798" y="2362636"/>
            <a:ext cx="2032929" cy="1569660"/>
          </a:xfrm>
          <a:prstGeom prst="rect">
            <a:avLst/>
          </a:prstGeom>
          <a:noFill/>
        </p:spPr>
        <p:txBody>
          <a:bodyPr wrap="none" rtlCol="0" anchor="b">
            <a:spAutoFit/>
          </a:bodyPr>
          <a:lstStyle/>
          <a:p>
            <a:r>
              <a:rPr kumimoji="1" lang="en-US" altLang="ja-JP" sz="9600" i="1" dirty="0">
                <a:solidFill>
                  <a:schemeClr val="tx1">
                    <a:lumMod val="75000"/>
                    <a:lumOff val="25000"/>
                  </a:schemeClr>
                </a:solidFill>
              </a:rPr>
              <a:t>80</a:t>
            </a:r>
            <a:r>
              <a:rPr kumimoji="1" lang="en-US" altLang="ja-JP" sz="5400" i="1" dirty="0">
                <a:solidFill>
                  <a:schemeClr val="tx1">
                    <a:lumMod val="75000"/>
                    <a:lumOff val="25000"/>
                  </a:schemeClr>
                </a:solidFill>
              </a:rPr>
              <a:t>%</a:t>
            </a:r>
            <a:endParaRPr kumimoji="1" lang="ja-JP" altLang="en-US" sz="5400" i="1" dirty="0">
              <a:solidFill>
                <a:schemeClr val="tx1">
                  <a:lumMod val="75000"/>
                  <a:lumOff val="25000"/>
                </a:schemeClr>
              </a:solidFill>
            </a:endParaRPr>
          </a:p>
        </p:txBody>
      </p:sp>
      <p:sp>
        <p:nvSpPr>
          <p:cNvPr id="30" name="Oval 29"/>
          <p:cNvSpPr/>
          <p:nvPr/>
        </p:nvSpPr>
        <p:spPr>
          <a:xfrm>
            <a:off x="14089613" y="3623995"/>
            <a:ext cx="2264228" cy="226422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Partial Circle 30"/>
          <p:cNvSpPr/>
          <p:nvPr/>
        </p:nvSpPr>
        <p:spPr>
          <a:xfrm>
            <a:off x="13715870" y="3250252"/>
            <a:ext cx="3011715" cy="3011715"/>
          </a:xfrm>
          <a:prstGeom prst="pie">
            <a:avLst>
              <a:gd name="adj1" fmla="val 16198186"/>
              <a:gd name="adj2" fmla="val 123961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Text Placeholder 20"/>
          <p:cNvSpPr txBox="1">
            <a:spLocks/>
          </p:cNvSpPr>
          <p:nvPr/>
        </p:nvSpPr>
        <p:spPr>
          <a:xfrm>
            <a:off x="13188798" y="6657023"/>
            <a:ext cx="3971150"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lnSpc>
                <a:spcPct val="100000"/>
              </a:lnSpc>
              <a:spcBef>
                <a:spcPts val="0"/>
              </a:spcBef>
            </a:pPr>
            <a:r>
              <a:rPr kumimoji="1" lang="en-US" altLang="ja-JP" sz="3200" dirty="0">
                <a:solidFill>
                  <a:schemeClr val="bg2"/>
                </a:solidFill>
                <a:latin typeface="+mj-lt"/>
              </a:rPr>
              <a:t>AFRICA</a:t>
            </a:r>
            <a:endParaRPr kumimoji="1" lang="ja-JP" altLang="en-US" sz="3200" dirty="0">
              <a:solidFill>
                <a:schemeClr val="bg2"/>
              </a:solidFill>
              <a:latin typeface="+mj-lt"/>
            </a:endParaRPr>
          </a:p>
        </p:txBody>
      </p:sp>
      <p:sp>
        <p:nvSpPr>
          <p:cNvPr id="33" name="Text Placeholder 21"/>
          <p:cNvSpPr txBox="1">
            <a:spLocks/>
          </p:cNvSpPr>
          <p:nvPr/>
        </p:nvSpPr>
        <p:spPr>
          <a:xfrm>
            <a:off x="13188798" y="7240348"/>
            <a:ext cx="3971150"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Magna </a:t>
            </a:r>
            <a:r>
              <a:rPr kumimoji="1" lang="en-US" altLang="ja-JP" dirty="0" err="1">
                <a:solidFill>
                  <a:schemeClr val="bg2"/>
                </a:solidFill>
              </a:rPr>
              <a:t>urbanitas</a:t>
            </a:r>
            <a:r>
              <a:rPr kumimoji="1" lang="en-US" altLang="ja-JP" dirty="0">
                <a:solidFill>
                  <a:schemeClr val="bg2"/>
                </a:solidFill>
              </a:rPr>
              <a:t> </a:t>
            </a:r>
            <a:r>
              <a:rPr kumimoji="1" lang="en-US" altLang="ja-JP" dirty="0" err="1">
                <a:solidFill>
                  <a:schemeClr val="bg2"/>
                </a:solidFill>
              </a:rPr>
              <a:t>inciderint</a:t>
            </a:r>
            <a:r>
              <a:rPr kumimoji="1" lang="en-US" altLang="ja-JP" dirty="0">
                <a:solidFill>
                  <a:schemeClr val="bg2"/>
                </a:solidFill>
              </a:rPr>
              <a:t> in </a:t>
            </a:r>
            <a:r>
              <a:rPr kumimoji="1" lang="en-US" altLang="ja-JP" dirty="0" err="1">
                <a:solidFill>
                  <a:schemeClr val="bg2"/>
                </a:solidFill>
              </a:rPr>
              <a:t>nec</a:t>
            </a:r>
            <a:r>
              <a:rPr kumimoji="1" lang="en-US" altLang="ja-JP" dirty="0">
                <a:solidFill>
                  <a:schemeClr val="bg2"/>
                </a:solidFill>
              </a:rPr>
              <a:t>, an </a:t>
            </a:r>
            <a:r>
              <a:rPr kumimoji="1" lang="en-US" altLang="ja-JP" dirty="0" err="1">
                <a:solidFill>
                  <a:schemeClr val="bg2"/>
                </a:solidFill>
              </a:rPr>
              <a:t>eos</a:t>
            </a:r>
            <a:r>
              <a:rPr kumimoji="1" lang="en-US" altLang="ja-JP" dirty="0">
                <a:solidFill>
                  <a:schemeClr val="bg2"/>
                </a:solidFill>
              </a:rPr>
              <a:t> </a:t>
            </a:r>
            <a:r>
              <a:rPr kumimoji="1" lang="en-US" altLang="ja-JP" dirty="0" err="1">
                <a:solidFill>
                  <a:schemeClr val="bg2"/>
                </a:solidFill>
              </a:rPr>
              <a:t>insolens</a:t>
            </a:r>
            <a:r>
              <a:rPr kumimoji="1" lang="en-US" altLang="ja-JP" dirty="0">
                <a:solidFill>
                  <a:schemeClr val="bg2"/>
                </a:solidFill>
              </a:rPr>
              <a:t> </a:t>
            </a:r>
            <a:r>
              <a:rPr kumimoji="1" lang="en-US" altLang="ja-JP" dirty="0" err="1">
                <a:solidFill>
                  <a:schemeClr val="bg2"/>
                </a:solidFill>
              </a:rPr>
              <a:t>laboramus</a:t>
            </a:r>
            <a:r>
              <a:rPr kumimoji="1" lang="en-US" altLang="ja-JP" dirty="0">
                <a:solidFill>
                  <a:schemeClr val="accent1"/>
                </a:solidFill>
              </a:rPr>
              <a:t>. </a:t>
            </a:r>
            <a:r>
              <a:rPr kumimoji="1" lang="en-US" altLang="ja-JP" dirty="0" err="1">
                <a:solidFill>
                  <a:schemeClr val="accent1"/>
                </a:solidFill>
              </a:rPr>
              <a:t>Dicunt</a:t>
            </a:r>
            <a:r>
              <a:rPr kumimoji="1" lang="en-US" altLang="ja-JP" dirty="0">
                <a:solidFill>
                  <a:schemeClr val="accent1"/>
                </a:solidFill>
              </a:rPr>
              <a:t> </a:t>
            </a:r>
            <a:r>
              <a:rPr kumimoji="1" lang="en-US" altLang="ja-JP" dirty="0" err="1">
                <a:solidFill>
                  <a:schemeClr val="accent1"/>
                </a:solidFill>
              </a:rPr>
              <a:t>molestie</a:t>
            </a:r>
            <a:r>
              <a:rPr kumimoji="1" lang="en-US" altLang="ja-JP" dirty="0">
                <a:solidFill>
                  <a:schemeClr val="accent1"/>
                </a:solidFill>
              </a:rPr>
              <a:t> </a:t>
            </a:r>
            <a:r>
              <a:rPr kumimoji="1" lang="en-US" altLang="ja-JP" dirty="0" err="1">
                <a:solidFill>
                  <a:schemeClr val="accent1"/>
                </a:solidFill>
              </a:rPr>
              <a:t>usu</a:t>
            </a:r>
            <a:r>
              <a:rPr kumimoji="1" lang="en-US" altLang="ja-JP" dirty="0">
                <a:solidFill>
                  <a:schemeClr val="accent1"/>
                </a:solidFill>
              </a:rPr>
              <a:t> </a:t>
            </a:r>
            <a:r>
              <a:rPr kumimoji="1" lang="en-US" altLang="ja-JP" dirty="0" err="1">
                <a:solidFill>
                  <a:schemeClr val="accent1"/>
                </a:solidFill>
              </a:rPr>
              <a:t>eu</a:t>
            </a:r>
            <a:r>
              <a:rPr kumimoji="1" lang="en-US" altLang="ja-JP" dirty="0">
                <a:solidFill>
                  <a:schemeClr val="bg2"/>
                </a:solidFill>
              </a:rPr>
              <a:t>, </a:t>
            </a:r>
            <a:r>
              <a:rPr kumimoji="1" lang="en-US" altLang="ja-JP" dirty="0" err="1">
                <a:solidFill>
                  <a:schemeClr val="bg2"/>
                </a:solidFill>
              </a:rPr>
              <a:t>ei</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iracundia</a:t>
            </a:r>
            <a:r>
              <a:rPr kumimoji="1" lang="en-US" altLang="ja-JP" dirty="0">
                <a:solidFill>
                  <a:schemeClr val="bg2"/>
                </a:solidFill>
              </a:rPr>
              <a:t>.</a:t>
            </a:r>
            <a:endParaRPr kumimoji="1" lang="ja-JP" altLang="en-US" dirty="0">
              <a:solidFill>
                <a:schemeClr val="bg2"/>
              </a:solidFill>
            </a:endParaRPr>
          </a:p>
        </p:txBody>
      </p:sp>
      <p:sp>
        <p:nvSpPr>
          <p:cNvPr id="7" name="Slide Number Placeholder 6"/>
          <p:cNvSpPr>
            <a:spLocks noGrp="1"/>
          </p:cNvSpPr>
          <p:nvPr>
            <p:ph type="sldNum" sz="quarter" idx="11"/>
          </p:nvPr>
        </p:nvSpPr>
        <p:spPr/>
        <p:txBody>
          <a:bodyPr/>
          <a:lstStyle/>
          <a:p>
            <a:fld id="{03EB59E2-90B9-4CD3-AC74-D672227E13C3}" type="slidenum">
              <a:rPr lang="en-US" smtClean="0"/>
              <a:pPr/>
              <a:t>72</a:t>
            </a:fld>
            <a:endParaRPr lang="en-US" dirty="0"/>
          </a:p>
        </p:txBody>
      </p:sp>
    </p:spTree>
    <p:extLst>
      <p:ext uri="{BB962C8B-B14F-4D97-AF65-F5344CB8AC3E}">
        <p14:creationId xmlns:p14="http://schemas.microsoft.com/office/powerpoint/2010/main" val="3234909825"/>
      </p:ext>
    </p:extLst>
  </p:cSld>
  <p:clrMapOvr>
    <a:masterClrMapping/>
  </p:clrMapOvr>
  <mc:AlternateContent xmlns:mc="http://schemas.openxmlformats.org/markup-compatibility/2006" xmlns:p14="http://schemas.microsoft.com/office/powerpoint/2010/main">
    <mc:Choice Requires="p14">
      <p:transition spd="slow" p14:dur="1250" advTm="14314">
        <p14:flip dir="r"/>
      </p:transition>
    </mc:Choice>
    <mc:Fallback xmlns="">
      <p:transition spd="slow" advTm="1431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60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1100"/>
                            </p:stCondLst>
                            <p:childTnLst>
                              <p:par>
                                <p:cTn id="9" presetID="21"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heel(1)">
                                      <p:cBhvr>
                                        <p:cTn id="11" dur="1000"/>
                                        <p:tgtEl>
                                          <p:spTgt spid="6"/>
                                        </p:tgtEl>
                                      </p:cBhvr>
                                    </p:animEffect>
                                  </p:childTnLst>
                                </p:cTn>
                              </p:par>
                            </p:childTnLst>
                          </p:cTn>
                        </p:par>
                        <p:par>
                          <p:cTn id="12" fill="hold">
                            <p:stCondLst>
                              <p:cond delay="2100"/>
                            </p:stCondLst>
                            <p:childTnLst>
                              <p:par>
                                <p:cTn id="13" presetID="2" presetClass="entr" presetSubtype="1" decel="10000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ppt_x"/>
                                          </p:val>
                                        </p:tav>
                                        <p:tav tm="100000">
                                          <p:val>
                                            <p:strVal val="#ppt_x"/>
                                          </p:val>
                                        </p:tav>
                                      </p:tavLst>
                                    </p:anim>
                                    <p:anim calcmode="lin" valueType="num">
                                      <p:cBhvr additive="base">
                                        <p:cTn id="16" dur="750" fill="hold"/>
                                        <p:tgtEl>
                                          <p:spTgt spid="9"/>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750" fill="hold"/>
                                        <p:tgtEl>
                                          <p:spTgt spid="9"/>
                                        </p:tgtEl>
                                        <p:attrNameLst>
                                          <p:attrName>ppt_w</p:attrName>
                                        </p:attrNameLst>
                                      </p:cBhvr>
                                      <p:tavLst>
                                        <p:tav tm="0">
                                          <p:val>
                                            <p:fltVal val="0"/>
                                          </p:val>
                                        </p:tav>
                                        <p:tav tm="100000">
                                          <p:val>
                                            <p:strVal val="#ppt_w"/>
                                          </p:val>
                                        </p:tav>
                                      </p:tavLst>
                                    </p:anim>
                                    <p:anim calcmode="lin" valueType="num">
                                      <p:cBhvr>
                                        <p:cTn id="20" dur="750" fill="hold"/>
                                        <p:tgtEl>
                                          <p:spTgt spid="9"/>
                                        </p:tgtEl>
                                        <p:attrNameLst>
                                          <p:attrName>ppt_h</p:attrName>
                                        </p:attrNameLst>
                                      </p:cBhvr>
                                      <p:tavLst>
                                        <p:tav tm="0">
                                          <p:val>
                                            <p:fltVal val="0"/>
                                          </p:val>
                                        </p:tav>
                                        <p:tav tm="100000">
                                          <p:val>
                                            <p:strVal val="#ppt_h"/>
                                          </p:val>
                                        </p:tav>
                                      </p:tavLst>
                                    </p:anim>
                                    <p:anim calcmode="lin" valueType="num">
                                      <p:cBhvr>
                                        <p:cTn id="21" dur="750" fill="hold"/>
                                        <p:tgtEl>
                                          <p:spTgt spid="9"/>
                                        </p:tgtEl>
                                        <p:attrNameLst>
                                          <p:attrName>style.rotation</p:attrName>
                                        </p:attrNameLst>
                                      </p:cBhvr>
                                      <p:tavLst>
                                        <p:tav tm="0">
                                          <p:val>
                                            <p:fltVal val="360"/>
                                          </p:val>
                                        </p:tav>
                                        <p:tav tm="100000">
                                          <p:val>
                                            <p:fltVal val="0"/>
                                          </p:val>
                                        </p:tav>
                                      </p:tavLst>
                                    </p:anim>
                                    <p:animEffect transition="in" filter="fade">
                                      <p:cBhvr>
                                        <p:cTn id="22" dur="750"/>
                                        <p:tgtEl>
                                          <p:spTgt spid="9"/>
                                        </p:tgtEl>
                                      </p:cBhvr>
                                    </p:animEffect>
                                  </p:childTnLst>
                                </p:cTn>
                              </p:par>
                            </p:childTnLst>
                          </p:cTn>
                        </p:par>
                        <p:par>
                          <p:cTn id="23" fill="hold">
                            <p:stCondLst>
                              <p:cond delay="2850"/>
                            </p:stCondLst>
                            <p:childTnLst>
                              <p:par>
                                <p:cTn id="24" presetID="2" presetClass="entr" presetSubtype="4" decel="100000" fill="hold" grpId="0" nodeType="afterEffect">
                                  <p:stCondLst>
                                    <p:cond delay="25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35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ppt_x"/>
                                          </p:val>
                                        </p:tav>
                                        <p:tav tm="100000">
                                          <p:val>
                                            <p:strVal val="#ppt_x"/>
                                          </p:val>
                                        </p:tav>
                                      </p:tavLst>
                                    </p:anim>
                                    <p:anim calcmode="lin" valueType="num">
                                      <p:cBhvr additive="base">
                                        <p:cTn id="31" dur="500" fill="hold"/>
                                        <p:tgtEl>
                                          <p:spTgt spid="11"/>
                                        </p:tgtEl>
                                        <p:attrNameLst>
                                          <p:attrName>ppt_y</p:attrName>
                                        </p:attrNameLst>
                                      </p:cBhvr>
                                      <p:tavLst>
                                        <p:tav tm="0">
                                          <p:val>
                                            <p:strVal val="1+#ppt_h/2"/>
                                          </p:val>
                                        </p:tav>
                                        <p:tav tm="100000">
                                          <p:val>
                                            <p:strVal val="#ppt_y"/>
                                          </p:val>
                                        </p:tav>
                                      </p:tavLst>
                                    </p:anim>
                                  </p:childTnLst>
                                </p:cTn>
                              </p:par>
                            </p:childTnLst>
                          </p:cTn>
                        </p:par>
                        <p:par>
                          <p:cTn id="32" fill="hold">
                            <p:stCondLst>
                              <p:cond delay="37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200"/>
                            </p:stCondLst>
                            <p:childTnLst>
                              <p:par>
                                <p:cTn id="37" presetID="21" presetClass="entr" presetSubtype="1"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wheel(1)">
                                      <p:cBhvr>
                                        <p:cTn id="39" dur="1000"/>
                                        <p:tgtEl>
                                          <p:spTgt spid="21"/>
                                        </p:tgtEl>
                                      </p:cBhvr>
                                    </p:animEffect>
                                  </p:childTnLst>
                                </p:cTn>
                              </p:par>
                            </p:childTnLst>
                          </p:cTn>
                        </p:par>
                        <p:par>
                          <p:cTn id="40" fill="hold">
                            <p:stCondLst>
                              <p:cond delay="5200"/>
                            </p:stCondLst>
                            <p:childTnLst>
                              <p:par>
                                <p:cTn id="41" presetID="2" presetClass="entr" presetSubtype="1" decel="10000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750" fill="hold"/>
                                        <p:tgtEl>
                                          <p:spTgt spid="19"/>
                                        </p:tgtEl>
                                        <p:attrNameLst>
                                          <p:attrName>ppt_x</p:attrName>
                                        </p:attrNameLst>
                                      </p:cBhvr>
                                      <p:tavLst>
                                        <p:tav tm="0">
                                          <p:val>
                                            <p:strVal val="#ppt_x"/>
                                          </p:val>
                                        </p:tav>
                                        <p:tav tm="100000">
                                          <p:val>
                                            <p:strVal val="#ppt_x"/>
                                          </p:val>
                                        </p:tav>
                                      </p:tavLst>
                                    </p:anim>
                                    <p:anim calcmode="lin" valueType="num">
                                      <p:cBhvr additive="base">
                                        <p:cTn id="44" dur="750" fill="hold"/>
                                        <p:tgtEl>
                                          <p:spTgt spid="19"/>
                                        </p:tgtEl>
                                        <p:attrNameLst>
                                          <p:attrName>ppt_y</p:attrName>
                                        </p:attrNameLst>
                                      </p:cBhvr>
                                      <p:tavLst>
                                        <p:tav tm="0">
                                          <p:val>
                                            <p:strVal val="0-#ppt_h/2"/>
                                          </p:val>
                                        </p:tav>
                                        <p:tav tm="100000">
                                          <p:val>
                                            <p:strVal val="#ppt_y"/>
                                          </p:val>
                                        </p:tav>
                                      </p:tavLst>
                                    </p:anim>
                                  </p:childTnLst>
                                </p:cTn>
                              </p:par>
                              <p:par>
                                <p:cTn id="45" presetID="49" presetClass="entr" presetSubtype="0" decel="100000" fill="hold" grpId="1"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p:cTn id="47" dur="750" fill="hold"/>
                                        <p:tgtEl>
                                          <p:spTgt spid="19"/>
                                        </p:tgtEl>
                                        <p:attrNameLst>
                                          <p:attrName>ppt_w</p:attrName>
                                        </p:attrNameLst>
                                      </p:cBhvr>
                                      <p:tavLst>
                                        <p:tav tm="0">
                                          <p:val>
                                            <p:fltVal val="0"/>
                                          </p:val>
                                        </p:tav>
                                        <p:tav tm="100000">
                                          <p:val>
                                            <p:strVal val="#ppt_w"/>
                                          </p:val>
                                        </p:tav>
                                      </p:tavLst>
                                    </p:anim>
                                    <p:anim calcmode="lin" valueType="num">
                                      <p:cBhvr>
                                        <p:cTn id="48" dur="750" fill="hold"/>
                                        <p:tgtEl>
                                          <p:spTgt spid="19"/>
                                        </p:tgtEl>
                                        <p:attrNameLst>
                                          <p:attrName>ppt_h</p:attrName>
                                        </p:attrNameLst>
                                      </p:cBhvr>
                                      <p:tavLst>
                                        <p:tav tm="0">
                                          <p:val>
                                            <p:fltVal val="0"/>
                                          </p:val>
                                        </p:tav>
                                        <p:tav tm="100000">
                                          <p:val>
                                            <p:strVal val="#ppt_h"/>
                                          </p:val>
                                        </p:tav>
                                      </p:tavLst>
                                    </p:anim>
                                    <p:anim calcmode="lin" valueType="num">
                                      <p:cBhvr>
                                        <p:cTn id="49" dur="750" fill="hold"/>
                                        <p:tgtEl>
                                          <p:spTgt spid="19"/>
                                        </p:tgtEl>
                                        <p:attrNameLst>
                                          <p:attrName>style.rotation</p:attrName>
                                        </p:attrNameLst>
                                      </p:cBhvr>
                                      <p:tavLst>
                                        <p:tav tm="0">
                                          <p:val>
                                            <p:fltVal val="360"/>
                                          </p:val>
                                        </p:tav>
                                        <p:tav tm="100000">
                                          <p:val>
                                            <p:fltVal val="0"/>
                                          </p:val>
                                        </p:tav>
                                      </p:tavLst>
                                    </p:anim>
                                    <p:animEffect transition="in" filter="fade">
                                      <p:cBhvr>
                                        <p:cTn id="50" dur="750"/>
                                        <p:tgtEl>
                                          <p:spTgt spid="19"/>
                                        </p:tgtEl>
                                      </p:cBhvr>
                                    </p:animEffect>
                                  </p:childTnLst>
                                </p:cTn>
                              </p:par>
                            </p:childTnLst>
                          </p:cTn>
                        </p:par>
                        <p:par>
                          <p:cTn id="51" fill="hold">
                            <p:stCondLst>
                              <p:cond delay="5950"/>
                            </p:stCondLst>
                            <p:childTnLst>
                              <p:par>
                                <p:cTn id="52" presetID="2" presetClass="entr" presetSubtype="4" decel="100000" fill="hold" grpId="0" nodeType="afterEffect">
                                  <p:stCondLst>
                                    <p:cond delay="25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fill="hold"/>
                                        <p:tgtEl>
                                          <p:spTgt spid="22"/>
                                        </p:tgtEl>
                                        <p:attrNameLst>
                                          <p:attrName>ppt_x</p:attrName>
                                        </p:attrNameLst>
                                      </p:cBhvr>
                                      <p:tavLst>
                                        <p:tav tm="0">
                                          <p:val>
                                            <p:strVal val="#ppt_x"/>
                                          </p:val>
                                        </p:tav>
                                        <p:tav tm="100000">
                                          <p:val>
                                            <p:strVal val="#ppt_x"/>
                                          </p:val>
                                        </p:tav>
                                      </p:tavLst>
                                    </p:anim>
                                    <p:anim calcmode="lin" valueType="num">
                                      <p:cBhvr additive="base">
                                        <p:cTn id="55" dur="500" fill="hold"/>
                                        <p:tgtEl>
                                          <p:spTgt spid="22"/>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35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fill="hold"/>
                                        <p:tgtEl>
                                          <p:spTgt spid="23"/>
                                        </p:tgtEl>
                                        <p:attrNameLst>
                                          <p:attrName>ppt_x</p:attrName>
                                        </p:attrNameLst>
                                      </p:cBhvr>
                                      <p:tavLst>
                                        <p:tav tm="0">
                                          <p:val>
                                            <p:strVal val="#ppt_x"/>
                                          </p:val>
                                        </p:tav>
                                        <p:tav tm="100000">
                                          <p:val>
                                            <p:strVal val="#ppt_x"/>
                                          </p:val>
                                        </p:tav>
                                      </p:tavLst>
                                    </p:anim>
                                    <p:anim calcmode="lin" valueType="num">
                                      <p:cBhvr additive="base">
                                        <p:cTn id="59" dur="500" fill="hold"/>
                                        <p:tgtEl>
                                          <p:spTgt spid="23"/>
                                        </p:tgtEl>
                                        <p:attrNameLst>
                                          <p:attrName>ppt_y</p:attrName>
                                        </p:attrNameLst>
                                      </p:cBhvr>
                                      <p:tavLst>
                                        <p:tav tm="0">
                                          <p:val>
                                            <p:strVal val="1+#ppt_h/2"/>
                                          </p:val>
                                        </p:tav>
                                        <p:tav tm="100000">
                                          <p:val>
                                            <p:strVal val="#ppt_y"/>
                                          </p:val>
                                        </p:tav>
                                      </p:tavLst>
                                    </p:anim>
                                  </p:childTnLst>
                                </p:cTn>
                              </p:par>
                            </p:childTnLst>
                          </p:cTn>
                        </p:par>
                        <p:par>
                          <p:cTn id="60" fill="hold">
                            <p:stCondLst>
                              <p:cond delay="6800"/>
                            </p:stCondLst>
                            <p:childTnLst>
                              <p:par>
                                <p:cTn id="61" presetID="10" presetClass="entr" presetSubtype="0" fill="hold" grpId="0" nodeType="after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500"/>
                                        <p:tgtEl>
                                          <p:spTgt spid="25"/>
                                        </p:tgtEl>
                                      </p:cBhvr>
                                    </p:animEffect>
                                  </p:childTnLst>
                                </p:cTn>
                              </p:par>
                            </p:childTnLst>
                          </p:cTn>
                        </p:par>
                        <p:par>
                          <p:cTn id="64" fill="hold">
                            <p:stCondLst>
                              <p:cond delay="7300"/>
                            </p:stCondLst>
                            <p:childTnLst>
                              <p:par>
                                <p:cTn id="65" presetID="21" presetClass="entr" presetSubtype="1"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wheel(1)">
                                      <p:cBhvr>
                                        <p:cTn id="67" dur="1000"/>
                                        <p:tgtEl>
                                          <p:spTgt spid="26"/>
                                        </p:tgtEl>
                                      </p:cBhvr>
                                    </p:animEffect>
                                  </p:childTnLst>
                                </p:cTn>
                              </p:par>
                            </p:childTnLst>
                          </p:cTn>
                        </p:par>
                        <p:par>
                          <p:cTn id="68" fill="hold">
                            <p:stCondLst>
                              <p:cond delay="8300"/>
                            </p:stCondLst>
                            <p:childTnLst>
                              <p:par>
                                <p:cTn id="69" presetID="2" presetClass="entr" presetSubtype="1" decel="100000" fill="hold" grpId="0" nodeType="afterEffect">
                                  <p:stCondLst>
                                    <p:cond delay="0"/>
                                  </p:stCondLst>
                                  <p:childTnLst>
                                    <p:set>
                                      <p:cBhvr>
                                        <p:cTn id="70" dur="1" fill="hold">
                                          <p:stCondLst>
                                            <p:cond delay="0"/>
                                          </p:stCondLst>
                                        </p:cTn>
                                        <p:tgtEl>
                                          <p:spTgt spid="24"/>
                                        </p:tgtEl>
                                        <p:attrNameLst>
                                          <p:attrName>style.visibility</p:attrName>
                                        </p:attrNameLst>
                                      </p:cBhvr>
                                      <p:to>
                                        <p:strVal val="visible"/>
                                      </p:to>
                                    </p:set>
                                    <p:anim calcmode="lin" valueType="num">
                                      <p:cBhvr additive="base">
                                        <p:cTn id="71" dur="750" fill="hold"/>
                                        <p:tgtEl>
                                          <p:spTgt spid="24"/>
                                        </p:tgtEl>
                                        <p:attrNameLst>
                                          <p:attrName>ppt_x</p:attrName>
                                        </p:attrNameLst>
                                      </p:cBhvr>
                                      <p:tavLst>
                                        <p:tav tm="0">
                                          <p:val>
                                            <p:strVal val="#ppt_x"/>
                                          </p:val>
                                        </p:tav>
                                        <p:tav tm="100000">
                                          <p:val>
                                            <p:strVal val="#ppt_x"/>
                                          </p:val>
                                        </p:tav>
                                      </p:tavLst>
                                    </p:anim>
                                    <p:anim calcmode="lin" valueType="num">
                                      <p:cBhvr additive="base">
                                        <p:cTn id="72" dur="750" fill="hold"/>
                                        <p:tgtEl>
                                          <p:spTgt spid="24"/>
                                        </p:tgtEl>
                                        <p:attrNameLst>
                                          <p:attrName>ppt_y</p:attrName>
                                        </p:attrNameLst>
                                      </p:cBhvr>
                                      <p:tavLst>
                                        <p:tav tm="0">
                                          <p:val>
                                            <p:strVal val="0-#ppt_h/2"/>
                                          </p:val>
                                        </p:tav>
                                        <p:tav tm="100000">
                                          <p:val>
                                            <p:strVal val="#ppt_y"/>
                                          </p:val>
                                        </p:tav>
                                      </p:tavLst>
                                    </p:anim>
                                  </p:childTnLst>
                                </p:cTn>
                              </p:par>
                              <p:par>
                                <p:cTn id="73" presetID="49" presetClass="entr" presetSubtype="0" decel="100000" fill="hold" grpId="1"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750" fill="hold"/>
                                        <p:tgtEl>
                                          <p:spTgt spid="24"/>
                                        </p:tgtEl>
                                        <p:attrNameLst>
                                          <p:attrName>ppt_w</p:attrName>
                                        </p:attrNameLst>
                                      </p:cBhvr>
                                      <p:tavLst>
                                        <p:tav tm="0">
                                          <p:val>
                                            <p:fltVal val="0"/>
                                          </p:val>
                                        </p:tav>
                                        <p:tav tm="100000">
                                          <p:val>
                                            <p:strVal val="#ppt_w"/>
                                          </p:val>
                                        </p:tav>
                                      </p:tavLst>
                                    </p:anim>
                                    <p:anim calcmode="lin" valueType="num">
                                      <p:cBhvr>
                                        <p:cTn id="76" dur="750" fill="hold"/>
                                        <p:tgtEl>
                                          <p:spTgt spid="24"/>
                                        </p:tgtEl>
                                        <p:attrNameLst>
                                          <p:attrName>ppt_h</p:attrName>
                                        </p:attrNameLst>
                                      </p:cBhvr>
                                      <p:tavLst>
                                        <p:tav tm="0">
                                          <p:val>
                                            <p:fltVal val="0"/>
                                          </p:val>
                                        </p:tav>
                                        <p:tav tm="100000">
                                          <p:val>
                                            <p:strVal val="#ppt_h"/>
                                          </p:val>
                                        </p:tav>
                                      </p:tavLst>
                                    </p:anim>
                                    <p:anim calcmode="lin" valueType="num">
                                      <p:cBhvr>
                                        <p:cTn id="77" dur="750" fill="hold"/>
                                        <p:tgtEl>
                                          <p:spTgt spid="24"/>
                                        </p:tgtEl>
                                        <p:attrNameLst>
                                          <p:attrName>style.rotation</p:attrName>
                                        </p:attrNameLst>
                                      </p:cBhvr>
                                      <p:tavLst>
                                        <p:tav tm="0">
                                          <p:val>
                                            <p:fltVal val="360"/>
                                          </p:val>
                                        </p:tav>
                                        <p:tav tm="100000">
                                          <p:val>
                                            <p:fltVal val="0"/>
                                          </p:val>
                                        </p:tav>
                                      </p:tavLst>
                                    </p:anim>
                                    <p:animEffect transition="in" filter="fade">
                                      <p:cBhvr>
                                        <p:cTn id="78" dur="750"/>
                                        <p:tgtEl>
                                          <p:spTgt spid="24"/>
                                        </p:tgtEl>
                                      </p:cBhvr>
                                    </p:animEffect>
                                  </p:childTnLst>
                                </p:cTn>
                              </p:par>
                            </p:childTnLst>
                          </p:cTn>
                        </p:par>
                        <p:par>
                          <p:cTn id="79" fill="hold">
                            <p:stCondLst>
                              <p:cond delay="9050"/>
                            </p:stCondLst>
                            <p:childTnLst>
                              <p:par>
                                <p:cTn id="80" presetID="2" presetClass="entr" presetSubtype="4" decel="100000" fill="hold" grpId="0" nodeType="afterEffect">
                                  <p:stCondLst>
                                    <p:cond delay="250"/>
                                  </p:stCondLst>
                                  <p:childTnLst>
                                    <p:set>
                                      <p:cBhvr>
                                        <p:cTn id="81" dur="1" fill="hold">
                                          <p:stCondLst>
                                            <p:cond delay="0"/>
                                          </p:stCondLst>
                                        </p:cTn>
                                        <p:tgtEl>
                                          <p:spTgt spid="27"/>
                                        </p:tgtEl>
                                        <p:attrNameLst>
                                          <p:attrName>style.visibility</p:attrName>
                                        </p:attrNameLst>
                                      </p:cBhvr>
                                      <p:to>
                                        <p:strVal val="visible"/>
                                      </p:to>
                                    </p:set>
                                    <p:anim calcmode="lin" valueType="num">
                                      <p:cBhvr additive="base">
                                        <p:cTn id="82" dur="500" fill="hold"/>
                                        <p:tgtEl>
                                          <p:spTgt spid="27"/>
                                        </p:tgtEl>
                                        <p:attrNameLst>
                                          <p:attrName>ppt_x</p:attrName>
                                        </p:attrNameLst>
                                      </p:cBhvr>
                                      <p:tavLst>
                                        <p:tav tm="0">
                                          <p:val>
                                            <p:strVal val="#ppt_x"/>
                                          </p:val>
                                        </p:tav>
                                        <p:tav tm="100000">
                                          <p:val>
                                            <p:strVal val="#ppt_x"/>
                                          </p:val>
                                        </p:tav>
                                      </p:tavLst>
                                    </p:anim>
                                    <p:anim calcmode="lin" valueType="num">
                                      <p:cBhvr additive="base">
                                        <p:cTn id="83" dur="500" fill="hold"/>
                                        <p:tgtEl>
                                          <p:spTgt spid="27"/>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350"/>
                                  </p:stCondLst>
                                  <p:childTnLst>
                                    <p:set>
                                      <p:cBhvr>
                                        <p:cTn id="85" dur="1" fill="hold">
                                          <p:stCondLst>
                                            <p:cond delay="0"/>
                                          </p:stCondLst>
                                        </p:cTn>
                                        <p:tgtEl>
                                          <p:spTgt spid="28"/>
                                        </p:tgtEl>
                                        <p:attrNameLst>
                                          <p:attrName>style.visibility</p:attrName>
                                        </p:attrNameLst>
                                      </p:cBhvr>
                                      <p:to>
                                        <p:strVal val="visible"/>
                                      </p:to>
                                    </p:set>
                                    <p:anim calcmode="lin" valueType="num">
                                      <p:cBhvr additive="base">
                                        <p:cTn id="86" dur="500" fill="hold"/>
                                        <p:tgtEl>
                                          <p:spTgt spid="28"/>
                                        </p:tgtEl>
                                        <p:attrNameLst>
                                          <p:attrName>ppt_x</p:attrName>
                                        </p:attrNameLst>
                                      </p:cBhvr>
                                      <p:tavLst>
                                        <p:tav tm="0">
                                          <p:val>
                                            <p:strVal val="#ppt_x"/>
                                          </p:val>
                                        </p:tav>
                                        <p:tav tm="100000">
                                          <p:val>
                                            <p:strVal val="#ppt_x"/>
                                          </p:val>
                                        </p:tav>
                                      </p:tavLst>
                                    </p:anim>
                                    <p:anim calcmode="lin" valueType="num">
                                      <p:cBhvr additive="base">
                                        <p:cTn id="87" dur="500" fill="hold"/>
                                        <p:tgtEl>
                                          <p:spTgt spid="28"/>
                                        </p:tgtEl>
                                        <p:attrNameLst>
                                          <p:attrName>ppt_y</p:attrName>
                                        </p:attrNameLst>
                                      </p:cBhvr>
                                      <p:tavLst>
                                        <p:tav tm="0">
                                          <p:val>
                                            <p:strVal val="1+#ppt_h/2"/>
                                          </p:val>
                                        </p:tav>
                                        <p:tav tm="100000">
                                          <p:val>
                                            <p:strVal val="#ppt_y"/>
                                          </p:val>
                                        </p:tav>
                                      </p:tavLst>
                                    </p:anim>
                                  </p:childTnLst>
                                </p:cTn>
                              </p:par>
                            </p:childTnLst>
                          </p:cTn>
                        </p:par>
                        <p:par>
                          <p:cTn id="88" fill="hold">
                            <p:stCondLst>
                              <p:cond delay="9900"/>
                            </p:stCondLst>
                            <p:childTnLst>
                              <p:par>
                                <p:cTn id="89" presetID="10" presetClass="entr" presetSubtype="0" fill="hold" grpId="0" nodeType="after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childTnLst>
                          </p:cTn>
                        </p:par>
                        <p:par>
                          <p:cTn id="92" fill="hold">
                            <p:stCondLst>
                              <p:cond delay="10400"/>
                            </p:stCondLst>
                            <p:childTnLst>
                              <p:par>
                                <p:cTn id="93" presetID="21" presetClass="entr" presetSubtype="1" fill="hold" grpId="0" nodeType="after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wheel(1)">
                                      <p:cBhvr>
                                        <p:cTn id="95" dur="1000"/>
                                        <p:tgtEl>
                                          <p:spTgt spid="31"/>
                                        </p:tgtEl>
                                      </p:cBhvr>
                                    </p:animEffect>
                                  </p:childTnLst>
                                </p:cTn>
                              </p:par>
                            </p:childTnLst>
                          </p:cTn>
                        </p:par>
                        <p:par>
                          <p:cTn id="96" fill="hold">
                            <p:stCondLst>
                              <p:cond delay="11400"/>
                            </p:stCondLst>
                            <p:childTnLst>
                              <p:par>
                                <p:cTn id="97" presetID="2" presetClass="entr" presetSubtype="1" decel="100000"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750" fill="hold"/>
                                        <p:tgtEl>
                                          <p:spTgt spid="29"/>
                                        </p:tgtEl>
                                        <p:attrNameLst>
                                          <p:attrName>ppt_x</p:attrName>
                                        </p:attrNameLst>
                                      </p:cBhvr>
                                      <p:tavLst>
                                        <p:tav tm="0">
                                          <p:val>
                                            <p:strVal val="#ppt_x"/>
                                          </p:val>
                                        </p:tav>
                                        <p:tav tm="100000">
                                          <p:val>
                                            <p:strVal val="#ppt_x"/>
                                          </p:val>
                                        </p:tav>
                                      </p:tavLst>
                                    </p:anim>
                                    <p:anim calcmode="lin" valueType="num">
                                      <p:cBhvr additive="base">
                                        <p:cTn id="100" dur="750" fill="hold"/>
                                        <p:tgtEl>
                                          <p:spTgt spid="29"/>
                                        </p:tgtEl>
                                        <p:attrNameLst>
                                          <p:attrName>ppt_y</p:attrName>
                                        </p:attrNameLst>
                                      </p:cBhvr>
                                      <p:tavLst>
                                        <p:tav tm="0">
                                          <p:val>
                                            <p:strVal val="0-#ppt_h/2"/>
                                          </p:val>
                                        </p:tav>
                                        <p:tav tm="100000">
                                          <p:val>
                                            <p:strVal val="#ppt_y"/>
                                          </p:val>
                                        </p:tav>
                                      </p:tavLst>
                                    </p:anim>
                                  </p:childTnLst>
                                </p:cTn>
                              </p:par>
                              <p:par>
                                <p:cTn id="101" presetID="49" presetClass="entr" presetSubtype="0" decel="100000" fill="hold" grpId="1" nodeType="withEffect">
                                  <p:stCondLst>
                                    <p:cond delay="0"/>
                                  </p:stCondLst>
                                  <p:childTnLst>
                                    <p:set>
                                      <p:cBhvr>
                                        <p:cTn id="102" dur="1" fill="hold">
                                          <p:stCondLst>
                                            <p:cond delay="0"/>
                                          </p:stCondLst>
                                        </p:cTn>
                                        <p:tgtEl>
                                          <p:spTgt spid="29"/>
                                        </p:tgtEl>
                                        <p:attrNameLst>
                                          <p:attrName>style.visibility</p:attrName>
                                        </p:attrNameLst>
                                      </p:cBhvr>
                                      <p:to>
                                        <p:strVal val="visible"/>
                                      </p:to>
                                    </p:set>
                                    <p:anim calcmode="lin" valueType="num">
                                      <p:cBhvr>
                                        <p:cTn id="103" dur="750" fill="hold"/>
                                        <p:tgtEl>
                                          <p:spTgt spid="29"/>
                                        </p:tgtEl>
                                        <p:attrNameLst>
                                          <p:attrName>ppt_w</p:attrName>
                                        </p:attrNameLst>
                                      </p:cBhvr>
                                      <p:tavLst>
                                        <p:tav tm="0">
                                          <p:val>
                                            <p:fltVal val="0"/>
                                          </p:val>
                                        </p:tav>
                                        <p:tav tm="100000">
                                          <p:val>
                                            <p:strVal val="#ppt_w"/>
                                          </p:val>
                                        </p:tav>
                                      </p:tavLst>
                                    </p:anim>
                                    <p:anim calcmode="lin" valueType="num">
                                      <p:cBhvr>
                                        <p:cTn id="104" dur="750" fill="hold"/>
                                        <p:tgtEl>
                                          <p:spTgt spid="29"/>
                                        </p:tgtEl>
                                        <p:attrNameLst>
                                          <p:attrName>ppt_h</p:attrName>
                                        </p:attrNameLst>
                                      </p:cBhvr>
                                      <p:tavLst>
                                        <p:tav tm="0">
                                          <p:val>
                                            <p:fltVal val="0"/>
                                          </p:val>
                                        </p:tav>
                                        <p:tav tm="100000">
                                          <p:val>
                                            <p:strVal val="#ppt_h"/>
                                          </p:val>
                                        </p:tav>
                                      </p:tavLst>
                                    </p:anim>
                                    <p:anim calcmode="lin" valueType="num">
                                      <p:cBhvr>
                                        <p:cTn id="105" dur="750" fill="hold"/>
                                        <p:tgtEl>
                                          <p:spTgt spid="29"/>
                                        </p:tgtEl>
                                        <p:attrNameLst>
                                          <p:attrName>style.rotation</p:attrName>
                                        </p:attrNameLst>
                                      </p:cBhvr>
                                      <p:tavLst>
                                        <p:tav tm="0">
                                          <p:val>
                                            <p:fltVal val="360"/>
                                          </p:val>
                                        </p:tav>
                                        <p:tav tm="100000">
                                          <p:val>
                                            <p:fltVal val="0"/>
                                          </p:val>
                                        </p:tav>
                                      </p:tavLst>
                                    </p:anim>
                                    <p:animEffect transition="in" filter="fade">
                                      <p:cBhvr>
                                        <p:cTn id="106" dur="750"/>
                                        <p:tgtEl>
                                          <p:spTgt spid="29"/>
                                        </p:tgtEl>
                                      </p:cBhvr>
                                    </p:animEffect>
                                  </p:childTnLst>
                                </p:cTn>
                              </p:par>
                            </p:childTnLst>
                          </p:cTn>
                        </p:par>
                        <p:par>
                          <p:cTn id="107" fill="hold">
                            <p:stCondLst>
                              <p:cond delay="12150"/>
                            </p:stCondLst>
                            <p:childTnLst>
                              <p:par>
                                <p:cTn id="108" presetID="2" presetClass="entr" presetSubtype="4" decel="100000" fill="hold" grpId="0" nodeType="afterEffect">
                                  <p:stCondLst>
                                    <p:cond delay="250"/>
                                  </p:stCondLst>
                                  <p:childTnLst>
                                    <p:set>
                                      <p:cBhvr>
                                        <p:cTn id="109" dur="1" fill="hold">
                                          <p:stCondLst>
                                            <p:cond delay="0"/>
                                          </p:stCondLst>
                                        </p:cTn>
                                        <p:tgtEl>
                                          <p:spTgt spid="32"/>
                                        </p:tgtEl>
                                        <p:attrNameLst>
                                          <p:attrName>style.visibility</p:attrName>
                                        </p:attrNameLst>
                                      </p:cBhvr>
                                      <p:to>
                                        <p:strVal val="visible"/>
                                      </p:to>
                                    </p:set>
                                    <p:anim calcmode="lin" valueType="num">
                                      <p:cBhvr additive="base">
                                        <p:cTn id="110" dur="500" fill="hold"/>
                                        <p:tgtEl>
                                          <p:spTgt spid="32"/>
                                        </p:tgtEl>
                                        <p:attrNameLst>
                                          <p:attrName>ppt_x</p:attrName>
                                        </p:attrNameLst>
                                      </p:cBhvr>
                                      <p:tavLst>
                                        <p:tav tm="0">
                                          <p:val>
                                            <p:strVal val="#ppt_x"/>
                                          </p:val>
                                        </p:tav>
                                        <p:tav tm="100000">
                                          <p:val>
                                            <p:strVal val="#ppt_x"/>
                                          </p:val>
                                        </p:tav>
                                      </p:tavLst>
                                    </p:anim>
                                    <p:anim calcmode="lin" valueType="num">
                                      <p:cBhvr additive="base">
                                        <p:cTn id="111" dur="500" fill="hold"/>
                                        <p:tgtEl>
                                          <p:spTgt spid="32"/>
                                        </p:tgtEl>
                                        <p:attrNameLst>
                                          <p:attrName>ppt_y</p:attrName>
                                        </p:attrNameLst>
                                      </p:cBhvr>
                                      <p:tavLst>
                                        <p:tav tm="0">
                                          <p:val>
                                            <p:strVal val="1+#ppt_h/2"/>
                                          </p:val>
                                        </p:tav>
                                        <p:tav tm="100000">
                                          <p:val>
                                            <p:strVal val="#ppt_y"/>
                                          </p:val>
                                        </p:tav>
                                      </p:tavLst>
                                    </p:anim>
                                  </p:childTnLst>
                                </p:cTn>
                              </p:par>
                              <p:par>
                                <p:cTn id="112" presetID="2" presetClass="entr" presetSubtype="4" decel="100000" fill="hold" grpId="0" nodeType="withEffect">
                                  <p:stCondLst>
                                    <p:cond delay="350"/>
                                  </p:stCondLst>
                                  <p:childTnLst>
                                    <p:set>
                                      <p:cBhvr>
                                        <p:cTn id="113" dur="1" fill="hold">
                                          <p:stCondLst>
                                            <p:cond delay="0"/>
                                          </p:stCondLst>
                                        </p:cTn>
                                        <p:tgtEl>
                                          <p:spTgt spid="33"/>
                                        </p:tgtEl>
                                        <p:attrNameLst>
                                          <p:attrName>style.visibility</p:attrName>
                                        </p:attrNameLst>
                                      </p:cBhvr>
                                      <p:to>
                                        <p:strVal val="visible"/>
                                      </p:to>
                                    </p:set>
                                    <p:anim calcmode="lin" valueType="num">
                                      <p:cBhvr additive="base">
                                        <p:cTn id="114" dur="500" fill="hold"/>
                                        <p:tgtEl>
                                          <p:spTgt spid="33"/>
                                        </p:tgtEl>
                                        <p:attrNameLst>
                                          <p:attrName>ppt_x</p:attrName>
                                        </p:attrNameLst>
                                      </p:cBhvr>
                                      <p:tavLst>
                                        <p:tav tm="0">
                                          <p:val>
                                            <p:strVal val="#ppt_x"/>
                                          </p:val>
                                        </p:tav>
                                        <p:tav tm="100000">
                                          <p:val>
                                            <p:strVal val="#ppt_x"/>
                                          </p:val>
                                        </p:tav>
                                      </p:tavLst>
                                    </p:anim>
                                    <p:anim calcmode="lin" valueType="num">
                                      <p:cBhvr additive="base">
                                        <p:cTn id="11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5" grpId="0" animBg="1"/>
      <p:bldP spid="6" grpId="0" animBg="1"/>
      <p:bldP spid="10" grpId="0"/>
      <p:bldP spid="11" grpId="0"/>
      <p:bldP spid="19" grpId="0"/>
      <p:bldP spid="19" grpId="1"/>
      <p:bldP spid="20" grpId="0" animBg="1"/>
      <p:bldP spid="21" grpId="0" animBg="1"/>
      <p:bldP spid="22" grpId="0"/>
      <p:bldP spid="23" grpId="0"/>
      <p:bldP spid="24" grpId="0"/>
      <p:bldP spid="24" grpId="1"/>
      <p:bldP spid="25" grpId="0" animBg="1"/>
      <p:bldP spid="26" grpId="0" animBg="1"/>
      <p:bldP spid="27" grpId="0"/>
      <p:bldP spid="28" grpId="0"/>
      <p:bldP spid="29" grpId="0"/>
      <p:bldP spid="29" grpId="1"/>
      <p:bldP spid="30" grpId="0" animBg="1"/>
      <p:bldP spid="31" grpId="0" animBg="1"/>
      <p:bldP spid="32" grpId="0"/>
      <p:bldP spid="3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BAR </a:t>
            </a:r>
            <a:r>
              <a:rPr kumimoji="1" lang="en-US" altLang="ja-JP" dirty="0">
                <a:solidFill>
                  <a:schemeClr val="accent1"/>
                </a:solidFill>
              </a:rPr>
              <a:t>GRAPH</a:t>
            </a:r>
            <a:endParaRPr kumimoji="1" lang="ja-JP" altLang="en-US" dirty="0">
              <a:solidFill>
                <a:schemeClr val="accent1"/>
              </a:solidFill>
            </a:endParaRPr>
          </a:p>
        </p:txBody>
      </p:sp>
      <p:cxnSp>
        <p:nvCxnSpPr>
          <p:cNvPr id="6" name="Straight Connector 5"/>
          <p:cNvCxnSpPr/>
          <p:nvPr/>
        </p:nvCxnSpPr>
        <p:spPr>
          <a:xfrm>
            <a:off x="3883362" y="2815771"/>
            <a:ext cx="0" cy="6386286"/>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633819" y="2815771"/>
            <a:ext cx="0" cy="6386286"/>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384277" y="2815771"/>
            <a:ext cx="0" cy="6386286"/>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Text Placeholder 20"/>
          <p:cNvSpPr txBox="1">
            <a:spLocks/>
          </p:cNvSpPr>
          <p:nvPr/>
        </p:nvSpPr>
        <p:spPr>
          <a:xfrm>
            <a:off x="637926" y="3217137"/>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NEW YORK</a:t>
            </a:r>
            <a:endParaRPr kumimoji="1" lang="ja-JP" altLang="en-US" sz="2400" dirty="0">
              <a:solidFill>
                <a:schemeClr val="bg2"/>
              </a:solidFill>
              <a:latin typeface="+mj-lt"/>
            </a:endParaRPr>
          </a:p>
        </p:txBody>
      </p:sp>
      <p:sp>
        <p:nvSpPr>
          <p:cNvPr id="11" name="Text Placeholder 20"/>
          <p:cNvSpPr txBox="1">
            <a:spLocks/>
          </p:cNvSpPr>
          <p:nvPr/>
        </p:nvSpPr>
        <p:spPr>
          <a:xfrm>
            <a:off x="637926" y="4188401"/>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PARIS</a:t>
            </a:r>
            <a:endParaRPr kumimoji="1" lang="ja-JP" altLang="en-US" sz="2400" dirty="0">
              <a:solidFill>
                <a:schemeClr val="bg2"/>
              </a:solidFill>
              <a:latin typeface="+mj-lt"/>
            </a:endParaRPr>
          </a:p>
        </p:txBody>
      </p:sp>
      <p:sp>
        <p:nvSpPr>
          <p:cNvPr id="12" name="Text Placeholder 20"/>
          <p:cNvSpPr txBox="1">
            <a:spLocks/>
          </p:cNvSpPr>
          <p:nvPr/>
        </p:nvSpPr>
        <p:spPr>
          <a:xfrm>
            <a:off x="637926" y="5159665"/>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LONDON</a:t>
            </a:r>
            <a:endParaRPr kumimoji="1" lang="ja-JP" altLang="en-US" sz="2400" dirty="0">
              <a:solidFill>
                <a:schemeClr val="bg2"/>
              </a:solidFill>
              <a:latin typeface="+mj-lt"/>
            </a:endParaRPr>
          </a:p>
        </p:txBody>
      </p:sp>
      <p:sp>
        <p:nvSpPr>
          <p:cNvPr id="13" name="Text Placeholder 20"/>
          <p:cNvSpPr txBox="1">
            <a:spLocks/>
          </p:cNvSpPr>
          <p:nvPr/>
        </p:nvSpPr>
        <p:spPr>
          <a:xfrm>
            <a:off x="637926" y="6130929"/>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TOKYO</a:t>
            </a:r>
            <a:endParaRPr kumimoji="1" lang="ja-JP" altLang="en-US" sz="2400" dirty="0">
              <a:solidFill>
                <a:schemeClr val="bg2"/>
              </a:solidFill>
              <a:latin typeface="+mj-lt"/>
            </a:endParaRPr>
          </a:p>
        </p:txBody>
      </p:sp>
      <p:sp>
        <p:nvSpPr>
          <p:cNvPr id="14" name="Text Placeholder 20"/>
          <p:cNvSpPr txBox="1">
            <a:spLocks/>
          </p:cNvSpPr>
          <p:nvPr/>
        </p:nvSpPr>
        <p:spPr>
          <a:xfrm>
            <a:off x="637926" y="7102193"/>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MOSCOW</a:t>
            </a:r>
            <a:endParaRPr kumimoji="1" lang="ja-JP" altLang="en-US" sz="2400" dirty="0">
              <a:solidFill>
                <a:schemeClr val="bg2"/>
              </a:solidFill>
              <a:latin typeface="+mj-lt"/>
            </a:endParaRPr>
          </a:p>
        </p:txBody>
      </p:sp>
      <p:sp>
        <p:nvSpPr>
          <p:cNvPr id="15" name="Text Placeholder 20"/>
          <p:cNvSpPr txBox="1">
            <a:spLocks/>
          </p:cNvSpPr>
          <p:nvPr/>
        </p:nvSpPr>
        <p:spPr>
          <a:xfrm>
            <a:off x="637926" y="8073459"/>
            <a:ext cx="3143836" cy="537027"/>
          </a:xfrm>
          <a:prstGeom prst="rect">
            <a:avLst/>
          </a:prstGeom>
        </p:spPr>
        <p:txBody>
          <a:bodyPr anchor="ct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r">
              <a:lnSpc>
                <a:spcPct val="100000"/>
              </a:lnSpc>
              <a:spcBef>
                <a:spcPts val="0"/>
              </a:spcBef>
            </a:pPr>
            <a:r>
              <a:rPr kumimoji="1" lang="en-US" altLang="ja-JP" sz="2400" dirty="0">
                <a:solidFill>
                  <a:schemeClr val="bg2"/>
                </a:solidFill>
                <a:latin typeface="+mj-lt"/>
              </a:rPr>
              <a:t>ROME</a:t>
            </a:r>
            <a:endParaRPr kumimoji="1" lang="ja-JP" altLang="en-US" sz="2400" dirty="0">
              <a:solidFill>
                <a:schemeClr val="bg2"/>
              </a:solidFill>
              <a:latin typeface="+mj-lt"/>
            </a:endParaRPr>
          </a:p>
        </p:txBody>
      </p:sp>
      <p:sp>
        <p:nvSpPr>
          <p:cNvPr id="16" name="Rectangle 15"/>
          <p:cNvSpPr/>
          <p:nvPr/>
        </p:nvSpPr>
        <p:spPr>
          <a:xfrm>
            <a:off x="3883362" y="3371945"/>
            <a:ext cx="385671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Rectangle 16"/>
          <p:cNvSpPr/>
          <p:nvPr/>
        </p:nvSpPr>
        <p:spPr>
          <a:xfrm>
            <a:off x="3883362" y="7251761"/>
            <a:ext cx="47901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Rectangle 17"/>
          <p:cNvSpPr/>
          <p:nvPr/>
        </p:nvSpPr>
        <p:spPr>
          <a:xfrm>
            <a:off x="3883362" y="4341899"/>
            <a:ext cx="3294743"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Rectangle 18"/>
          <p:cNvSpPr/>
          <p:nvPr/>
        </p:nvSpPr>
        <p:spPr>
          <a:xfrm>
            <a:off x="3883362" y="5311853"/>
            <a:ext cx="5167086"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p:cNvSpPr/>
          <p:nvPr/>
        </p:nvSpPr>
        <p:spPr>
          <a:xfrm>
            <a:off x="3883362" y="6281807"/>
            <a:ext cx="45615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Rectangle 20"/>
          <p:cNvSpPr/>
          <p:nvPr/>
        </p:nvSpPr>
        <p:spPr>
          <a:xfrm>
            <a:off x="3883362" y="8221714"/>
            <a:ext cx="4180568" cy="240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p:nvSpPr>
        <p:spPr>
          <a:xfrm>
            <a:off x="7745860" y="2864113"/>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73</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3" name="TextBox 22"/>
          <p:cNvSpPr txBox="1"/>
          <p:nvPr/>
        </p:nvSpPr>
        <p:spPr>
          <a:xfrm>
            <a:off x="7189782" y="3807175"/>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67</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4" name="TextBox 23"/>
          <p:cNvSpPr txBox="1"/>
          <p:nvPr/>
        </p:nvSpPr>
        <p:spPr>
          <a:xfrm>
            <a:off x="9062125" y="4760436"/>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95</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5" name="TextBox 24"/>
          <p:cNvSpPr txBox="1"/>
          <p:nvPr/>
        </p:nvSpPr>
        <p:spPr>
          <a:xfrm>
            <a:off x="8490683" y="5732569"/>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84</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6" name="TextBox 25"/>
          <p:cNvSpPr txBox="1"/>
          <p:nvPr/>
        </p:nvSpPr>
        <p:spPr>
          <a:xfrm>
            <a:off x="8732862" y="6704702"/>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92</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7" name="TextBox 26"/>
          <p:cNvSpPr txBox="1"/>
          <p:nvPr/>
        </p:nvSpPr>
        <p:spPr>
          <a:xfrm>
            <a:off x="8097381" y="7676835"/>
            <a:ext cx="1398140" cy="1015663"/>
          </a:xfrm>
          <a:prstGeom prst="rect">
            <a:avLst/>
          </a:prstGeom>
          <a:noFill/>
        </p:spPr>
        <p:txBody>
          <a:bodyPr wrap="none" rtlCol="0" anchor="b">
            <a:spAutoFit/>
          </a:bodyPr>
          <a:lstStyle/>
          <a:p>
            <a:r>
              <a:rPr kumimoji="1" lang="en-US" altLang="ja-JP" sz="6000" i="1" dirty="0">
                <a:solidFill>
                  <a:schemeClr val="tx1">
                    <a:lumMod val="50000"/>
                    <a:lumOff val="50000"/>
                  </a:schemeClr>
                </a:solidFill>
              </a:rPr>
              <a:t>75</a:t>
            </a:r>
            <a:r>
              <a:rPr kumimoji="1" lang="en-US" altLang="ja-JP" sz="4000" i="1" dirty="0">
                <a:solidFill>
                  <a:schemeClr val="tx1">
                    <a:lumMod val="50000"/>
                    <a:lumOff val="50000"/>
                  </a:schemeClr>
                </a:solidFill>
              </a:rPr>
              <a:t>%</a:t>
            </a:r>
            <a:endParaRPr kumimoji="1" lang="ja-JP" altLang="en-US" sz="4000" i="1" dirty="0">
              <a:solidFill>
                <a:schemeClr val="tx1">
                  <a:lumMod val="50000"/>
                  <a:lumOff val="50000"/>
                </a:schemeClr>
              </a:solidFill>
            </a:endParaRPr>
          </a:p>
        </p:txBody>
      </p:sp>
      <p:sp>
        <p:nvSpPr>
          <p:cNvPr id="28" name="Text Placeholder 20"/>
          <p:cNvSpPr txBox="1">
            <a:spLocks/>
          </p:cNvSpPr>
          <p:nvPr/>
        </p:nvSpPr>
        <p:spPr>
          <a:xfrm>
            <a:off x="10903578" y="3053064"/>
            <a:ext cx="6264204"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00000"/>
              </a:lnSpc>
              <a:spcBef>
                <a:spcPts val="0"/>
              </a:spcBef>
            </a:pPr>
            <a:r>
              <a:rPr kumimoji="1" lang="en-US" altLang="ja-JP" sz="3200" dirty="0">
                <a:solidFill>
                  <a:schemeClr val="bg2"/>
                </a:solidFill>
                <a:latin typeface="+mj-lt"/>
              </a:rPr>
              <a:t>6 MAIN CITIES</a:t>
            </a:r>
          </a:p>
        </p:txBody>
      </p:sp>
      <p:sp>
        <p:nvSpPr>
          <p:cNvPr id="29" name="Text Placeholder 21"/>
          <p:cNvSpPr txBox="1">
            <a:spLocks/>
          </p:cNvSpPr>
          <p:nvPr/>
        </p:nvSpPr>
        <p:spPr>
          <a:xfrm>
            <a:off x="10903578" y="3636389"/>
            <a:ext cx="6264204"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Ad vide </a:t>
            </a:r>
            <a:r>
              <a:rPr kumimoji="1" lang="en-US" altLang="ja-JP" dirty="0" err="1">
                <a:solidFill>
                  <a:schemeClr val="bg2"/>
                </a:solidFill>
              </a:rPr>
              <a:t>appetere</a:t>
            </a:r>
            <a:r>
              <a:rPr kumimoji="1" lang="en-US" altLang="ja-JP" dirty="0">
                <a:solidFill>
                  <a:schemeClr val="bg2"/>
                </a:solidFill>
              </a:rPr>
              <a:t> </a:t>
            </a:r>
            <a:r>
              <a:rPr kumimoji="1" lang="en-US" altLang="ja-JP" dirty="0" err="1">
                <a:solidFill>
                  <a:schemeClr val="bg2"/>
                </a:solidFill>
              </a:rPr>
              <a:t>definitionem</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appellantur</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eos</a:t>
            </a:r>
            <a:r>
              <a:rPr kumimoji="1" lang="en-US" altLang="ja-JP" dirty="0">
                <a:solidFill>
                  <a:schemeClr val="bg2"/>
                </a:solidFill>
              </a:rPr>
              <a:t> id, ne </a:t>
            </a:r>
            <a:r>
              <a:rPr kumimoji="1" lang="en-US" altLang="ja-JP" dirty="0" err="1">
                <a:solidFill>
                  <a:schemeClr val="bg2"/>
                </a:solidFill>
              </a:rPr>
              <a:t>iuvaret</a:t>
            </a:r>
            <a:r>
              <a:rPr kumimoji="1" lang="en-US" altLang="ja-JP" dirty="0">
                <a:solidFill>
                  <a:schemeClr val="bg2"/>
                </a:solidFill>
              </a:rPr>
              <a:t> </a:t>
            </a:r>
            <a:r>
              <a:rPr kumimoji="1" lang="en-US" altLang="ja-JP" dirty="0" err="1">
                <a:solidFill>
                  <a:schemeClr val="bg2"/>
                </a:solidFill>
              </a:rPr>
              <a:t>perpetua</a:t>
            </a:r>
            <a:r>
              <a:rPr kumimoji="1" lang="en-US" altLang="ja-JP" dirty="0">
                <a:solidFill>
                  <a:schemeClr val="bg2"/>
                </a:solidFill>
              </a:rPr>
              <a:t> </a:t>
            </a:r>
            <a:r>
              <a:rPr kumimoji="1" lang="en-US" altLang="ja-JP" dirty="0" err="1">
                <a:solidFill>
                  <a:schemeClr val="bg2"/>
                </a:solidFill>
              </a:rPr>
              <a:t>consulatu</a:t>
            </a:r>
            <a:r>
              <a:rPr kumimoji="1" lang="en-US" altLang="ja-JP" dirty="0">
                <a:solidFill>
                  <a:schemeClr val="bg2"/>
                </a:solidFill>
              </a:rPr>
              <a:t> </a:t>
            </a:r>
            <a:r>
              <a:rPr kumimoji="1" lang="en-US" altLang="ja-JP" dirty="0" err="1">
                <a:solidFill>
                  <a:schemeClr val="bg2"/>
                </a:solidFill>
              </a:rPr>
              <a:t>vix</a:t>
            </a:r>
            <a:r>
              <a:rPr kumimoji="1" lang="en-US" altLang="ja-JP" dirty="0">
                <a:solidFill>
                  <a:schemeClr val="bg2"/>
                </a:solidFill>
              </a:rPr>
              <a:t>. </a:t>
            </a:r>
            <a:r>
              <a:rPr kumimoji="1" lang="en-US" altLang="ja-JP" dirty="0" err="1">
                <a:solidFill>
                  <a:schemeClr val="bg2"/>
                </a:solidFill>
              </a:rPr>
              <a:t>Ea</a:t>
            </a:r>
            <a:r>
              <a:rPr kumimoji="1" lang="en-US" altLang="ja-JP" dirty="0">
                <a:solidFill>
                  <a:schemeClr val="bg2"/>
                </a:solidFill>
              </a:rPr>
              <a:t> </a:t>
            </a:r>
            <a:r>
              <a:rPr kumimoji="1" lang="en-US" altLang="ja-JP" dirty="0" err="1">
                <a:solidFill>
                  <a:schemeClr val="bg2"/>
                </a:solidFill>
              </a:rPr>
              <a:t>mel</a:t>
            </a:r>
            <a:r>
              <a:rPr kumimoji="1" lang="en-US" altLang="ja-JP" dirty="0">
                <a:solidFill>
                  <a:schemeClr val="bg2"/>
                </a:solidFill>
              </a:rPr>
              <a:t> </a:t>
            </a:r>
            <a:r>
              <a:rPr kumimoji="1" lang="en-US" altLang="ja-JP" dirty="0" err="1">
                <a:solidFill>
                  <a:schemeClr val="bg2"/>
                </a:solidFill>
              </a:rPr>
              <a:t>altera</a:t>
            </a:r>
            <a:r>
              <a:rPr kumimoji="1" lang="en-US" altLang="ja-JP" dirty="0">
                <a:solidFill>
                  <a:schemeClr val="bg2"/>
                </a:solidFill>
              </a:rPr>
              <a:t> </a:t>
            </a:r>
            <a:r>
              <a:rPr kumimoji="1" lang="en-US" altLang="ja-JP" dirty="0" err="1">
                <a:solidFill>
                  <a:schemeClr val="bg2"/>
                </a:solidFill>
              </a:rPr>
              <a:t>hendrerit</a:t>
            </a:r>
            <a:r>
              <a:rPr kumimoji="1" lang="en-US" altLang="ja-JP" dirty="0">
                <a:solidFill>
                  <a:schemeClr val="bg2"/>
                </a:solidFill>
              </a:rPr>
              <a:t>, et </a:t>
            </a:r>
            <a:r>
              <a:rPr kumimoji="1" lang="en-US" altLang="ja-JP" dirty="0" err="1">
                <a:solidFill>
                  <a:schemeClr val="bg2"/>
                </a:solidFill>
              </a:rPr>
              <a:t>tantas</a:t>
            </a:r>
            <a:r>
              <a:rPr kumimoji="1" lang="en-US" altLang="ja-JP" dirty="0">
                <a:solidFill>
                  <a:schemeClr val="bg2"/>
                </a:solidFill>
              </a:rPr>
              <a:t> </a:t>
            </a:r>
            <a:r>
              <a:rPr kumimoji="1" lang="en-US" altLang="ja-JP" dirty="0" err="1">
                <a:solidFill>
                  <a:schemeClr val="bg2"/>
                </a:solidFill>
              </a:rPr>
              <a:t>rationibus</a:t>
            </a:r>
            <a:r>
              <a:rPr kumimoji="1" lang="en-US" altLang="ja-JP" dirty="0">
                <a:solidFill>
                  <a:schemeClr val="bg2"/>
                </a:solidFill>
              </a:rPr>
              <a:t> </a:t>
            </a:r>
            <a:r>
              <a:rPr kumimoji="1" lang="en-US" altLang="ja-JP" dirty="0" err="1">
                <a:solidFill>
                  <a:schemeClr val="bg2"/>
                </a:solidFill>
              </a:rPr>
              <a:t>liberavisse</a:t>
            </a:r>
            <a:r>
              <a:rPr kumimoji="1" lang="en-US" altLang="ja-JP" dirty="0">
                <a:solidFill>
                  <a:schemeClr val="bg2"/>
                </a:solidFill>
              </a:rPr>
              <a:t> </a:t>
            </a:r>
            <a:r>
              <a:rPr kumimoji="1" lang="en-US" altLang="ja-JP" dirty="0" err="1">
                <a:solidFill>
                  <a:schemeClr val="bg2"/>
                </a:solidFill>
              </a:rPr>
              <a:t>eum</a:t>
            </a:r>
            <a:r>
              <a:rPr kumimoji="1" lang="en-US" altLang="ja-JP" dirty="0">
                <a:solidFill>
                  <a:schemeClr val="bg2"/>
                </a:solidFill>
              </a:rPr>
              <a:t>. Quo </a:t>
            </a:r>
            <a:r>
              <a:rPr kumimoji="1" lang="en-US" altLang="ja-JP" dirty="0" err="1">
                <a:solidFill>
                  <a:schemeClr val="bg2"/>
                </a:solidFill>
              </a:rPr>
              <a:t>quando</a:t>
            </a:r>
            <a:r>
              <a:rPr kumimoji="1" lang="en-US" altLang="ja-JP" dirty="0">
                <a:solidFill>
                  <a:schemeClr val="bg2"/>
                </a:solidFill>
              </a:rPr>
              <a:t> </a:t>
            </a:r>
            <a:r>
              <a:rPr kumimoji="1" lang="en-US" altLang="ja-JP" dirty="0" err="1">
                <a:solidFill>
                  <a:schemeClr val="bg2"/>
                </a:solidFill>
              </a:rPr>
              <a:t>signiferumque</a:t>
            </a:r>
            <a:r>
              <a:rPr kumimoji="1" lang="en-US" altLang="ja-JP" dirty="0">
                <a:solidFill>
                  <a:schemeClr val="bg2"/>
                </a:solidFill>
              </a:rPr>
              <a:t> </a:t>
            </a:r>
            <a:r>
              <a:rPr kumimoji="1" lang="en-US" altLang="ja-JP" dirty="0" err="1">
                <a:solidFill>
                  <a:schemeClr val="bg2"/>
                </a:solidFill>
              </a:rPr>
              <a:t>te</a:t>
            </a:r>
            <a:r>
              <a:rPr kumimoji="1" lang="en-US" altLang="ja-JP" dirty="0">
                <a:solidFill>
                  <a:schemeClr val="bg2"/>
                </a:solidFill>
              </a:rPr>
              <a:t>, in </a:t>
            </a:r>
            <a:r>
              <a:rPr kumimoji="1" lang="en-US" altLang="ja-JP" dirty="0" err="1">
                <a:solidFill>
                  <a:schemeClr val="bg2"/>
                </a:solidFill>
              </a:rPr>
              <a:t>pri</a:t>
            </a:r>
            <a:r>
              <a:rPr kumimoji="1" lang="en-US" altLang="ja-JP" dirty="0">
                <a:solidFill>
                  <a:schemeClr val="bg2"/>
                </a:solidFill>
              </a:rPr>
              <a:t> liber </a:t>
            </a:r>
            <a:r>
              <a:rPr kumimoji="1" lang="en-US" altLang="ja-JP" dirty="0" err="1">
                <a:solidFill>
                  <a:schemeClr val="bg2"/>
                </a:solidFill>
              </a:rPr>
              <a:t>fastidii</a:t>
            </a:r>
            <a:r>
              <a:rPr kumimoji="1" lang="en-US" altLang="ja-JP" dirty="0">
                <a:solidFill>
                  <a:schemeClr val="bg2"/>
                </a:solidFill>
              </a:rPr>
              <a:t> </a:t>
            </a:r>
            <a:r>
              <a:rPr kumimoji="1" lang="en-US" altLang="ja-JP" dirty="0" err="1">
                <a:solidFill>
                  <a:schemeClr val="bg2"/>
                </a:solidFill>
              </a:rPr>
              <a:t>oporteat</a:t>
            </a:r>
            <a:r>
              <a:rPr kumimoji="1" lang="en-US" altLang="ja-JP" dirty="0">
                <a:solidFill>
                  <a:schemeClr val="bg2"/>
                </a:solidFill>
              </a:rPr>
              <a:t>.</a:t>
            </a:r>
            <a:endParaRPr kumimoji="1" lang="ja-JP" altLang="en-US" dirty="0">
              <a:solidFill>
                <a:schemeClr val="bg2"/>
              </a:solidFill>
            </a:endParaRPr>
          </a:p>
        </p:txBody>
      </p:sp>
      <p:sp>
        <p:nvSpPr>
          <p:cNvPr id="30" name="Text Placeholder 20"/>
          <p:cNvSpPr txBox="1">
            <a:spLocks/>
          </p:cNvSpPr>
          <p:nvPr/>
        </p:nvSpPr>
        <p:spPr>
          <a:xfrm>
            <a:off x="10903578" y="6252192"/>
            <a:ext cx="6264204" cy="537027"/>
          </a:xfrm>
          <a:prstGeom prst="rect">
            <a:avLst/>
          </a:prstGeom>
        </p:spPr>
        <p:txBody>
          <a:bodyPr>
            <a:no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nSpc>
                <a:spcPct val="100000"/>
              </a:lnSpc>
              <a:spcBef>
                <a:spcPts val="0"/>
              </a:spcBef>
            </a:pPr>
            <a:r>
              <a:rPr kumimoji="1" lang="en-US" altLang="ja-JP" sz="3200" dirty="0">
                <a:solidFill>
                  <a:schemeClr val="bg2"/>
                </a:solidFill>
                <a:latin typeface="+mj-lt"/>
              </a:rPr>
              <a:t>NEXT TARGET</a:t>
            </a:r>
            <a:endParaRPr kumimoji="1" lang="ja-JP" altLang="en-US" sz="3200" dirty="0">
              <a:solidFill>
                <a:schemeClr val="bg2"/>
              </a:solidFill>
              <a:latin typeface="+mj-lt"/>
            </a:endParaRPr>
          </a:p>
        </p:txBody>
      </p:sp>
      <p:sp>
        <p:nvSpPr>
          <p:cNvPr id="31" name="Text Placeholder 21"/>
          <p:cNvSpPr txBox="1">
            <a:spLocks/>
          </p:cNvSpPr>
          <p:nvPr/>
        </p:nvSpPr>
        <p:spPr>
          <a:xfrm>
            <a:off x="10903578" y="6835517"/>
            <a:ext cx="6264204" cy="2019766"/>
          </a:xfrm>
          <a:prstGeom prst="rect">
            <a:avLst/>
          </a:prstGeom>
        </p:spPr>
        <p:txBody>
          <a:bodyPr>
            <a:normAutofit/>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kumimoji="1" lang="en-US" altLang="ja-JP" dirty="0">
                <a:solidFill>
                  <a:schemeClr val="bg2"/>
                </a:solidFill>
              </a:rPr>
              <a:t>An </a:t>
            </a:r>
            <a:r>
              <a:rPr kumimoji="1" lang="en-US" altLang="ja-JP" dirty="0" err="1">
                <a:solidFill>
                  <a:schemeClr val="bg2"/>
                </a:solidFill>
              </a:rPr>
              <a:t>est</a:t>
            </a:r>
            <a:r>
              <a:rPr kumimoji="1" lang="en-US" altLang="ja-JP" dirty="0">
                <a:solidFill>
                  <a:schemeClr val="bg2"/>
                </a:solidFill>
              </a:rPr>
              <a:t> </a:t>
            </a:r>
            <a:r>
              <a:rPr kumimoji="1" lang="en-US" altLang="ja-JP" dirty="0" err="1">
                <a:solidFill>
                  <a:schemeClr val="bg2"/>
                </a:solidFill>
              </a:rPr>
              <a:t>doctus</a:t>
            </a:r>
            <a:r>
              <a:rPr kumimoji="1" lang="en-US" altLang="ja-JP" dirty="0">
                <a:solidFill>
                  <a:schemeClr val="bg2"/>
                </a:solidFill>
              </a:rPr>
              <a:t> </a:t>
            </a:r>
            <a:r>
              <a:rPr kumimoji="1" lang="en-US" altLang="ja-JP" dirty="0" err="1">
                <a:solidFill>
                  <a:schemeClr val="bg2"/>
                </a:solidFill>
              </a:rPr>
              <a:t>aperiri</a:t>
            </a:r>
            <a:r>
              <a:rPr kumimoji="1" lang="en-US" altLang="ja-JP" dirty="0">
                <a:solidFill>
                  <a:schemeClr val="bg2"/>
                </a:solidFill>
              </a:rPr>
              <a:t> </a:t>
            </a:r>
            <a:r>
              <a:rPr kumimoji="1" lang="en-US" altLang="ja-JP" dirty="0" err="1">
                <a:solidFill>
                  <a:schemeClr val="bg2"/>
                </a:solidFill>
              </a:rPr>
              <a:t>quaestio</a:t>
            </a:r>
            <a:r>
              <a:rPr kumimoji="1" lang="en-US" altLang="ja-JP" dirty="0">
                <a:solidFill>
                  <a:schemeClr val="bg2"/>
                </a:solidFill>
              </a:rPr>
              <a:t>, </a:t>
            </a:r>
            <a:r>
              <a:rPr kumimoji="1" lang="en-US" altLang="ja-JP" dirty="0" err="1">
                <a:solidFill>
                  <a:schemeClr val="accent1"/>
                </a:solidFill>
              </a:rPr>
              <a:t>phaedrum</a:t>
            </a:r>
            <a:r>
              <a:rPr kumimoji="1" lang="en-US" altLang="ja-JP" dirty="0">
                <a:solidFill>
                  <a:schemeClr val="accent1"/>
                </a:solidFill>
              </a:rPr>
              <a:t> </a:t>
            </a:r>
            <a:r>
              <a:rPr kumimoji="1" lang="en-US" altLang="ja-JP" dirty="0" err="1">
                <a:solidFill>
                  <a:schemeClr val="accent1"/>
                </a:solidFill>
              </a:rPr>
              <a:t>concludaturque</a:t>
            </a:r>
            <a:r>
              <a:rPr kumimoji="1" lang="en-US" altLang="ja-JP" dirty="0">
                <a:solidFill>
                  <a:schemeClr val="accent1"/>
                </a:solidFill>
              </a:rPr>
              <a:t> </a:t>
            </a:r>
            <a:r>
              <a:rPr kumimoji="1" lang="en-US" altLang="ja-JP" dirty="0" err="1">
                <a:solidFill>
                  <a:schemeClr val="accent1"/>
                </a:solidFill>
              </a:rPr>
              <a:t>mel</a:t>
            </a:r>
            <a:r>
              <a:rPr kumimoji="1" lang="en-US" altLang="ja-JP" dirty="0">
                <a:solidFill>
                  <a:schemeClr val="accent1"/>
                </a:solidFill>
              </a:rPr>
              <a:t> </a:t>
            </a:r>
            <a:r>
              <a:rPr kumimoji="1" lang="en-US" altLang="ja-JP" dirty="0" err="1">
                <a:solidFill>
                  <a:schemeClr val="accent1"/>
                </a:solidFill>
              </a:rPr>
              <a:t>ut</a:t>
            </a:r>
            <a:r>
              <a:rPr kumimoji="1" lang="en-US" altLang="ja-JP" dirty="0">
                <a:solidFill>
                  <a:schemeClr val="bg2"/>
                </a:solidFill>
              </a:rPr>
              <a:t>, </a:t>
            </a:r>
            <a:r>
              <a:rPr kumimoji="1" lang="en-US" altLang="ja-JP" dirty="0" err="1">
                <a:solidFill>
                  <a:schemeClr val="bg2"/>
                </a:solidFill>
              </a:rPr>
              <a:t>utamur</a:t>
            </a:r>
            <a:r>
              <a:rPr kumimoji="1" lang="en-US" altLang="ja-JP" dirty="0">
                <a:solidFill>
                  <a:schemeClr val="bg2"/>
                </a:solidFill>
              </a:rPr>
              <a:t> </a:t>
            </a:r>
            <a:r>
              <a:rPr kumimoji="1" lang="en-US" altLang="ja-JP" dirty="0" err="1">
                <a:solidFill>
                  <a:schemeClr val="bg2"/>
                </a:solidFill>
              </a:rPr>
              <a:t>fuisset</a:t>
            </a:r>
            <a:r>
              <a:rPr kumimoji="1" lang="en-US" altLang="ja-JP" dirty="0">
                <a:solidFill>
                  <a:schemeClr val="bg2"/>
                </a:solidFill>
              </a:rPr>
              <a:t> </a:t>
            </a:r>
            <a:r>
              <a:rPr kumimoji="1" lang="en-US" altLang="ja-JP" dirty="0" err="1">
                <a:solidFill>
                  <a:schemeClr val="bg2"/>
                </a:solidFill>
              </a:rPr>
              <a:t>concludaturque</a:t>
            </a:r>
            <a:r>
              <a:rPr kumimoji="1" lang="en-US" altLang="ja-JP" dirty="0">
                <a:solidFill>
                  <a:schemeClr val="bg2"/>
                </a:solidFill>
              </a:rPr>
              <a:t> </a:t>
            </a:r>
            <a:r>
              <a:rPr kumimoji="1" lang="en-US" altLang="ja-JP" dirty="0" err="1">
                <a:solidFill>
                  <a:schemeClr val="bg2"/>
                </a:solidFill>
              </a:rPr>
              <a:t>nec</a:t>
            </a:r>
            <a:r>
              <a:rPr kumimoji="1" lang="en-US" altLang="ja-JP" dirty="0">
                <a:solidFill>
                  <a:schemeClr val="bg2"/>
                </a:solidFill>
              </a:rPr>
              <a:t> id. Magna </a:t>
            </a:r>
            <a:r>
              <a:rPr kumimoji="1" lang="en-US" altLang="ja-JP" dirty="0" err="1">
                <a:solidFill>
                  <a:schemeClr val="bg2"/>
                </a:solidFill>
              </a:rPr>
              <a:t>urbanitas</a:t>
            </a:r>
            <a:r>
              <a:rPr kumimoji="1" lang="en-US" altLang="ja-JP" dirty="0">
                <a:solidFill>
                  <a:schemeClr val="bg2"/>
                </a:solidFill>
              </a:rPr>
              <a:t> </a:t>
            </a:r>
            <a:r>
              <a:rPr kumimoji="1" lang="en-US" altLang="ja-JP" dirty="0" err="1">
                <a:solidFill>
                  <a:schemeClr val="bg2"/>
                </a:solidFill>
              </a:rPr>
              <a:t>inciderint</a:t>
            </a:r>
            <a:r>
              <a:rPr kumimoji="1" lang="en-US" altLang="ja-JP" dirty="0">
                <a:solidFill>
                  <a:schemeClr val="bg2"/>
                </a:solidFill>
              </a:rPr>
              <a:t> in </a:t>
            </a:r>
            <a:r>
              <a:rPr kumimoji="1" lang="en-US" altLang="ja-JP" dirty="0" err="1">
                <a:solidFill>
                  <a:schemeClr val="bg2"/>
                </a:solidFill>
              </a:rPr>
              <a:t>nec</a:t>
            </a:r>
            <a:r>
              <a:rPr kumimoji="1" lang="en-US" altLang="ja-JP" dirty="0">
                <a:solidFill>
                  <a:schemeClr val="bg2"/>
                </a:solidFill>
              </a:rPr>
              <a:t>, an </a:t>
            </a:r>
            <a:r>
              <a:rPr kumimoji="1" lang="en-US" altLang="ja-JP" dirty="0" err="1">
                <a:solidFill>
                  <a:schemeClr val="bg2"/>
                </a:solidFill>
              </a:rPr>
              <a:t>eos</a:t>
            </a:r>
            <a:r>
              <a:rPr kumimoji="1" lang="en-US" altLang="ja-JP" dirty="0">
                <a:solidFill>
                  <a:schemeClr val="bg2"/>
                </a:solidFill>
              </a:rPr>
              <a:t> </a:t>
            </a:r>
            <a:r>
              <a:rPr kumimoji="1" lang="en-US" altLang="ja-JP" dirty="0" err="1">
                <a:solidFill>
                  <a:schemeClr val="bg2"/>
                </a:solidFill>
              </a:rPr>
              <a:t>insolens</a:t>
            </a:r>
            <a:r>
              <a:rPr kumimoji="1" lang="en-US" altLang="ja-JP" dirty="0">
                <a:solidFill>
                  <a:schemeClr val="bg2"/>
                </a:solidFill>
              </a:rPr>
              <a:t> </a:t>
            </a:r>
            <a:r>
              <a:rPr kumimoji="1" lang="en-US" altLang="ja-JP" dirty="0" err="1">
                <a:solidFill>
                  <a:schemeClr val="bg2"/>
                </a:solidFill>
              </a:rPr>
              <a:t>laboramus</a:t>
            </a:r>
            <a:r>
              <a:rPr kumimoji="1" lang="en-US" altLang="ja-JP" dirty="0">
                <a:solidFill>
                  <a:schemeClr val="bg2"/>
                </a:solidFill>
              </a:rPr>
              <a:t>. </a:t>
            </a:r>
            <a:r>
              <a:rPr kumimoji="1" lang="en-US" altLang="ja-JP" dirty="0" err="1">
                <a:solidFill>
                  <a:schemeClr val="bg2"/>
                </a:solidFill>
              </a:rPr>
              <a:t>Dicunt</a:t>
            </a:r>
            <a:r>
              <a:rPr kumimoji="1" lang="en-US" altLang="ja-JP" dirty="0">
                <a:solidFill>
                  <a:schemeClr val="bg2"/>
                </a:solidFill>
              </a:rPr>
              <a:t> </a:t>
            </a:r>
            <a:r>
              <a:rPr kumimoji="1" lang="en-US" altLang="ja-JP" dirty="0" err="1">
                <a:solidFill>
                  <a:schemeClr val="bg2"/>
                </a:solidFill>
              </a:rPr>
              <a:t>molestie</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eu</a:t>
            </a:r>
            <a:r>
              <a:rPr kumimoji="1" lang="en-US" altLang="ja-JP" dirty="0">
                <a:solidFill>
                  <a:schemeClr val="bg2"/>
                </a:solidFill>
              </a:rPr>
              <a:t>, </a:t>
            </a:r>
            <a:r>
              <a:rPr kumimoji="1" lang="en-US" altLang="ja-JP" dirty="0" err="1">
                <a:solidFill>
                  <a:schemeClr val="bg2"/>
                </a:solidFill>
              </a:rPr>
              <a:t>ei</a:t>
            </a:r>
            <a:r>
              <a:rPr kumimoji="1" lang="en-US" altLang="ja-JP" dirty="0">
                <a:solidFill>
                  <a:schemeClr val="bg2"/>
                </a:solidFill>
              </a:rPr>
              <a:t> </a:t>
            </a:r>
            <a:r>
              <a:rPr kumimoji="1" lang="en-US" altLang="ja-JP" dirty="0" err="1">
                <a:solidFill>
                  <a:schemeClr val="bg2"/>
                </a:solidFill>
              </a:rPr>
              <a:t>usu</a:t>
            </a:r>
            <a:r>
              <a:rPr kumimoji="1" lang="en-US" altLang="ja-JP" dirty="0">
                <a:solidFill>
                  <a:schemeClr val="bg2"/>
                </a:solidFill>
              </a:rPr>
              <a:t> </a:t>
            </a:r>
            <a:r>
              <a:rPr kumimoji="1" lang="en-US" altLang="ja-JP" dirty="0" err="1">
                <a:solidFill>
                  <a:schemeClr val="bg2"/>
                </a:solidFill>
              </a:rPr>
              <a:t>erroribus</a:t>
            </a:r>
            <a:r>
              <a:rPr kumimoji="1" lang="en-US" altLang="ja-JP" dirty="0">
                <a:solidFill>
                  <a:schemeClr val="bg2"/>
                </a:solidFill>
              </a:rPr>
              <a:t> </a:t>
            </a:r>
            <a:r>
              <a:rPr kumimoji="1" lang="en-US" altLang="ja-JP" dirty="0" err="1">
                <a:solidFill>
                  <a:schemeClr val="bg2"/>
                </a:solidFill>
              </a:rPr>
              <a:t>iracundia</a:t>
            </a:r>
            <a:r>
              <a:rPr kumimoji="1" lang="en-US" altLang="ja-JP" dirty="0">
                <a:solidFill>
                  <a:schemeClr val="bg2"/>
                </a:solidFill>
              </a:rPr>
              <a:t>.</a:t>
            </a:r>
            <a:endParaRPr kumimoji="1" lang="ja-JP" altLang="en-US" dirty="0">
              <a:solidFill>
                <a:schemeClr val="bg2"/>
              </a:solidFill>
            </a:endParaRPr>
          </a:p>
        </p:txBody>
      </p:sp>
      <p:sp>
        <p:nvSpPr>
          <p:cNvPr id="5" name="Slide Number Placeholder 4"/>
          <p:cNvSpPr>
            <a:spLocks noGrp="1"/>
          </p:cNvSpPr>
          <p:nvPr>
            <p:ph type="sldNum" sz="quarter" idx="11"/>
          </p:nvPr>
        </p:nvSpPr>
        <p:spPr/>
        <p:txBody>
          <a:bodyPr/>
          <a:lstStyle/>
          <a:p>
            <a:fld id="{03EB59E2-90B9-4CD3-AC74-D672227E13C3}" type="slidenum">
              <a:rPr lang="en-US" smtClean="0"/>
              <a:pPr/>
              <a:t>73</a:t>
            </a:fld>
            <a:endParaRPr lang="en-US" dirty="0"/>
          </a:p>
        </p:txBody>
      </p:sp>
    </p:spTree>
    <p:extLst>
      <p:ext uri="{BB962C8B-B14F-4D97-AF65-F5344CB8AC3E}">
        <p14:creationId xmlns:p14="http://schemas.microsoft.com/office/powerpoint/2010/main" val="3707335816"/>
      </p:ext>
    </p:extLst>
  </p:cSld>
  <p:clrMapOvr>
    <a:masterClrMapping/>
  </p:clrMapOvr>
  <mc:AlternateContent xmlns:mc="http://schemas.openxmlformats.org/markup-compatibility/2006" xmlns:p14="http://schemas.microsoft.com/office/powerpoint/2010/main">
    <mc:Choice Requires="p14">
      <p:transition spd="slow" p14:dur="1250" advTm="14393">
        <p14:flip dir="r"/>
      </p:transition>
    </mc:Choice>
    <mc:Fallback xmlns="">
      <p:transition spd="slow" advTm="1439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0-#ppt_w/2"/>
                                          </p:val>
                                        </p:tav>
                                        <p:tav tm="100000">
                                          <p:val>
                                            <p:strVal val="#ppt_x"/>
                                          </p:val>
                                        </p:tav>
                                      </p:tavLst>
                                    </p:anim>
                                    <p:anim calcmode="lin" valueType="num">
                                      <p:cBhvr additive="base">
                                        <p:cTn id="12" dur="7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750" fill="hold"/>
                                        <p:tgtEl>
                                          <p:spTgt spid="9"/>
                                        </p:tgtEl>
                                        <p:attrNameLst>
                                          <p:attrName>ppt_x</p:attrName>
                                        </p:attrNameLst>
                                      </p:cBhvr>
                                      <p:tavLst>
                                        <p:tav tm="0">
                                          <p:val>
                                            <p:strVal val="0-#ppt_w/2"/>
                                          </p:val>
                                        </p:tav>
                                        <p:tav tm="100000">
                                          <p:val>
                                            <p:strVal val="#ppt_x"/>
                                          </p:val>
                                        </p:tav>
                                      </p:tavLst>
                                    </p:anim>
                                    <p:anim calcmode="lin" valueType="num">
                                      <p:cBhvr additive="base">
                                        <p:cTn id="16" dur="750" fill="hold"/>
                                        <p:tgtEl>
                                          <p:spTgt spid="9"/>
                                        </p:tgtEl>
                                        <p:attrNameLst>
                                          <p:attrName>ppt_y</p:attrName>
                                        </p:attrNameLst>
                                      </p:cBhvr>
                                      <p:tavLst>
                                        <p:tav tm="0">
                                          <p:val>
                                            <p:strVal val="#ppt_y"/>
                                          </p:val>
                                        </p:tav>
                                        <p:tav tm="100000">
                                          <p:val>
                                            <p:strVal val="#ppt_y"/>
                                          </p:val>
                                        </p:tav>
                                      </p:tavLst>
                                    </p:anim>
                                  </p:childTnLst>
                                </p:cTn>
                              </p:par>
                            </p:childTnLst>
                          </p:cTn>
                        </p:par>
                        <p:par>
                          <p:cTn id="17" fill="hold">
                            <p:stCondLst>
                              <p:cond delay="750"/>
                            </p:stCondLst>
                            <p:childTnLst>
                              <p:par>
                                <p:cTn id="18" presetID="2" presetClass="entr" presetSubtype="8" decel="100000" fill="hold" grpId="0" nodeType="after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 presetClass="entr" presetSubtype="2" decel="10000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750" fill="hold"/>
                                        <p:tgtEl>
                                          <p:spTgt spid="22"/>
                                        </p:tgtEl>
                                        <p:attrNameLst>
                                          <p:attrName>ppt_x</p:attrName>
                                        </p:attrNameLst>
                                      </p:cBhvr>
                                      <p:tavLst>
                                        <p:tav tm="0">
                                          <p:val>
                                            <p:strVal val="1+#ppt_w/2"/>
                                          </p:val>
                                        </p:tav>
                                        <p:tav tm="100000">
                                          <p:val>
                                            <p:strVal val="#ppt_x"/>
                                          </p:val>
                                        </p:tav>
                                      </p:tavLst>
                                    </p:anim>
                                    <p:anim calcmode="lin" valueType="num">
                                      <p:cBhvr additive="base">
                                        <p:cTn id="29" dur="750" fill="hold"/>
                                        <p:tgtEl>
                                          <p:spTgt spid="22"/>
                                        </p:tgtEl>
                                        <p:attrNameLst>
                                          <p:attrName>ppt_y</p:attrName>
                                        </p:attrNameLst>
                                      </p:cBhvr>
                                      <p:tavLst>
                                        <p:tav tm="0">
                                          <p:val>
                                            <p:strVal val="#ppt_y"/>
                                          </p:val>
                                        </p:tav>
                                        <p:tav tm="100000">
                                          <p:val>
                                            <p:strVal val="#ppt_y"/>
                                          </p:val>
                                        </p:tav>
                                      </p:tavLst>
                                    </p:anim>
                                  </p:childTnLst>
                                </p:cTn>
                              </p:par>
                              <p:par>
                                <p:cTn id="30" presetID="49" presetClass="entr" presetSubtype="0" decel="100000" fill="hold" grpId="1"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750" fill="hold"/>
                                        <p:tgtEl>
                                          <p:spTgt spid="22"/>
                                        </p:tgtEl>
                                        <p:attrNameLst>
                                          <p:attrName>ppt_w</p:attrName>
                                        </p:attrNameLst>
                                      </p:cBhvr>
                                      <p:tavLst>
                                        <p:tav tm="0">
                                          <p:val>
                                            <p:fltVal val="0"/>
                                          </p:val>
                                        </p:tav>
                                        <p:tav tm="100000">
                                          <p:val>
                                            <p:strVal val="#ppt_w"/>
                                          </p:val>
                                        </p:tav>
                                      </p:tavLst>
                                    </p:anim>
                                    <p:anim calcmode="lin" valueType="num">
                                      <p:cBhvr>
                                        <p:cTn id="33" dur="750" fill="hold"/>
                                        <p:tgtEl>
                                          <p:spTgt spid="22"/>
                                        </p:tgtEl>
                                        <p:attrNameLst>
                                          <p:attrName>ppt_h</p:attrName>
                                        </p:attrNameLst>
                                      </p:cBhvr>
                                      <p:tavLst>
                                        <p:tav tm="0">
                                          <p:val>
                                            <p:fltVal val="0"/>
                                          </p:val>
                                        </p:tav>
                                        <p:tav tm="100000">
                                          <p:val>
                                            <p:strVal val="#ppt_h"/>
                                          </p:val>
                                        </p:tav>
                                      </p:tavLst>
                                    </p:anim>
                                    <p:anim calcmode="lin" valueType="num">
                                      <p:cBhvr>
                                        <p:cTn id="34" dur="750" fill="hold"/>
                                        <p:tgtEl>
                                          <p:spTgt spid="22"/>
                                        </p:tgtEl>
                                        <p:attrNameLst>
                                          <p:attrName>style.rotation</p:attrName>
                                        </p:attrNameLst>
                                      </p:cBhvr>
                                      <p:tavLst>
                                        <p:tav tm="0">
                                          <p:val>
                                            <p:fltVal val="360"/>
                                          </p:val>
                                        </p:tav>
                                        <p:tav tm="100000">
                                          <p:val>
                                            <p:fltVal val="0"/>
                                          </p:val>
                                        </p:tav>
                                      </p:tavLst>
                                    </p:anim>
                                    <p:animEffect transition="in" filter="fade">
                                      <p:cBhvr>
                                        <p:cTn id="35" dur="750"/>
                                        <p:tgtEl>
                                          <p:spTgt spid="22"/>
                                        </p:tgtEl>
                                      </p:cBhvr>
                                    </p:animEffect>
                                  </p:childTnLst>
                                </p:cTn>
                              </p:par>
                            </p:childTnLst>
                          </p:cTn>
                        </p:par>
                        <p:par>
                          <p:cTn id="36" fill="hold">
                            <p:stCondLst>
                              <p:cond delay="2250"/>
                            </p:stCondLst>
                            <p:childTnLst>
                              <p:par>
                                <p:cTn id="37" presetID="2" presetClass="entr" presetSubtype="8"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0-#ppt_w/2"/>
                                          </p:val>
                                        </p:tav>
                                        <p:tav tm="100000">
                                          <p:val>
                                            <p:strVal val="#ppt_x"/>
                                          </p:val>
                                        </p:tav>
                                      </p:tavLst>
                                    </p:anim>
                                    <p:anim calcmode="lin" valueType="num">
                                      <p:cBhvr additive="base">
                                        <p:cTn id="40" dur="500" fill="hold"/>
                                        <p:tgtEl>
                                          <p:spTgt spid="11"/>
                                        </p:tgtEl>
                                        <p:attrNameLst>
                                          <p:attrName>ppt_y</p:attrName>
                                        </p:attrNameLst>
                                      </p:cBhvr>
                                      <p:tavLst>
                                        <p:tav tm="0">
                                          <p:val>
                                            <p:strVal val="#ppt_y"/>
                                          </p:val>
                                        </p:tav>
                                        <p:tav tm="100000">
                                          <p:val>
                                            <p:strVal val="#ppt_y"/>
                                          </p:val>
                                        </p:tav>
                                      </p:tavLst>
                                    </p:anim>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par>
                                <p:cTn id="45" presetID="2" presetClass="entr" presetSubtype="2" decel="10000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750" fill="hold"/>
                                        <p:tgtEl>
                                          <p:spTgt spid="23"/>
                                        </p:tgtEl>
                                        <p:attrNameLst>
                                          <p:attrName>ppt_x</p:attrName>
                                        </p:attrNameLst>
                                      </p:cBhvr>
                                      <p:tavLst>
                                        <p:tav tm="0">
                                          <p:val>
                                            <p:strVal val="1+#ppt_w/2"/>
                                          </p:val>
                                        </p:tav>
                                        <p:tav tm="100000">
                                          <p:val>
                                            <p:strVal val="#ppt_x"/>
                                          </p:val>
                                        </p:tav>
                                      </p:tavLst>
                                    </p:anim>
                                    <p:anim calcmode="lin" valueType="num">
                                      <p:cBhvr additive="base">
                                        <p:cTn id="48" dur="750" fill="hold"/>
                                        <p:tgtEl>
                                          <p:spTgt spid="2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p:cTn id="51" dur="750" fill="hold"/>
                                        <p:tgtEl>
                                          <p:spTgt spid="23"/>
                                        </p:tgtEl>
                                        <p:attrNameLst>
                                          <p:attrName>ppt_w</p:attrName>
                                        </p:attrNameLst>
                                      </p:cBhvr>
                                      <p:tavLst>
                                        <p:tav tm="0">
                                          <p:val>
                                            <p:fltVal val="0"/>
                                          </p:val>
                                        </p:tav>
                                        <p:tav tm="100000">
                                          <p:val>
                                            <p:strVal val="#ppt_w"/>
                                          </p:val>
                                        </p:tav>
                                      </p:tavLst>
                                    </p:anim>
                                    <p:anim calcmode="lin" valueType="num">
                                      <p:cBhvr>
                                        <p:cTn id="52" dur="750" fill="hold"/>
                                        <p:tgtEl>
                                          <p:spTgt spid="23"/>
                                        </p:tgtEl>
                                        <p:attrNameLst>
                                          <p:attrName>ppt_h</p:attrName>
                                        </p:attrNameLst>
                                      </p:cBhvr>
                                      <p:tavLst>
                                        <p:tav tm="0">
                                          <p:val>
                                            <p:fltVal val="0"/>
                                          </p:val>
                                        </p:tav>
                                        <p:tav tm="100000">
                                          <p:val>
                                            <p:strVal val="#ppt_h"/>
                                          </p:val>
                                        </p:tav>
                                      </p:tavLst>
                                    </p:anim>
                                    <p:anim calcmode="lin" valueType="num">
                                      <p:cBhvr>
                                        <p:cTn id="53" dur="750" fill="hold"/>
                                        <p:tgtEl>
                                          <p:spTgt spid="23"/>
                                        </p:tgtEl>
                                        <p:attrNameLst>
                                          <p:attrName>style.rotation</p:attrName>
                                        </p:attrNameLst>
                                      </p:cBhvr>
                                      <p:tavLst>
                                        <p:tav tm="0">
                                          <p:val>
                                            <p:fltVal val="360"/>
                                          </p:val>
                                        </p:tav>
                                        <p:tav tm="100000">
                                          <p:val>
                                            <p:fltVal val="0"/>
                                          </p:val>
                                        </p:tav>
                                      </p:tavLst>
                                    </p:anim>
                                    <p:animEffect transition="in" filter="fade">
                                      <p:cBhvr>
                                        <p:cTn id="54" dur="750"/>
                                        <p:tgtEl>
                                          <p:spTgt spid="23"/>
                                        </p:tgtEl>
                                      </p:cBhvr>
                                    </p:animEffect>
                                  </p:childTnLst>
                                </p:cTn>
                              </p:par>
                            </p:childTnLst>
                          </p:cTn>
                        </p:par>
                        <p:par>
                          <p:cTn id="55" fill="hold">
                            <p:stCondLst>
                              <p:cond delay="3750"/>
                            </p:stCondLst>
                            <p:childTnLst>
                              <p:par>
                                <p:cTn id="56" presetID="2" presetClass="entr" presetSubtype="8" decel="100000" fill="hold" grpId="0" nodeType="afterEffect">
                                  <p:stCondLst>
                                    <p:cond delay="25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0-#ppt_w/2"/>
                                          </p:val>
                                        </p:tav>
                                        <p:tav tm="100000">
                                          <p:val>
                                            <p:strVal val="#ppt_x"/>
                                          </p:val>
                                        </p:tav>
                                      </p:tavLst>
                                    </p:anim>
                                    <p:anim calcmode="lin" valueType="num">
                                      <p:cBhvr additive="base">
                                        <p:cTn id="59" dur="500" fill="hold"/>
                                        <p:tgtEl>
                                          <p:spTgt spid="12"/>
                                        </p:tgtEl>
                                        <p:attrNameLst>
                                          <p:attrName>ppt_y</p:attrName>
                                        </p:attrNameLst>
                                      </p:cBhvr>
                                      <p:tavLst>
                                        <p:tav tm="0">
                                          <p:val>
                                            <p:strVal val="#ppt_y"/>
                                          </p:val>
                                        </p:tav>
                                        <p:tav tm="100000">
                                          <p:val>
                                            <p:strVal val="#ppt_y"/>
                                          </p:val>
                                        </p:tav>
                                      </p:tavLst>
                                    </p:anim>
                                  </p:childTnLst>
                                </p:cTn>
                              </p:par>
                            </p:childTnLst>
                          </p:cTn>
                        </p:par>
                        <p:par>
                          <p:cTn id="60" fill="hold">
                            <p:stCondLst>
                              <p:cond delay="4500"/>
                            </p:stCondLst>
                            <p:childTnLst>
                              <p:par>
                                <p:cTn id="61" presetID="22" presetClass="entr" presetSubtype="8"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left)">
                                      <p:cBhvr>
                                        <p:cTn id="63" dur="500"/>
                                        <p:tgtEl>
                                          <p:spTgt spid="19"/>
                                        </p:tgtEl>
                                      </p:cBhvr>
                                    </p:animEffect>
                                  </p:childTnLst>
                                </p:cTn>
                              </p:par>
                              <p:par>
                                <p:cTn id="64" presetID="2" presetClass="entr" presetSubtype="2" decel="100000" fill="hold" grpId="0" nodeType="withEffect">
                                  <p:stCondLst>
                                    <p:cond delay="0"/>
                                  </p:stCondLst>
                                  <p:childTnLst>
                                    <p:set>
                                      <p:cBhvr>
                                        <p:cTn id="65" dur="1" fill="hold">
                                          <p:stCondLst>
                                            <p:cond delay="0"/>
                                          </p:stCondLst>
                                        </p:cTn>
                                        <p:tgtEl>
                                          <p:spTgt spid="24"/>
                                        </p:tgtEl>
                                        <p:attrNameLst>
                                          <p:attrName>style.visibility</p:attrName>
                                        </p:attrNameLst>
                                      </p:cBhvr>
                                      <p:to>
                                        <p:strVal val="visible"/>
                                      </p:to>
                                    </p:set>
                                    <p:anim calcmode="lin" valueType="num">
                                      <p:cBhvr additive="base">
                                        <p:cTn id="66" dur="750" fill="hold"/>
                                        <p:tgtEl>
                                          <p:spTgt spid="24"/>
                                        </p:tgtEl>
                                        <p:attrNameLst>
                                          <p:attrName>ppt_x</p:attrName>
                                        </p:attrNameLst>
                                      </p:cBhvr>
                                      <p:tavLst>
                                        <p:tav tm="0">
                                          <p:val>
                                            <p:strVal val="1+#ppt_w/2"/>
                                          </p:val>
                                        </p:tav>
                                        <p:tav tm="100000">
                                          <p:val>
                                            <p:strVal val="#ppt_x"/>
                                          </p:val>
                                        </p:tav>
                                      </p:tavLst>
                                    </p:anim>
                                    <p:anim calcmode="lin" valueType="num">
                                      <p:cBhvr additive="base">
                                        <p:cTn id="67" dur="750" fill="hold"/>
                                        <p:tgtEl>
                                          <p:spTgt spid="24"/>
                                        </p:tgtEl>
                                        <p:attrNameLst>
                                          <p:attrName>ppt_y</p:attrName>
                                        </p:attrNameLst>
                                      </p:cBhvr>
                                      <p:tavLst>
                                        <p:tav tm="0">
                                          <p:val>
                                            <p:strVal val="#ppt_y"/>
                                          </p:val>
                                        </p:tav>
                                        <p:tav tm="100000">
                                          <p:val>
                                            <p:strVal val="#ppt_y"/>
                                          </p:val>
                                        </p:tav>
                                      </p:tavLst>
                                    </p:anim>
                                  </p:childTnLst>
                                </p:cTn>
                              </p:par>
                              <p:par>
                                <p:cTn id="68" presetID="49" presetClass="entr" presetSubtype="0" decel="100000" fill="hold" grpId="1" nodeType="withEffect">
                                  <p:stCondLst>
                                    <p:cond delay="0"/>
                                  </p:stCondLst>
                                  <p:childTnLst>
                                    <p:set>
                                      <p:cBhvr>
                                        <p:cTn id="69" dur="1" fill="hold">
                                          <p:stCondLst>
                                            <p:cond delay="0"/>
                                          </p:stCondLst>
                                        </p:cTn>
                                        <p:tgtEl>
                                          <p:spTgt spid="24"/>
                                        </p:tgtEl>
                                        <p:attrNameLst>
                                          <p:attrName>style.visibility</p:attrName>
                                        </p:attrNameLst>
                                      </p:cBhvr>
                                      <p:to>
                                        <p:strVal val="visible"/>
                                      </p:to>
                                    </p:set>
                                    <p:anim calcmode="lin" valueType="num">
                                      <p:cBhvr>
                                        <p:cTn id="70" dur="750" fill="hold"/>
                                        <p:tgtEl>
                                          <p:spTgt spid="24"/>
                                        </p:tgtEl>
                                        <p:attrNameLst>
                                          <p:attrName>ppt_w</p:attrName>
                                        </p:attrNameLst>
                                      </p:cBhvr>
                                      <p:tavLst>
                                        <p:tav tm="0">
                                          <p:val>
                                            <p:fltVal val="0"/>
                                          </p:val>
                                        </p:tav>
                                        <p:tav tm="100000">
                                          <p:val>
                                            <p:strVal val="#ppt_w"/>
                                          </p:val>
                                        </p:tav>
                                      </p:tavLst>
                                    </p:anim>
                                    <p:anim calcmode="lin" valueType="num">
                                      <p:cBhvr>
                                        <p:cTn id="71" dur="750" fill="hold"/>
                                        <p:tgtEl>
                                          <p:spTgt spid="24"/>
                                        </p:tgtEl>
                                        <p:attrNameLst>
                                          <p:attrName>ppt_h</p:attrName>
                                        </p:attrNameLst>
                                      </p:cBhvr>
                                      <p:tavLst>
                                        <p:tav tm="0">
                                          <p:val>
                                            <p:fltVal val="0"/>
                                          </p:val>
                                        </p:tav>
                                        <p:tav tm="100000">
                                          <p:val>
                                            <p:strVal val="#ppt_h"/>
                                          </p:val>
                                        </p:tav>
                                      </p:tavLst>
                                    </p:anim>
                                    <p:anim calcmode="lin" valueType="num">
                                      <p:cBhvr>
                                        <p:cTn id="72" dur="750" fill="hold"/>
                                        <p:tgtEl>
                                          <p:spTgt spid="24"/>
                                        </p:tgtEl>
                                        <p:attrNameLst>
                                          <p:attrName>style.rotation</p:attrName>
                                        </p:attrNameLst>
                                      </p:cBhvr>
                                      <p:tavLst>
                                        <p:tav tm="0">
                                          <p:val>
                                            <p:fltVal val="360"/>
                                          </p:val>
                                        </p:tav>
                                        <p:tav tm="100000">
                                          <p:val>
                                            <p:fltVal val="0"/>
                                          </p:val>
                                        </p:tav>
                                      </p:tavLst>
                                    </p:anim>
                                    <p:animEffect transition="in" filter="fade">
                                      <p:cBhvr>
                                        <p:cTn id="73" dur="750"/>
                                        <p:tgtEl>
                                          <p:spTgt spid="24"/>
                                        </p:tgtEl>
                                      </p:cBhvr>
                                    </p:animEffect>
                                  </p:childTnLst>
                                </p:cTn>
                              </p:par>
                            </p:childTnLst>
                          </p:cTn>
                        </p:par>
                        <p:par>
                          <p:cTn id="74" fill="hold">
                            <p:stCondLst>
                              <p:cond delay="5250"/>
                            </p:stCondLst>
                            <p:childTnLst>
                              <p:par>
                                <p:cTn id="75" presetID="2" presetClass="entr" presetSubtype="8" decel="100000" fill="hold" grpId="0" nodeType="afterEffect">
                                  <p:stCondLst>
                                    <p:cond delay="250"/>
                                  </p:stCondLst>
                                  <p:childTnLst>
                                    <p:set>
                                      <p:cBhvr>
                                        <p:cTn id="76" dur="1" fill="hold">
                                          <p:stCondLst>
                                            <p:cond delay="0"/>
                                          </p:stCondLst>
                                        </p:cTn>
                                        <p:tgtEl>
                                          <p:spTgt spid="13"/>
                                        </p:tgtEl>
                                        <p:attrNameLst>
                                          <p:attrName>style.visibility</p:attrName>
                                        </p:attrNameLst>
                                      </p:cBhvr>
                                      <p:to>
                                        <p:strVal val="visible"/>
                                      </p:to>
                                    </p:set>
                                    <p:anim calcmode="lin" valueType="num">
                                      <p:cBhvr additive="base">
                                        <p:cTn id="77" dur="500" fill="hold"/>
                                        <p:tgtEl>
                                          <p:spTgt spid="13"/>
                                        </p:tgtEl>
                                        <p:attrNameLst>
                                          <p:attrName>ppt_x</p:attrName>
                                        </p:attrNameLst>
                                      </p:cBhvr>
                                      <p:tavLst>
                                        <p:tav tm="0">
                                          <p:val>
                                            <p:strVal val="0-#ppt_w/2"/>
                                          </p:val>
                                        </p:tav>
                                        <p:tav tm="100000">
                                          <p:val>
                                            <p:strVal val="#ppt_x"/>
                                          </p:val>
                                        </p:tav>
                                      </p:tavLst>
                                    </p:anim>
                                    <p:anim calcmode="lin" valueType="num">
                                      <p:cBhvr additive="base">
                                        <p:cTn id="78" dur="500" fill="hold"/>
                                        <p:tgtEl>
                                          <p:spTgt spid="13"/>
                                        </p:tgtEl>
                                        <p:attrNameLst>
                                          <p:attrName>ppt_y</p:attrName>
                                        </p:attrNameLst>
                                      </p:cBhvr>
                                      <p:tavLst>
                                        <p:tav tm="0">
                                          <p:val>
                                            <p:strVal val="#ppt_y"/>
                                          </p:val>
                                        </p:tav>
                                        <p:tav tm="100000">
                                          <p:val>
                                            <p:strVal val="#ppt_y"/>
                                          </p:val>
                                        </p:tav>
                                      </p:tavLst>
                                    </p:anim>
                                  </p:childTnLst>
                                </p:cTn>
                              </p:par>
                            </p:childTnLst>
                          </p:cTn>
                        </p:par>
                        <p:par>
                          <p:cTn id="79" fill="hold">
                            <p:stCondLst>
                              <p:cond delay="6000"/>
                            </p:stCondLst>
                            <p:childTnLst>
                              <p:par>
                                <p:cTn id="80" presetID="22" presetClass="entr" presetSubtype="8" fill="hold" grpId="0" nodeType="after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left)">
                                      <p:cBhvr>
                                        <p:cTn id="82" dur="500"/>
                                        <p:tgtEl>
                                          <p:spTgt spid="20"/>
                                        </p:tgtEl>
                                      </p:cBhvr>
                                    </p:animEffect>
                                  </p:childTnLst>
                                </p:cTn>
                              </p:par>
                              <p:par>
                                <p:cTn id="83" presetID="2" presetClass="entr" presetSubtype="2" decel="10000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additive="base">
                                        <p:cTn id="85" dur="750" fill="hold"/>
                                        <p:tgtEl>
                                          <p:spTgt spid="25"/>
                                        </p:tgtEl>
                                        <p:attrNameLst>
                                          <p:attrName>ppt_x</p:attrName>
                                        </p:attrNameLst>
                                      </p:cBhvr>
                                      <p:tavLst>
                                        <p:tav tm="0">
                                          <p:val>
                                            <p:strVal val="1+#ppt_w/2"/>
                                          </p:val>
                                        </p:tav>
                                        <p:tav tm="100000">
                                          <p:val>
                                            <p:strVal val="#ppt_x"/>
                                          </p:val>
                                        </p:tav>
                                      </p:tavLst>
                                    </p:anim>
                                    <p:anim calcmode="lin" valueType="num">
                                      <p:cBhvr additive="base">
                                        <p:cTn id="86" dur="750" fill="hold"/>
                                        <p:tgtEl>
                                          <p:spTgt spid="25"/>
                                        </p:tgtEl>
                                        <p:attrNameLst>
                                          <p:attrName>ppt_y</p:attrName>
                                        </p:attrNameLst>
                                      </p:cBhvr>
                                      <p:tavLst>
                                        <p:tav tm="0">
                                          <p:val>
                                            <p:strVal val="#ppt_y"/>
                                          </p:val>
                                        </p:tav>
                                        <p:tav tm="100000">
                                          <p:val>
                                            <p:strVal val="#ppt_y"/>
                                          </p:val>
                                        </p:tav>
                                      </p:tavLst>
                                    </p:anim>
                                  </p:childTnLst>
                                </p:cTn>
                              </p:par>
                              <p:par>
                                <p:cTn id="87" presetID="49" presetClass="entr" presetSubtype="0" decel="100000" fill="hold" grpId="1" nodeType="withEffect">
                                  <p:stCondLst>
                                    <p:cond delay="0"/>
                                  </p:stCondLst>
                                  <p:childTnLst>
                                    <p:set>
                                      <p:cBhvr>
                                        <p:cTn id="88" dur="1" fill="hold">
                                          <p:stCondLst>
                                            <p:cond delay="0"/>
                                          </p:stCondLst>
                                        </p:cTn>
                                        <p:tgtEl>
                                          <p:spTgt spid="25"/>
                                        </p:tgtEl>
                                        <p:attrNameLst>
                                          <p:attrName>style.visibility</p:attrName>
                                        </p:attrNameLst>
                                      </p:cBhvr>
                                      <p:to>
                                        <p:strVal val="visible"/>
                                      </p:to>
                                    </p:set>
                                    <p:anim calcmode="lin" valueType="num">
                                      <p:cBhvr>
                                        <p:cTn id="89" dur="750" fill="hold"/>
                                        <p:tgtEl>
                                          <p:spTgt spid="25"/>
                                        </p:tgtEl>
                                        <p:attrNameLst>
                                          <p:attrName>ppt_w</p:attrName>
                                        </p:attrNameLst>
                                      </p:cBhvr>
                                      <p:tavLst>
                                        <p:tav tm="0">
                                          <p:val>
                                            <p:fltVal val="0"/>
                                          </p:val>
                                        </p:tav>
                                        <p:tav tm="100000">
                                          <p:val>
                                            <p:strVal val="#ppt_w"/>
                                          </p:val>
                                        </p:tav>
                                      </p:tavLst>
                                    </p:anim>
                                    <p:anim calcmode="lin" valueType="num">
                                      <p:cBhvr>
                                        <p:cTn id="90" dur="750" fill="hold"/>
                                        <p:tgtEl>
                                          <p:spTgt spid="25"/>
                                        </p:tgtEl>
                                        <p:attrNameLst>
                                          <p:attrName>ppt_h</p:attrName>
                                        </p:attrNameLst>
                                      </p:cBhvr>
                                      <p:tavLst>
                                        <p:tav tm="0">
                                          <p:val>
                                            <p:fltVal val="0"/>
                                          </p:val>
                                        </p:tav>
                                        <p:tav tm="100000">
                                          <p:val>
                                            <p:strVal val="#ppt_h"/>
                                          </p:val>
                                        </p:tav>
                                      </p:tavLst>
                                    </p:anim>
                                    <p:anim calcmode="lin" valueType="num">
                                      <p:cBhvr>
                                        <p:cTn id="91" dur="750" fill="hold"/>
                                        <p:tgtEl>
                                          <p:spTgt spid="25"/>
                                        </p:tgtEl>
                                        <p:attrNameLst>
                                          <p:attrName>style.rotation</p:attrName>
                                        </p:attrNameLst>
                                      </p:cBhvr>
                                      <p:tavLst>
                                        <p:tav tm="0">
                                          <p:val>
                                            <p:fltVal val="360"/>
                                          </p:val>
                                        </p:tav>
                                        <p:tav tm="100000">
                                          <p:val>
                                            <p:fltVal val="0"/>
                                          </p:val>
                                        </p:tav>
                                      </p:tavLst>
                                    </p:anim>
                                    <p:animEffect transition="in" filter="fade">
                                      <p:cBhvr>
                                        <p:cTn id="92" dur="750"/>
                                        <p:tgtEl>
                                          <p:spTgt spid="25"/>
                                        </p:tgtEl>
                                      </p:cBhvr>
                                    </p:animEffect>
                                  </p:childTnLst>
                                </p:cTn>
                              </p:par>
                            </p:childTnLst>
                          </p:cTn>
                        </p:par>
                        <p:par>
                          <p:cTn id="93" fill="hold">
                            <p:stCondLst>
                              <p:cond delay="6750"/>
                            </p:stCondLst>
                            <p:childTnLst>
                              <p:par>
                                <p:cTn id="94" presetID="2" presetClass="entr" presetSubtype="8" decel="100000" fill="hold" grpId="0" nodeType="afterEffect">
                                  <p:stCondLst>
                                    <p:cond delay="250"/>
                                  </p:stCondLst>
                                  <p:childTnLst>
                                    <p:set>
                                      <p:cBhvr>
                                        <p:cTn id="95" dur="1" fill="hold">
                                          <p:stCondLst>
                                            <p:cond delay="0"/>
                                          </p:stCondLst>
                                        </p:cTn>
                                        <p:tgtEl>
                                          <p:spTgt spid="14"/>
                                        </p:tgtEl>
                                        <p:attrNameLst>
                                          <p:attrName>style.visibility</p:attrName>
                                        </p:attrNameLst>
                                      </p:cBhvr>
                                      <p:to>
                                        <p:strVal val="visible"/>
                                      </p:to>
                                    </p:set>
                                    <p:anim calcmode="lin" valueType="num">
                                      <p:cBhvr additive="base">
                                        <p:cTn id="96" dur="500" fill="hold"/>
                                        <p:tgtEl>
                                          <p:spTgt spid="14"/>
                                        </p:tgtEl>
                                        <p:attrNameLst>
                                          <p:attrName>ppt_x</p:attrName>
                                        </p:attrNameLst>
                                      </p:cBhvr>
                                      <p:tavLst>
                                        <p:tav tm="0">
                                          <p:val>
                                            <p:strVal val="0-#ppt_w/2"/>
                                          </p:val>
                                        </p:tav>
                                        <p:tav tm="100000">
                                          <p:val>
                                            <p:strVal val="#ppt_x"/>
                                          </p:val>
                                        </p:tav>
                                      </p:tavLst>
                                    </p:anim>
                                    <p:anim calcmode="lin" valueType="num">
                                      <p:cBhvr additive="base">
                                        <p:cTn id="97" dur="500" fill="hold"/>
                                        <p:tgtEl>
                                          <p:spTgt spid="14"/>
                                        </p:tgtEl>
                                        <p:attrNameLst>
                                          <p:attrName>ppt_y</p:attrName>
                                        </p:attrNameLst>
                                      </p:cBhvr>
                                      <p:tavLst>
                                        <p:tav tm="0">
                                          <p:val>
                                            <p:strVal val="#ppt_y"/>
                                          </p:val>
                                        </p:tav>
                                        <p:tav tm="100000">
                                          <p:val>
                                            <p:strVal val="#ppt_y"/>
                                          </p:val>
                                        </p:tav>
                                      </p:tavLst>
                                    </p:anim>
                                  </p:childTnLst>
                                </p:cTn>
                              </p:par>
                            </p:childTnLst>
                          </p:cTn>
                        </p:par>
                        <p:par>
                          <p:cTn id="98" fill="hold">
                            <p:stCondLst>
                              <p:cond delay="7500"/>
                            </p:stCondLst>
                            <p:childTnLst>
                              <p:par>
                                <p:cTn id="99" presetID="22" presetClass="entr" presetSubtype="8" fill="hold" grpId="0" nodeType="afterEffect">
                                  <p:stCondLst>
                                    <p:cond delay="0"/>
                                  </p:stCondLst>
                                  <p:childTnLst>
                                    <p:set>
                                      <p:cBhvr>
                                        <p:cTn id="100" dur="1" fill="hold">
                                          <p:stCondLst>
                                            <p:cond delay="0"/>
                                          </p:stCondLst>
                                        </p:cTn>
                                        <p:tgtEl>
                                          <p:spTgt spid="17"/>
                                        </p:tgtEl>
                                        <p:attrNameLst>
                                          <p:attrName>style.visibility</p:attrName>
                                        </p:attrNameLst>
                                      </p:cBhvr>
                                      <p:to>
                                        <p:strVal val="visible"/>
                                      </p:to>
                                    </p:set>
                                    <p:animEffect transition="in" filter="wipe(left)">
                                      <p:cBhvr>
                                        <p:cTn id="101" dur="500"/>
                                        <p:tgtEl>
                                          <p:spTgt spid="17"/>
                                        </p:tgtEl>
                                      </p:cBhvr>
                                    </p:animEffect>
                                  </p:childTnLst>
                                </p:cTn>
                              </p:par>
                              <p:par>
                                <p:cTn id="102" presetID="2" presetClass="entr" presetSubtype="2" decel="100000" fill="hold" grpId="0" nodeType="withEffect">
                                  <p:stCondLst>
                                    <p:cond delay="0"/>
                                  </p:stCondLst>
                                  <p:childTnLst>
                                    <p:set>
                                      <p:cBhvr>
                                        <p:cTn id="103" dur="1" fill="hold">
                                          <p:stCondLst>
                                            <p:cond delay="0"/>
                                          </p:stCondLst>
                                        </p:cTn>
                                        <p:tgtEl>
                                          <p:spTgt spid="26"/>
                                        </p:tgtEl>
                                        <p:attrNameLst>
                                          <p:attrName>style.visibility</p:attrName>
                                        </p:attrNameLst>
                                      </p:cBhvr>
                                      <p:to>
                                        <p:strVal val="visible"/>
                                      </p:to>
                                    </p:set>
                                    <p:anim calcmode="lin" valueType="num">
                                      <p:cBhvr additive="base">
                                        <p:cTn id="104" dur="750" fill="hold"/>
                                        <p:tgtEl>
                                          <p:spTgt spid="26"/>
                                        </p:tgtEl>
                                        <p:attrNameLst>
                                          <p:attrName>ppt_x</p:attrName>
                                        </p:attrNameLst>
                                      </p:cBhvr>
                                      <p:tavLst>
                                        <p:tav tm="0">
                                          <p:val>
                                            <p:strVal val="1+#ppt_w/2"/>
                                          </p:val>
                                        </p:tav>
                                        <p:tav tm="100000">
                                          <p:val>
                                            <p:strVal val="#ppt_x"/>
                                          </p:val>
                                        </p:tav>
                                      </p:tavLst>
                                    </p:anim>
                                    <p:anim calcmode="lin" valueType="num">
                                      <p:cBhvr additive="base">
                                        <p:cTn id="105" dur="750" fill="hold"/>
                                        <p:tgtEl>
                                          <p:spTgt spid="26"/>
                                        </p:tgtEl>
                                        <p:attrNameLst>
                                          <p:attrName>ppt_y</p:attrName>
                                        </p:attrNameLst>
                                      </p:cBhvr>
                                      <p:tavLst>
                                        <p:tav tm="0">
                                          <p:val>
                                            <p:strVal val="#ppt_y"/>
                                          </p:val>
                                        </p:tav>
                                        <p:tav tm="100000">
                                          <p:val>
                                            <p:strVal val="#ppt_y"/>
                                          </p:val>
                                        </p:tav>
                                      </p:tavLst>
                                    </p:anim>
                                  </p:childTnLst>
                                </p:cTn>
                              </p:par>
                              <p:par>
                                <p:cTn id="106" presetID="49" presetClass="entr" presetSubtype="0" decel="100000" fill="hold" grpId="1" nodeType="withEffect">
                                  <p:stCondLst>
                                    <p:cond delay="0"/>
                                  </p:stCondLst>
                                  <p:childTnLst>
                                    <p:set>
                                      <p:cBhvr>
                                        <p:cTn id="107" dur="1" fill="hold">
                                          <p:stCondLst>
                                            <p:cond delay="0"/>
                                          </p:stCondLst>
                                        </p:cTn>
                                        <p:tgtEl>
                                          <p:spTgt spid="26"/>
                                        </p:tgtEl>
                                        <p:attrNameLst>
                                          <p:attrName>style.visibility</p:attrName>
                                        </p:attrNameLst>
                                      </p:cBhvr>
                                      <p:to>
                                        <p:strVal val="visible"/>
                                      </p:to>
                                    </p:set>
                                    <p:anim calcmode="lin" valueType="num">
                                      <p:cBhvr>
                                        <p:cTn id="108" dur="750" fill="hold"/>
                                        <p:tgtEl>
                                          <p:spTgt spid="26"/>
                                        </p:tgtEl>
                                        <p:attrNameLst>
                                          <p:attrName>ppt_w</p:attrName>
                                        </p:attrNameLst>
                                      </p:cBhvr>
                                      <p:tavLst>
                                        <p:tav tm="0">
                                          <p:val>
                                            <p:fltVal val="0"/>
                                          </p:val>
                                        </p:tav>
                                        <p:tav tm="100000">
                                          <p:val>
                                            <p:strVal val="#ppt_w"/>
                                          </p:val>
                                        </p:tav>
                                      </p:tavLst>
                                    </p:anim>
                                    <p:anim calcmode="lin" valueType="num">
                                      <p:cBhvr>
                                        <p:cTn id="109" dur="750" fill="hold"/>
                                        <p:tgtEl>
                                          <p:spTgt spid="26"/>
                                        </p:tgtEl>
                                        <p:attrNameLst>
                                          <p:attrName>ppt_h</p:attrName>
                                        </p:attrNameLst>
                                      </p:cBhvr>
                                      <p:tavLst>
                                        <p:tav tm="0">
                                          <p:val>
                                            <p:fltVal val="0"/>
                                          </p:val>
                                        </p:tav>
                                        <p:tav tm="100000">
                                          <p:val>
                                            <p:strVal val="#ppt_h"/>
                                          </p:val>
                                        </p:tav>
                                      </p:tavLst>
                                    </p:anim>
                                    <p:anim calcmode="lin" valueType="num">
                                      <p:cBhvr>
                                        <p:cTn id="110" dur="750" fill="hold"/>
                                        <p:tgtEl>
                                          <p:spTgt spid="26"/>
                                        </p:tgtEl>
                                        <p:attrNameLst>
                                          <p:attrName>style.rotation</p:attrName>
                                        </p:attrNameLst>
                                      </p:cBhvr>
                                      <p:tavLst>
                                        <p:tav tm="0">
                                          <p:val>
                                            <p:fltVal val="360"/>
                                          </p:val>
                                        </p:tav>
                                        <p:tav tm="100000">
                                          <p:val>
                                            <p:fltVal val="0"/>
                                          </p:val>
                                        </p:tav>
                                      </p:tavLst>
                                    </p:anim>
                                    <p:animEffect transition="in" filter="fade">
                                      <p:cBhvr>
                                        <p:cTn id="111" dur="750"/>
                                        <p:tgtEl>
                                          <p:spTgt spid="26"/>
                                        </p:tgtEl>
                                      </p:cBhvr>
                                    </p:animEffect>
                                  </p:childTnLst>
                                </p:cTn>
                              </p:par>
                            </p:childTnLst>
                          </p:cTn>
                        </p:par>
                        <p:par>
                          <p:cTn id="112" fill="hold">
                            <p:stCondLst>
                              <p:cond delay="8250"/>
                            </p:stCondLst>
                            <p:childTnLst>
                              <p:par>
                                <p:cTn id="113" presetID="2" presetClass="entr" presetSubtype="8" decel="100000" fill="hold" grpId="0" nodeType="afterEffect">
                                  <p:stCondLst>
                                    <p:cond delay="250"/>
                                  </p:stCondLst>
                                  <p:childTnLst>
                                    <p:set>
                                      <p:cBhvr>
                                        <p:cTn id="114" dur="1" fill="hold">
                                          <p:stCondLst>
                                            <p:cond delay="0"/>
                                          </p:stCondLst>
                                        </p:cTn>
                                        <p:tgtEl>
                                          <p:spTgt spid="15"/>
                                        </p:tgtEl>
                                        <p:attrNameLst>
                                          <p:attrName>style.visibility</p:attrName>
                                        </p:attrNameLst>
                                      </p:cBhvr>
                                      <p:to>
                                        <p:strVal val="visible"/>
                                      </p:to>
                                    </p:set>
                                    <p:anim calcmode="lin" valueType="num">
                                      <p:cBhvr additive="base">
                                        <p:cTn id="115" dur="500" fill="hold"/>
                                        <p:tgtEl>
                                          <p:spTgt spid="15"/>
                                        </p:tgtEl>
                                        <p:attrNameLst>
                                          <p:attrName>ppt_x</p:attrName>
                                        </p:attrNameLst>
                                      </p:cBhvr>
                                      <p:tavLst>
                                        <p:tav tm="0">
                                          <p:val>
                                            <p:strVal val="0-#ppt_w/2"/>
                                          </p:val>
                                        </p:tav>
                                        <p:tav tm="100000">
                                          <p:val>
                                            <p:strVal val="#ppt_x"/>
                                          </p:val>
                                        </p:tav>
                                      </p:tavLst>
                                    </p:anim>
                                    <p:anim calcmode="lin" valueType="num">
                                      <p:cBhvr additive="base">
                                        <p:cTn id="116" dur="500" fill="hold"/>
                                        <p:tgtEl>
                                          <p:spTgt spid="15"/>
                                        </p:tgtEl>
                                        <p:attrNameLst>
                                          <p:attrName>ppt_y</p:attrName>
                                        </p:attrNameLst>
                                      </p:cBhvr>
                                      <p:tavLst>
                                        <p:tav tm="0">
                                          <p:val>
                                            <p:strVal val="#ppt_y"/>
                                          </p:val>
                                        </p:tav>
                                        <p:tav tm="100000">
                                          <p:val>
                                            <p:strVal val="#ppt_y"/>
                                          </p:val>
                                        </p:tav>
                                      </p:tavLst>
                                    </p:anim>
                                  </p:childTnLst>
                                </p:cTn>
                              </p:par>
                            </p:childTnLst>
                          </p:cTn>
                        </p:par>
                        <p:par>
                          <p:cTn id="117" fill="hold">
                            <p:stCondLst>
                              <p:cond delay="9000"/>
                            </p:stCondLst>
                            <p:childTnLst>
                              <p:par>
                                <p:cTn id="118" presetID="22" presetClass="entr" presetSubtype="8" fill="hold" grpId="0" nodeType="afterEffect">
                                  <p:stCondLst>
                                    <p:cond delay="0"/>
                                  </p:stCondLst>
                                  <p:childTnLst>
                                    <p:set>
                                      <p:cBhvr>
                                        <p:cTn id="119" dur="1" fill="hold">
                                          <p:stCondLst>
                                            <p:cond delay="0"/>
                                          </p:stCondLst>
                                        </p:cTn>
                                        <p:tgtEl>
                                          <p:spTgt spid="21"/>
                                        </p:tgtEl>
                                        <p:attrNameLst>
                                          <p:attrName>style.visibility</p:attrName>
                                        </p:attrNameLst>
                                      </p:cBhvr>
                                      <p:to>
                                        <p:strVal val="visible"/>
                                      </p:to>
                                    </p:set>
                                    <p:animEffect transition="in" filter="wipe(left)">
                                      <p:cBhvr>
                                        <p:cTn id="120" dur="500"/>
                                        <p:tgtEl>
                                          <p:spTgt spid="21"/>
                                        </p:tgtEl>
                                      </p:cBhvr>
                                    </p:animEffect>
                                  </p:childTnLst>
                                </p:cTn>
                              </p:par>
                              <p:par>
                                <p:cTn id="121" presetID="2" presetClass="entr" presetSubtype="2" decel="100000" fill="hold" grpId="0" nodeType="with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750" fill="hold"/>
                                        <p:tgtEl>
                                          <p:spTgt spid="27"/>
                                        </p:tgtEl>
                                        <p:attrNameLst>
                                          <p:attrName>ppt_x</p:attrName>
                                        </p:attrNameLst>
                                      </p:cBhvr>
                                      <p:tavLst>
                                        <p:tav tm="0">
                                          <p:val>
                                            <p:strVal val="1+#ppt_w/2"/>
                                          </p:val>
                                        </p:tav>
                                        <p:tav tm="100000">
                                          <p:val>
                                            <p:strVal val="#ppt_x"/>
                                          </p:val>
                                        </p:tav>
                                      </p:tavLst>
                                    </p:anim>
                                    <p:anim calcmode="lin" valueType="num">
                                      <p:cBhvr additive="base">
                                        <p:cTn id="124" dur="750" fill="hold"/>
                                        <p:tgtEl>
                                          <p:spTgt spid="27"/>
                                        </p:tgtEl>
                                        <p:attrNameLst>
                                          <p:attrName>ppt_y</p:attrName>
                                        </p:attrNameLst>
                                      </p:cBhvr>
                                      <p:tavLst>
                                        <p:tav tm="0">
                                          <p:val>
                                            <p:strVal val="#ppt_y"/>
                                          </p:val>
                                        </p:tav>
                                        <p:tav tm="100000">
                                          <p:val>
                                            <p:strVal val="#ppt_y"/>
                                          </p:val>
                                        </p:tav>
                                      </p:tavLst>
                                    </p:anim>
                                  </p:childTnLst>
                                </p:cTn>
                              </p:par>
                              <p:par>
                                <p:cTn id="125" presetID="49" presetClass="entr" presetSubtype="0" decel="100000" fill="hold" grpId="1" nodeType="withEffect">
                                  <p:stCondLst>
                                    <p:cond delay="0"/>
                                  </p:stCondLst>
                                  <p:childTnLst>
                                    <p:set>
                                      <p:cBhvr>
                                        <p:cTn id="126" dur="1" fill="hold">
                                          <p:stCondLst>
                                            <p:cond delay="0"/>
                                          </p:stCondLst>
                                        </p:cTn>
                                        <p:tgtEl>
                                          <p:spTgt spid="27"/>
                                        </p:tgtEl>
                                        <p:attrNameLst>
                                          <p:attrName>style.visibility</p:attrName>
                                        </p:attrNameLst>
                                      </p:cBhvr>
                                      <p:to>
                                        <p:strVal val="visible"/>
                                      </p:to>
                                    </p:set>
                                    <p:anim calcmode="lin" valueType="num">
                                      <p:cBhvr>
                                        <p:cTn id="127" dur="750" fill="hold"/>
                                        <p:tgtEl>
                                          <p:spTgt spid="27"/>
                                        </p:tgtEl>
                                        <p:attrNameLst>
                                          <p:attrName>ppt_w</p:attrName>
                                        </p:attrNameLst>
                                      </p:cBhvr>
                                      <p:tavLst>
                                        <p:tav tm="0">
                                          <p:val>
                                            <p:fltVal val="0"/>
                                          </p:val>
                                        </p:tav>
                                        <p:tav tm="100000">
                                          <p:val>
                                            <p:strVal val="#ppt_w"/>
                                          </p:val>
                                        </p:tav>
                                      </p:tavLst>
                                    </p:anim>
                                    <p:anim calcmode="lin" valueType="num">
                                      <p:cBhvr>
                                        <p:cTn id="128" dur="750" fill="hold"/>
                                        <p:tgtEl>
                                          <p:spTgt spid="27"/>
                                        </p:tgtEl>
                                        <p:attrNameLst>
                                          <p:attrName>ppt_h</p:attrName>
                                        </p:attrNameLst>
                                      </p:cBhvr>
                                      <p:tavLst>
                                        <p:tav tm="0">
                                          <p:val>
                                            <p:fltVal val="0"/>
                                          </p:val>
                                        </p:tav>
                                        <p:tav tm="100000">
                                          <p:val>
                                            <p:strVal val="#ppt_h"/>
                                          </p:val>
                                        </p:tav>
                                      </p:tavLst>
                                    </p:anim>
                                    <p:anim calcmode="lin" valueType="num">
                                      <p:cBhvr>
                                        <p:cTn id="129" dur="750" fill="hold"/>
                                        <p:tgtEl>
                                          <p:spTgt spid="27"/>
                                        </p:tgtEl>
                                        <p:attrNameLst>
                                          <p:attrName>style.rotation</p:attrName>
                                        </p:attrNameLst>
                                      </p:cBhvr>
                                      <p:tavLst>
                                        <p:tav tm="0">
                                          <p:val>
                                            <p:fltVal val="360"/>
                                          </p:val>
                                        </p:tav>
                                        <p:tav tm="100000">
                                          <p:val>
                                            <p:fltVal val="0"/>
                                          </p:val>
                                        </p:tav>
                                      </p:tavLst>
                                    </p:anim>
                                    <p:animEffect transition="in" filter="fade">
                                      <p:cBhvr>
                                        <p:cTn id="130" dur="750"/>
                                        <p:tgtEl>
                                          <p:spTgt spid="27"/>
                                        </p:tgtEl>
                                      </p:cBhvr>
                                    </p:animEffect>
                                  </p:childTnLst>
                                </p:cTn>
                              </p:par>
                            </p:childTnLst>
                          </p:cTn>
                        </p:par>
                        <p:par>
                          <p:cTn id="131" fill="hold">
                            <p:stCondLst>
                              <p:cond delay="9750"/>
                            </p:stCondLst>
                            <p:childTnLst>
                              <p:par>
                                <p:cTn id="132" presetID="2" presetClass="entr" presetSubtype="2" decel="100000" fill="hold" grpId="0" nodeType="afterEffect">
                                  <p:stCondLst>
                                    <p:cond delay="250"/>
                                  </p:stCondLst>
                                  <p:childTnLst>
                                    <p:set>
                                      <p:cBhvr>
                                        <p:cTn id="133" dur="1" fill="hold">
                                          <p:stCondLst>
                                            <p:cond delay="0"/>
                                          </p:stCondLst>
                                        </p:cTn>
                                        <p:tgtEl>
                                          <p:spTgt spid="28"/>
                                        </p:tgtEl>
                                        <p:attrNameLst>
                                          <p:attrName>style.visibility</p:attrName>
                                        </p:attrNameLst>
                                      </p:cBhvr>
                                      <p:to>
                                        <p:strVal val="visible"/>
                                      </p:to>
                                    </p:set>
                                    <p:anim calcmode="lin" valueType="num">
                                      <p:cBhvr additive="base">
                                        <p:cTn id="134" dur="500" fill="hold"/>
                                        <p:tgtEl>
                                          <p:spTgt spid="28"/>
                                        </p:tgtEl>
                                        <p:attrNameLst>
                                          <p:attrName>ppt_x</p:attrName>
                                        </p:attrNameLst>
                                      </p:cBhvr>
                                      <p:tavLst>
                                        <p:tav tm="0">
                                          <p:val>
                                            <p:strVal val="1+#ppt_w/2"/>
                                          </p:val>
                                        </p:tav>
                                        <p:tav tm="100000">
                                          <p:val>
                                            <p:strVal val="#ppt_x"/>
                                          </p:val>
                                        </p:tav>
                                      </p:tavLst>
                                    </p:anim>
                                    <p:anim calcmode="lin" valueType="num">
                                      <p:cBhvr additive="base">
                                        <p:cTn id="135" dur="500" fill="hold"/>
                                        <p:tgtEl>
                                          <p:spTgt spid="28"/>
                                        </p:tgtEl>
                                        <p:attrNameLst>
                                          <p:attrName>ppt_y</p:attrName>
                                        </p:attrNameLst>
                                      </p:cBhvr>
                                      <p:tavLst>
                                        <p:tav tm="0">
                                          <p:val>
                                            <p:strVal val="#ppt_y"/>
                                          </p:val>
                                        </p:tav>
                                        <p:tav tm="100000">
                                          <p:val>
                                            <p:strVal val="#ppt_y"/>
                                          </p:val>
                                        </p:tav>
                                      </p:tavLst>
                                    </p:anim>
                                  </p:childTnLst>
                                </p:cTn>
                              </p:par>
                            </p:childTnLst>
                          </p:cTn>
                        </p:par>
                        <p:par>
                          <p:cTn id="136" fill="hold">
                            <p:stCondLst>
                              <p:cond delay="10500"/>
                            </p:stCondLst>
                            <p:childTnLst>
                              <p:par>
                                <p:cTn id="137" presetID="22" presetClass="entr" presetSubtype="8" fill="hold" grpId="0" nodeType="afterEffect">
                                  <p:stCondLst>
                                    <p:cond delay="0"/>
                                  </p:stCondLst>
                                  <p:childTnLst>
                                    <p:set>
                                      <p:cBhvr>
                                        <p:cTn id="138" dur="1" fill="hold">
                                          <p:stCondLst>
                                            <p:cond delay="0"/>
                                          </p:stCondLst>
                                        </p:cTn>
                                        <p:tgtEl>
                                          <p:spTgt spid="29"/>
                                        </p:tgtEl>
                                        <p:attrNameLst>
                                          <p:attrName>style.visibility</p:attrName>
                                        </p:attrNameLst>
                                      </p:cBhvr>
                                      <p:to>
                                        <p:strVal val="visible"/>
                                      </p:to>
                                    </p:set>
                                    <p:animEffect transition="in" filter="wipe(left)">
                                      <p:cBhvr>
                                        <p:cTn id="139" dur="500"/>
                                        <p:tgtEl>
                                          <p:spTgt spid="29"/>
                                        </p:tgtEl>
                                      </p:cBhvr>
                                    </p:animEffect>
                                  </p:childTnLst>
                                </p:cTn>
                              </p:par>
                            </p:childTnLst>
                          </p:cTn>
                        </p:par>
                        <p:par>
                          <p:cTn id="140" fill="hold">
                            <p:stCondLst>
                              <p:cond delay="11000"/>
                            </p:stCondLst>
                            <p:childTnLst>
                              <p:par>
                                <p:cTn id="141" presetID="2" presetClass="entr" presetSubtype="2" decel="100000" fill="hold" grpId="0" nodeType="afterEffect">
                                  <p:stCondLst>
                                    <p:cond delay="250"/>
                                  </p:stCondLst>
                                  <p:childTnLst>
                                    <p:set>
                                      <p:cBhvr>
                                        <p:cTn id="142" dur="1" fill="hold">
                                          <p:stCondLst>
                                            <p:cond delay="0"/>
                                          </p:stCondLst>
                                        </p:cTn>
                                        <p:tgtEl>
                                          <p:spTgt spid="30"/>
                                        </p:tgtEl>
                                        <p:attrNameLst>
                                          <p:attrName>style.visibility</p:attrName>
                                        </p:attrNameLst>
                                      </p:cBhvr>
                                      <p:to>
                                        <p:strVal val="visible"/>
                                      </p:to>
                                    </p:set>
                                    <p:anim calcmode="lin" valueType="num">
                                      <p:cBhvr additive="base">
                                        <p:cTn id="143" dur="500" fill="hold"/>
                                        <p:tgtEl>
                                          <p:spTgt spid="30"/>
                                        </p:tgtEl>
                                        <p:attrNameLst>
                                          <p:attrName>ppt_x</p:attrName>
                                        </p:attrNameLst>
                                      </p:cBhvr>
                                      <p:tavLst>
                                        <p:tav tm="0">
                                          <p:val>
                                            <p:strVal val="1+#ppt_w/2"/>
                                          </p:val>
                                        </p:tav>
                                        <p:tav tm="100000">
                                          <p:val>
                                            <p:strVal val="#ppt_x"/>
                                          </p:val>
                                        </p:tav>
                                      </p:tavLst>
                                    </p:anim>
                                    <p:anim calcmode="lin" valueType="num">
                                      <p:cBhvr additive="base">
                                        <p:cTn id="144" dur="500" fill="hold"/>
                                        <p:tgtEl>
                                          <p:spTgt spid="30"/>
                                        </p:tgtEl>
                                        <p:attrNameLst>
                                          <p:attrName>ppt_y</p:attrName>
                                        </p:attrNameLst>
                                      </p:cBhvr>
                                      <p:tavLst>
                                        <p:tav tm="0">
                                          <p:val>
                                            <p:strVal val="#ppt_y"/>
                                          </p:val>
                                        </p:tav>
                                        <p:tav tm="100000">
                                          <p:val>
                                            <p:strVal val="#ppt_y"/>
                                          </p:val>
                                        </p:tav>
                                      </p:tavLst>
                                    </p:anim>
                                  </p:childTnLst>
                                </p:cTn>
                              </p:par>
                            </p:childTnLst>
                          </p:cTn>
                        </p:par>
                        <p:par>
                          <p:cTn id="145" fill="hold">
                            <p:stCondLst>
                              <p:cond delay="11750"/>
                            </p:stCondLst>
                            <p:childTnLst>
                              <p:par>
                                <p:cTn id="146" presetID="22" presetClass="entr" presetSubtype="8"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animEffect transition="in" filter="wipe(left)">
                                      <p:cBhvr>
                                        <p:cTn id="1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animBg="1"/>
      <p:bldP spid="17" grpId="0" animBg="1"/>
      <p:bldP spid="18" grpId="0" animBg="1"/>
      <p:bldP spid="19" grpId="0" animBg="1"/>
      <p:bldP spid="20" grpId="0" animBg="1"/>
      <p:bldP spid="21" grpId="0" animBg="1"/>
      <p:bldP spid="22" grpId="0"/>
      <p:bldP spid="22" grpId="1"/>
      <p:bldP spid="23" grpId="0"/>
      <p:bldP spid="23" grpId="1"/>
      <p:bldP spid="24" grpId="0"/>
      <p:bldP spid="24" grpId="1"/>
      <p:bldP spid="25" grpId="0"/>
      <p:bldP spid="25" grpId="1"/>
      <p:bldP spid="26" grpId="0"/>
      <p:bldP spid="26" grpId="1"/>
      <p:bldP spid="27" grpId="0"/>
      <p:bldP spid="27" grpId="1"/>
      <p:bldP spid="28" grpId="0"/>
      <p:bldP spid="29" grpId="0"/>
      <p:bldP spid="30" grpId="0"/>
      <p:bldP spid="3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CUSTOM PYRAMID </a:t>
            </a:r>
            <a:r>
              <a:rPr kumimoji="1" lang="en-US" altLang="ja-JP" dirty="0">
                <a:solidFill>
                  <a:schemeClr val="accent1"/>
                </a:solidFill>
              </a:rPr>
              <a:t>GRAPH</a:t>
            </a:r>
            <a:endParaRPr kumimoji="1" lang="ja-JP" altLang="en-US" dirty="0">
              <a:solidFill>
                <a:schemeClr val="accent1"/>
              </a:solidFill>
            </a:endParaRPr>
          </a:p>
        </p:txBody>
      </p:sp>
      <p:cxnSp>
        <p:nvCxnSpPr>
          <p:cNvPr id="6" name="Straight Connector 5"/>
          <p:cNvCxnSpPr/>
          <p:nvPr/>
        </p:nvCxnSpPr>
        <p:spPr>
          <a:xfrm>
            <a:off x="2065949" y="6850743"/>
            <a:ext cx="1415610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065949" y="4940300"/>
            <a:ext cx="14156103"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065949" y="2982686"/>
            <a:ext cx="14156103"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38514" y="6558355"/>
            <a:ext cx="410690"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0</a:t>
            </a:r>
            <a:endParaRPr kumimoji="1" lang="ja-JP" altLang="en-US" sz="3200" i="1" dirty="0">
              <a:solidFill>
                <a:schemeClr val="tx1">
                  <a:lumMod val="75000"/>
                  <a:lumOff val="25000"/>
                </a:schemeClr>
              </a:solidFill>
            </a:endParaRPr>
          </a:p>
        </p:txBody>
      </p:sp>
      <p:sp>
        <p:nvSpPr>
          <p:cNvPr id="12" name="TextBox 11"/>
          <p:cNvSpPr txBox="1"/>
          <p:nvPr/>
        </p:nvSpPr>
        <p:spPr>
          <a:xfrm>
            <a:off x="1086467" y="4647912"/>
            <a:ext cx="862737"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500</a:t>
            </a:r>
            <a:endParaRPr kumimoji="1" lang="ja-JP" altLang="en-US" sz="3200" i="1" dirty="0">
              <a:solidFill>
                <a:schemeClr val="tx1">
                  <a:lumMod val="75000"/>
                  <a:lumOff val="25000"/>
                </a:schemeClr>
              </a:solidFill>
            </a:endParaRPr>
          </a:p>
        </p:txBody>
      </p:sp>
      <p:sp>
        <p:nvSpPr>
          <p:cNvPr id="14" name="TextBox 13"/>
          <p:cNvSpPr txBox="1"/>
          <p:nvPr/>
        </p:nvSpPr>
        <p:spPr>
          <a:xfrm>
            <a:off x="860444" y="2681748"/>
            <a:ext cx="1088760" cy="584775"/>
          </a:xfrm>
          <a:prstGeom prst="rect">
            <a:avLst/>
          </a:prstGeom>
          <a:noFill/>
        </p:spPr>
        <p:txBody>
          <a:bodyPr wrap="none" rtlCol="0">
            <a:spAutoFit/>
          </a:bodyPr>
          <a:lstStyle/>
          <a:p>
            <a:pPr algn="r"/>
            <a:r>
              <a:rPr kumimoji="1" lang="en-US" altLang="ja-JP" sz="3200" i="1" dirty="0">
                <a:solidFill>
                  <a:schemeClr val="tx1">
                    <a:lumMod val="75000"/>
                    <a:lumOff val="25000"/>
                  </a:schemeClr>
                </a:solidFill>
              </a:rPr>
              <a:t>1000</a:t>
            </a:r>
            <a:endParaRPr kumimoji="1" lang="ja-JP" altLang="en-US" sz="3200" i="1" dirty="0">
              <a:solidFill>
                <a:schemeClr val="tx1">
                  <a:lumMod val="75000"/>
                  <a:lumOff val="25000"/>
                </a:schemeClr>
              </a:solidFill>
            </a:endParaRPr>
          </a:p>
        </p:txBody>
      </p:sp>
      <p:sp>
        <p:nvSpPr>
          <p:cNvPr id="17" name="Freeform: Shape 16"/>
          <p:cNvSpPr/>
          <p:nvPr/>
        </p:nvSpPr>
        <p:spPr>
          <a:xfrm>
            <a:off x="3338286" y="5355771"/>
            <a:ext cx="1944916" cy="1500298"/>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Freeform: Shape 17"/>
          <p:cNvSpPr/>
          <p:nvPr/>
        </p:nvSpPr>
        <p:spPr>
          <a:xfrm>
            <a:off x="4935973" y="4833257"/>
            <a:ext cx="1944916" cy="202281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Freeform: Shape 18"/>
          <p:cNvSpPr/>
          <p:nvPr/>
        </p:nvSpPr>
        <p:spPr>
          <a:xfrm>
            <a:off x="8131347" y="4833257"/>
            <a:ext cx="1944916" cy="202281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Freeform: Shape 19"/>
          <p:cNvSpPr/>
          <p:nvPr/>
        </p:nvSpPr>
        <p:spPr>
          <a:xfrm>
            <a:off x="6533660" y="3821318"/>
            <a:ext cx="1944916" cy="3034751"/>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Freeform: Shape 20"/>
          <p:cNvSpPr/>
          <p:nvPr/>
        </p:nvSpPr>
        <p:spPr>
          <a:xfrm>
            <a:off x="9729034" y="3821318"/>
            <a:ext cx="1944916" cy="3034752"/>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Freeform: Shape 21"/>
          <p:cNvSpPr/>
          <p:nvPr/>
        </p:nvSpPr>
        <p:spPr>
          <a:xfrm>
            <a:off x="12924407" y="3266524"/>
            <a:ext cx="1944916" cy="3589546"/>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Freeform: Shape 22"/>
          <p:cNvSpPr/>
          <p:nvPr/>
        </p:nvSpPr>
        <p:spPr>
          <a:xfrm>
            <a:off x="11326721" y="4296228"/>
            <a:ext cx="1944916" cy="2559841"/>
          </a:xfrm>
          <a:custGeom>
            <a:avLst/>
            <a:gdLst>
              <a:gd name="connsiteX0" fmla="*/ 972458 w 1944916"/>
              <a:gd name="connsiteY0" fmla="*/ 0 h 1640114"/>
              <a:gd name="connsiteX1" fmla="*/ 1944916 w 1944916"/>
              <a:gd name="connsiteY1" fmla="*/ 1640114 h 1640114"/>
              <a:gd name="connsiteX2" fmla="*/ 0 w 1944916"/>
              <a:gd name="connsiteY2" fmla="*/ 1640114 h 1640114"/>
            </a:gdLst>
            <a:ahLst/>
            <a:cxnLst>
              <a:cxn ang="0">
                <a:pos x="connsiteX0" y="connsiteY0"/>
              </a:cxn>
              <a:cxn ang="0">
                <a:pos x="connsiteX1" y="connsiteY1"/>
              </a:cxn>
              <a:cxn ang="0">
                <a:pos x="connsiteX2" y="connsiteY2"/>
              </a:cxn>
            </a:cxnLst>
            <a:rect l="l" t="t" r="r" b="b"/>
            <a:pathLst>
              <a:path w="1944916" h="1640114">
                <a:moveTo>
                  <a:pt x="972458" y="0"/>
                </a:moveTo>
                <a:lnTo>
                  <a:pt x="1944916" y="1640114"/>
                </a:lnTo>
                <a:lnTo>
                  <a:pt x="0" y="1640114"/>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p:nvSpPr>
        <p:spPr>
          <a:xfrm>
            <a:off x="3766365"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2014</a:t>
            </a:r>
            <a:endParaRPr kumimoji="1" lang="ja-JP" altLang="en-US" sz="3200" i="1" dirty="0">
              <a:solidFill>
                <a:schemeClr val="tx1">
                  <a:lumMod val="50000"/>
                  <a:lumOff val="50000"/>
                </a:schemeClr>
              </a:solidFill>
            </a:endParaRPr>
          </a:p>
        </p:txBody>
      </p:sp>
      <p:sp>
        <p:nvSpPr>
          <p:cNvPr id="25" name="TextBox 24"/>
          <p:cNvSpPr txBox="1"/>
          <p:nvPr/>
        </p:nvSpPr>
        <p:spPr>
          <a:xfrm>
            <a:off x="13326389"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2020</a:t>
            </a:r>
            <a:endParaRPr kumimoji="1" lang="ja-JP" altLang="en-US" sz="3200" i="1" dirty="0">
              <a:solidFill>
                <a:schemeClr val="tx1">
                  <a:lumMod val="50000"/>
                  <a:lumOff val="50000"/>
                </a:schemeClr>
              </a:solidFill>
            </a:endParaRPr>
          </a:p>
        </p:txBody>
      </p:sp>
      <p:sp>
        <p:nvSpPr>
          <p:cNvPr id="26" name="TextBox 25"/>
          <p:cNvSpPr txBox="1"/>
          <p:nvPr/>
        </p:nvSpPr>
        <p:spPr>
          <a:xfrm>
            <a:off x="5359703"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2015</a:t>
            </a:r>
            <a:endParaRPr kumimoji="1" lang="ja-JP" altLang="en-US" sz="3200" i="1" dirty="0">
              <a:solidFill>
                <a:schemeClr val="tx1">
                  <a:lumMod val="50000"/>
                  <a:lumOff val="50000"/>
                </a:schemeClr>
              </a:solidFill>
            </a:endParaRPr>
          </a:p>
        </p:txBody>
      </p:sp>
      <p:sp>
        <p:nvSpPr>
          <p:cNvPr id="27" name="TextBox 26"/>
          <p:cNvSpPr txBox="1"/>
          <p:nvPr/>
        </p:nvSpPr>
        <p:spPr>
          <a:xfrm>
            <a:off x="6953040"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2016</a:t>
            </a:r>
            <a:endParaRPr kumimoji="1" lang="ja-JP" altLang="en-US" sz="3200" i="1" dirty="0">
              <a:solidFill>
                <a:schemeClr val="tx1">
                  <a:lumMod val="50000"/>
                  <a:lumOff val="50000"/>
                </a:schemeClr>
              </a:solidFill>
            </a:endParaRPr>
          </a:p>
        </p:txBody>
      </p:sp>
      <p:sp>
        <p:nvSpPr>
          <p:cNvPr id="28" name="TextBox 27"/>
          <p:cNvSpPr txBox="1"/>
          <p:nvPr/>
        </p:nvSpPr>
        <p:spPr>
          <a:xfrm>
            <a:off x="8546376"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2017</a:t>
            </a:r>
            <a:endParaRPr kumimoji="1" lang="ja-JP" altLang="en-US" sz="3200" i="1" dirty="0">
              <a:solidFill>
                <a:schemeClr val="tx1">
                  <a:lumMod val="50000"/>
                  <a:lumOff val="50000"/>
                </a:schemeClr>
              </a:solidFill>
            </a:endParaRPr>
          </a:p>
        </p:txBody>
      </p:sp>
      <p:sp>
        <p:nvSpPr>
          <p:cNvPr id="29" name="TextBox 28"/>
          <p:cNvSpPr txBox="1"/>
          <p:nvPr/>
        </p:nvSpPr>
        <p:spPr>
          <a:xfrm>
            <a:off x="10139713"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2018</a:t>
            </a:r>
            <a:endParaRPr kumimoji="1" lang="ja-JP" altLang="en-US" sz="3200" i="1" dirty="0">
              <a:solidFill>
                <a:schemeClr val="tx1">
                  <a:lumMod val="50000"/>
                  <a:lumOff val="50000"/>
                </a:schemeClr>
              </a:solidFill>
            </a:endParaRPr>
          </a:p>
        </p:txBody>
      </p:sp>
      <p:sp>
        <p:nvSpPr>
          <p:cNvPr id="30" name="TextBox 29"/>
          <p:cNvSpPr txBox="1"/>
          <p:nvPr/>
        </p:nvSpPr>
        <p:spPr>
          <a:xfrm>
            <a:off x="11733051" y="6856069"/>
            <a:ext cx="1088760" cy="584775"/>
          </a:xfrm>
          <a:prstGeom prst="rect">
            <a:avLst/>
          </a:prstGeom>
          <a:noFill/>
        </p:spPr>
        <p:txBody>
          <a:bodyPr wrap="none" rtlCol="0">
            <a:spAutoFit/>
          </a:bodyPr>
          <a:lstStyle/>
          <a:p>
            <a:pPr algn="ctr"/>
            <a:r>
              <a:rPr kumimoji="1" lang="en-US" altLang="ja-JP" sz="3200" i="1" dirty="0">
                <a:solidFill>
                  <a:schemeClr val="tx1">
                    <a:lumMod val="50000"/>
                    <a:lumOff val="50000"/>
                  </a:schemeClr>
                </a:solidFill>
              </a:rPr>
              <a:t>2019</a:t>
            </a:r>
            <a:endParaRPr kumimoji="1" lang="ja-JP" altLang="en-US" sz="3200" i="1" dirty="0">
              <a:solidFill>
                <a:schemeClr val="tx1">
                  <a:lumMod val="50000"/>
                  <a:lumOff val="50000"/>
                </a:schemeClr>
              </a:solidFill>
            </a:endParaRPr>
          </a:p>
        </p:txBody>
      </p:sp>
      <p:sp>
        <p:nvSpPr>
          <p:cNvPr id="31" name="Text Placeholder 10"/>
          <p:cNvSpPr txBox="1">
            <a:spLocks/>
          </p:cNvSpPr>
          <p:nvPr/>
        </p:nvSpPr>
        <p:spPr>
          <a:xfrm>
            <a:off x="4270986" y="7885773"/>
            <a:ext cx="9746029" cy="1325871"/>
          </a:xfrm>
          <a:prstGeom prst="rect">
            <a:avLst/>
          </a:prstGeom>
        </p:spPr>
        <p:txBody>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fr-FR" altLang="ja-JP" dirty="0" err="1"/>
              <a:t>Sit</a:t>
            </a:r>
            <a:r>
              <a:rPr kumimoji="1" lang="fr-FR" altLang="ja-JP" dirty="0"/>
              <a:t> </a:t>
            </a:r>
            <a:r>
              <a:rPr kumimoji="1" lang="fr-FR" altLang="ja-JP" dirty="0" err="1"/>
              <a:t>veri</a:t>
            </a:r>
            <a:r>
              <a:rPr kumimoji="1" lang="fr-FR" altLang="ja-JP" dirty="0"/>
              <a:t> noster dictas in, </a:t>
            </a:r>
            <a:r>
              <a:rPr kumimoji="1" lang="fr-FR" altLang="ja-JP" dirty="0" err="1"/>
              <a:t>mei</a:t>
            </a:r>
            <a:r>
              <a:rPr kumimoji="1" lang="fr-FR" altLang="ja-JP" dirty="0"/>
              <a:t> dictas </a:t>
            </a:r>
            <a:r>
              <a:rPr kumimoji="1" lang="fr-FR" altLang="ja-JP" dirty="0" err="1"/>
              <a:t>suscipit</a:t>
            </a:r>
            <a:r>
              <a:rPr kumimoji="1" lang="fr-FR" altLang="ja-JP" dirty="0"/>
              <a:t> an. Eu </a:t>
            </a:r>
            <a:r>
              <a:rPr kumimoji="1" lang="fr-FR" altLang="ja-JP" dirty="0" err="1"/>
              <a:t>vel</a:t>
            </a:r>
            <a:r>
              <a:rPr kumimoji="1" lang="fr-FR" altLang="ja-JP" dirty="0"/>
              <a:t> </a:t>
            </a:r>
            <a:r>
              <a:rPr kumimoji="1" lang="fr-FR" altLang="ja-JP" dirty="0" err="1"/>
              <a:t>facilisi</a:t>
            </a:r>
            <a:r>
              <a:rPr kumimoji="1" lang="fr-FR" altLang="ja-JP" dirty="0"/>
              <a:t> </a:t>
            </a:r>
            <a:r>
              <a:rPr kumimoji="1" lang="fr-FR" altLang="ja-JP" dirty="0" err="1"/>
              <a:t>atomorum</a:t>
            </a:r>
            <a:r>
              <a:rPr kumimoji="1" lang="fr-FR" altLang="ja-JP" dirty="0"/>
              <a:t> </a:t>
            </a:r>
            <a:r>
              <a:rPr kumimoji="1" lang="fr-FR" altLang="ja-JP" dirty="0" err="1"/>
              <a:t>philosophia</a:t>
            </a:r>
            <a:r>
              <a:rPr kumimoji="1" lang="fr-FR" altLang="ja-JP" dirty="0"/>
              <a:t>. </a:t>
            </a:r>
            <a:r>
              <a:rPr kumimoji="1" lang="fr-FR" altLang="ja-JP" dirty="0" err="1"/>
              <a:t>Ei</a:t>
            </a:r>
            <a:r>
              <a:rPr kumimoji="1" lang="fr-FR" altLang="ja-JP" dirty="0"/>
              <a:t> </a:t>
            </a:r>
            <a:r>
              <a:rPr kumimoji="1" lang="fr-FR" altLang="ja-JP" dirty="0" err="1"/>
              <a:t>vix</a:t>
            </a:r>
            <a:r>
              <a:rPr kumimoji="1" lang="fr-FR" altLang="ja-JP" dirty="0"/>
              <a:t> </a:t>
            </a:r>
            <a:r>
              <a:rPr kumimoji="1" lang="fr-FR" altLang="ja-JP" dirty="0" err="1"/>
              <a:t>putant</a:t>
            </a:r>
            <a:r>
              <a:rPr kumimoji="1" lang="fr-FR" altLang="ja-JP" dirty="0"/>
              <a:t> </a:t>
            </a:r>
            <a:r>
              <a:rPr kumimoji="1" lang="fr-FR" altLang="ja-JP" dirty="0" err="1"/>
              <a:t>vocent</a:t>
            </a:r>
            <a:r>
              <a:rPr kumimoji="1" lang="fr-FR" altLang="ja-JP" dirty="0"/>
              <a:t>, </a:t>
            </a:r>
            <a:r>
              <a:rPr kumimoji="1" lang="fr-FR" altLang="ja-JP" dirty="0" err="1"/>
              <a:t>quodsi</a:t>
            </a:r>
            <a:r>
              <a:rPr kumimoji="1" lang="fr-FR" altLang="ja-JP" dirty="0"/>
              <a:t> </a:t>
            </a:r>
            <a:r>
              <a:rPr kumimoji="1" lang="fr-FR" altLang="ja-JP" dirty="0" err="1"/>
              <a:t>epicuri</a:t>
            </a:r>
            <a:r>
              <a:rPr kumimoji="1" lang="fr-FR" altLang="ja-JP" dirty="0"/>
              <a:t> an vis, scripta </a:t>
            </a:r>
            <a:r>
              <a:rPr kumimoji="1" lang="fr-FR" altLang="ja-JP" dirty="0" err="1"/>
              <a:t>recusabo</a:t>
            </a:r>
            <a:r>
              <a:rPr kumimoji="1" lang="fr-FR" altLang="ja-JP" dirty="0"/>
              <a:t> </a:t>
            </a:r>
            <a:r>
              <a:rPr kumimoji="1" lang="fr-FR" altLang="ja-JP" dirty="0" err="1"/>
              <a:t>suavitate</a:t>
            </a:r>
            <a:r>
              <a:rPr kumimoji="1" lang="fr-FR" altLang="ja-JP" dirty="0"/>
              <a:t> id vis. Id </a:t>
            </a:r>
            <a:r>
              <a:rPr kumimoji="1" lang="fr-FR" altLang="ja-JP" dirty="0" err="1"/>
              <a:t>albucius</a:t>
            </a:r>
            <a:r>
              <a:rPr kumimoji="1" lang="fr-FR" altLang="ja-JP" dirty="0"/>
              <a:t> </a:t>
            </a:r>
            <a:r>
              <a:rPr kumimoji="1" lang="fr-FR" altLang="ja-JP" dirty="0" err="1"/>
              <a:t>apeirian</a:t>
            </a:r>
            <a:r>
              <a:rPr kumimoji="1" lang="fr-FR" altLang="ja-JP" dirty="0"/>
              <a:t> </a:t>
            </a:r>
            <a:r>
              <a:rPr kumimoji="1" lang="fr-FR" altLang="ja-JP" dirty="0" err="1"/>
              <a:t>aliquando</a:t>
            </a:r>
            <a:r>
              <a:rPr kumimoji="1" lang="fr-FR" altLang="ja-JP" dirty="0"/>
              <a:t> duo. Ad nec </a:t>
            </a:r>
            <a:r>
              <a:rPr kumimoji="1" lang="fr-FR" altLang="ja-JP" dirty="0" err="1"/>
              <a:t>nulla</a:t>
            </a:r>
            <a:r>
              <a:rPr kumimoji="1" lang="fr-FR" altLang="ja-JP" dirty="0"/>
              <a:t> </a:t>
            </a:r>
            <a:r>
              <a:rPr kumimoji="1" lang="fr-FR" altLang="ja-JP" dirty="0" err="1"/>
              <a:t>tibique</a:t>
            </a:r>
            <a:r>
              <a:rPr kumimoji="1" lang="fr-FR" altLang="ja-JP" dirty="0"/>
              <a:t> </a:t>
            </a:r>
            <a:r>
              <a:rPr kumimoji="1" lang="fr-FR" altLang="ja-JP" dirty="0" err="1"/>
              <a:t>dissentiunt.c</a:t>
            </a:r>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74</a:t>
            </a:fld>
            <a:endParaRPr lang="en-US" dirty="0"/>
          </a:p>
        </p:txBody>
      </p:sp>
    </p:spTree>
    <p:custDataLst>
      <p:tags r:id="rId1"/>
    </p:custDataLst>
    <p:extLst>
      <p:ext uri="{BB962C8B-B14F-4D97-AF65-F5344CB8AC3E}">
        <p14:creationId xmlns:p14="http://schemas.microsoft.com/office/powerpoint/2010/main" val="3144963207"/>
      </p:ext>
    </p:extLst>
  </p:cSld>
  <p:clrMapOvr>
    <a:masterClrMapping/>
  </p:clrMapOvr>
  <mc:AlternateContent xmlns:mc="http://schemas.openxmlformats.org/markup-compatibility/2006" xmlns:p14="http://schemas.microsoft.com/office/powerpoint/2010/main">
    <mc:Choice Requires="p14">
      <p:transition spd="slow" p14:dur="1250" advTm="7986">
        <p14:flip dir="r"/>
      </p:transition>
    </mc:Choice>
    <mc:Fallback xmlns="">
      <p:transition spd="slow" advTm="7986">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750" fill="hold"/>
                                        <p:tgtEl>
                                          <p:spTgt spid="11"/>
                                        </p:tgtEl>
                                        <p:attrNameLst>
                                          <p:attrName>ppt_x</p:attrName>
                                        </p:attrNameLst>
                                      </p:cBhvr>
                                      <p:tavLst>
                                        <p:tav tm="0">
                                          <p:val>
                                            <p:strVal val="#ppt_x"/>
                                          </p:val>
                                        </p:tav>
                                        <p:tav tm="100000">
                                          <p:val>
                                            <p:strVal val="#ppt_x"/>
                                          </p:val>
                                        </p:tav>
                                      </p:tavLst>
                                    </p:anim>
                                    <p:anim calcmode="lin" valueType="num">
                                      <p:cBhvr additive="base">
                                        <p:cTn id="12" dur="75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decel="10000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750" fill="hold"/>
                                        <p:tgtEl>
                                          <p:spTgt spid="12"/>
                                        </p:tgtEl>
                                        <p:attrNameLst>
                                          <p:attrName>ppt_x</p:attrName>
                                        </p:attrNameLst>
                                      </p:cBhvr>
                                      <p:tavLst>
                                        <p:tav tm="0">
                                          <p:val>
                                            <p:strVal val="#ppt_x"/>
                                          </p:val>
                                        </p:tav>
                                        <p:tav tm="100000">
                                          <p:val>
                                            <p:strVal val="#ppt_x"/>
                                          </p:val>
                                        </p:tav>
                                      </p:tavLst>
                                    </p:anim>
                                    <p:anim calcmode="lin" valueType="num">
                                      <p:cBhvr additive="base">
                                        <p:cTn id="20" dur="75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750" fill="hold"/>
                                        <p:tgtEl>
                                          <p:spTgt spid="8"/>
                                        </p:tgtEl>
                                        <p:attrNameLst>
                                          <p:attrName>ppt_x</p:attrName>
                                        </p:attrNameLst>
                                      </p:cBhvr>
                                      <p:tavLst>
                                        <p:tav tm="0">
                                          <p:val>
                                            <p:strVal val="#ppt_x"/>
                                          </p:val>
                                        </p:tav>
                                        <p:tav tm="100000">
                                          <p:val>
                                            <p:strVal val="#ppt_x"/>
                                          </p:val>
                                        </p:tav>
                                      </p:tavLst>
                                    </p:anim>
                                    <p:anim calcmode="lin" valueType="num">
                                      <p:cBhvr additive="base">
                                        <p:cTn id="24" dur="75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750" fill="hold"/>
                                        <p:tgtEl>
                                          <p:spTgt spid="14"/>
                                        </p:tgtEl>
                                        <p:attrNameLst>
                                          <p:attrName>ppt_x</p:attrName>
                                        </p:attrNameLst>
                                      </p:cBhvr>
                                      <p:tavLst>
                                        <p:tav tm="0">
                                          <p:val>
                                            <p:strVal val="#ppt_x"/>
                                          </p:val>
                                        </p:tav>
                                        <p:tav tm="100000">
                                          <p:val>
                                            <p:strVal val="#ppt_x"/>
                                          </p:val>
                                        </p:tav>
                                      </p:tavLst>
                                    </p:anim>
                                    <p:anim calcmode="lin" valueType="num">
                                      <p:cBhvr additive="base">
                                        <p:cTn id="28" dur="75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750"/>
                            </p:stCondLst>
                            <p:childTnLst>
                              <p:par>
                                <p:cTn id="30" presetID="2" presetClass="entr" presetSubtype="4" decel="100000" fill="hold" grpId="0" nodeType="afterEffect">
                                  <p:stCondLst>
                                    <p:cond delay="0"/>
                                  </p:stCondLst>
                                  <p:iterate type="lt">
                                    <p:tmPct val="10000"/>
                                  </p:iterate>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750" fill="hold"/>
                                        <p:tgtEl>
                                          <p:spTgt spid="24"/>
                                        </p:tgtEl>
                                        <p:attrNameLst>
                                          <p:attrName>ppt_x</p:attrName>
                                        </p:attrNameLst>
                                      </p:cBhvr>
                                      <p:tavLst>
                                        <p:tav tm="0">
                                          <p:val>
                                            <p:strVal val="#ppt_x"/>
                                          </p:val>
                                        </p:tav>
                                        <p:tav tm="100000">
                                          <p:val>
                                            <p:strVal val="#ppt_x"/>
                                          </p:val>
                                        </p:tav>
                                      </p:tavLst>
                                    </p:anim>
                                    <p:anim calcmode="lin" valueType="num">
                                      <p:cBhvr additive="base">
                                        <p:cTn id="33" dur="750" fill="hold"/>
                                        <p:tgtEl>
                                          <p:spTgt spid="24"/>
                                        </p:tgtEl>
                                        <p:attrNameLst>
                                          <p:attrName>ppt_y</p:attrName>
                                        </p:attrNameLst>
                                      </p:cBhvr>
                                      <p:tavLst>
                                        <p:tav tm="0">
                                          <p:val>
                                            <p:strVal val="1+#ppt_h/2"/>
                                          </p:val>
                                        </p:tav>
                                        <p:tav tm="100000">
                                          <p:val>
                                            <p:strVal val="#ppt_y"/>
                                          </p:val>
                                        </p:tav>
                                      </p:tavLst>
                                    </p:anim>
                                  </p:childTnLst>
                                </p:cTn>
                              </p:par>
                              <p:par>
                                <p:cTn id="34" presetID="2" presetClass="entr" presetSubtype="4" decel="100000" fill="hold" grpId="0" nodeType="withEffect">
                                  <p:stCondLst>
                                    <p:cond delay="0"/>
                                  </p:stCondLst>
                                  <p:iterate type="lt">
                                    <p:tmPct val="10000"/>
                                  </p:iterate>
                                  <p:childTnLst>
                                    <p:set>
                                      <p:cBhvr>
                                        <p:cTn id="35" dur="1" fill="hold">
                                          <p:stCondLst>
                                            <p:cond delay="0"/>
                                          </p:stCondLst>
                                        </p:cTn>
                                        <p:tgtEl>
                                          <p:spTgt spid="25"/>
                                        </p:tgtEl>
                                        <p:attrNameLst>
                                          <p:attrName>style.visibility</p:attrName>
                                        </p:attrNameLst>
                                      </p:cBhvr>
                                      <p:to>
                                        <p:strVal val="visible"/>
                                      </p:to>
                                    </p:set>
                                    <p:anim calcmode="lin" valueType="num">
                                      <p:cBhvr additive="base">
                                        <p:cTn id="36" dur="750" fill="hold"/>
                                        <p:tgtEl>
                                          <p:spTgt spid="25"/>
                                        </p:tgtEl>
                                        <p:attrNameLst>
                                          <p:attrName>ppt_x</p:attrName>
                                        </p:attrNameLst>
                                      </p:cBhvr>
                                      <p:tavLst>
                                        <p:tav tm="0">
                                          <p:val>
                                            <p:strVal val="#ppt_x"/>
                                          </p:val>
                                        </p:tav>
                                        <p:tav tm="100000">
                                          <p:val>
                                            <p:strVal val="#ppt_x"/>
                                          </p:val>
                                        </p:tav>
                                      </p:tavLst>
                                    </p:anim>
                                    <p:anim calcmode="lin" valueType="num">
                                      <p:cBhvr additive="base">
                                        <p:cTn id="37" dur="750" fill="hold"/>
                                        <p:tgtEl>
                                          <p:spTgt spid="25"/>
                                        </p:tgtEl>
                                        <p:attrNameLst>
                                          <p:attrName>ppt_y</p:attrName>
                                        </p:attrNameLst>
                                      </p:cBhvr>
                                      <p:tavLst>
                                        <p:tav tm="0">
                                          <p:val>
                                            <p:strVal val="1+#ppt_h/2"/>
                                          </p:val>
                                        </p:tav>
                                        <p:tav tm="100000">
                                          <p:val>
                                            <p:strVal val="#ppt_y"/>
                                          </p:val>
                                        </p:tav>
                                      </p:tavLst>
                                    </p:anim>
                                  </p:childTnLst>
                                </p:cTn>
                              </p:par>
                              <p:par>
                                <p:cTn id="38" presetID="2" presetClass="entr" presetSubtype="4" decel="100000" fill="hold" grpId="0" nodeType="withEffect">
                                  <p:stCondLst>
                                    <p:cond delay="0"/>
                                  </p:stCondLst>
                                  <p:iterate type="lt">
                                    <p:tmPct val="10000"/>
                                  </p:iterate>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750" fill="hold"/>
                                        <p:tgtEl>
                                          <p:spTgt spid="26"/>
                                        </p:tgtEl>
                                        <p:attrNameLst>
                                          <p:attrName>ppt_x</p:attrName>
                                        </p:attrNameLst>
                                      </p:cBhvr>
                                      <p:tavLst>
                                        <p:tav tm="0">
                                          <p:val>
                                            <p:strVal val="#ppt_x"/>
                                          </p:val>
                                        </p:tav>
                                        <p:tav tm="100000">
                                          <p:val>
                                            <p:strVal val="#ppt_x"/>
                                          </p:val>
                                        </p:tav>
                                      </p:tavLst>
                                    </p:anim>
                                    <p:anim calcmode="lin" valueType="num">
                                      <p:cBhvr additive="base">
                                        <p:cTn id="41" dur="750" fill="hold"/>
                                        <p:tgtEl>
                                          <p:spTgt spid="26"/>
                                        </p:tgtEl>
                                        <p:attrNameLst>
                                          <p:attrName>ppt_y</p:attrName>
                                        </p:attrNameLst>
                                      </p:cBhvr>
                                      <p:tavLst>
                                        <p:tav tm="0">
                                          <p:val>
                                            <p:strVal val="1+#ppt_h/2"/>
                                          </p:val>
                                        </p:tav>
                                        <p:tav tm="100000">
                                          <p:val>
                                            <p:strVal val="#ppt_y"/>
                                          </p:val>
                                        </p:tav>
                                      </p:tavLst>
                                    </p:anim>
                                  </p:childTnLst>
                                </p:cTn>
                              </p:par>
                              <p:par>
                                <p:cTn id="42" presetID="2" presetClass="entr" presetSubtype="4" decel="100000" fill="hold" grpId="0" nodeType="withEffect">
                                  <p:stCondLst>
                                    <p:cond delay="0"/>
                                  </p:stCondLst>
                                  <p:iterate type="lt">
                                    <p:tmPct val="10000"/>
                                  </p:iterate>
                                  <p:childTnLst>
                                    <p:set>
                                      <p:cBhvr>
                                        <p:cTn id="43" dur="1" fill="hold">
                                          <p:stCondLst>
                                            <p:cond delay="0"/>
                                          </p:stCondLst>
                                        </p:cTn>
                                        <p:tgtEl>
                                          <p:spTgt spid="27"/>
                                        </p:tgtEl>
                                        <p:attrNameLst>
                                          <p:attrName>style.visibility</p:attrName>
                                        </p:attrNameLst>
                                      </p:cBhvr>
                                      <p:to>
                                        <p:strVal val="visible"/>
                                      </p:to>
                                    </p:set>
                                    <p:anim calcmode="lin" valueType="num">
                                      <p:cBhvr additive="base">
                                        <p:cTn id="44" dur="750" fill="hold"/>
                                        <p:tgtEl>
                                          <p:spTgt spid="27"/>
                                        </p:tgtEl>
                                        <p:attrNameLst>
                                          <p:attrName>ppt_x</p:attrName>
                                        </p:attrNameLst>
                                      </p:cBhvr>
                                      <p:tavLst>
                                        <p:tav tm="0">
                                          <p:val>
                                            <p:strVal val="#ppt_x"/>
                                          </p:val>
                                        </p:tav>
                                        <p:tav tm="100000">
                                          <p:val>
                                            <p:strVal val="#ppt_x"/>
                                          </p:val>
                                        </p:tav>
                                      </p:tavLst>
                                    </p:anim>
                                    <p:anim calcmode="lin" valueType="num">
                                      <p:cBhvr additive="base">
                                        <p:cTn id="45" dur="750" fill="hold"/>
                                        <p:tgtEl>
                                          <p:spTgt spid="27"/>
                                        </p:tgtEl>
                                        <p:attrNameLst>
                                          <p:attrName>ppt_y</p:attrName>
                                        </p:attrNameLst>
                                      </p:cBhvr>
                                      <p:tavLst>
                                        <p:tav tm="0">
                                          <p:val>
                                            <p:strVal val="1+#ppt_h/2"/>
                                          </p:val>
                                        </p:tav>
                                        <p:tav tm="100000">
                                          <p:val>
                                            <p:strVal val="#ppt_y"/>
                                          </p:val>
                                        </p:tav>
                                      </p:tavLst>
                                    </p:anim>
                                  </p:childTnLst>
                                </p:cTn>
                              </p:par>
                              <p:par>
                                <p:cTn id="46" presetID="2" presetClass="entr" presetSubtype="4" decel="100000" fill="hold" grpId="0" nodeType="withEffect">
                                  <p:stCondLst>
                                    <p:cond delay="0"/>
                                  </p:stCondLst>
                                  <p:iterate type="lt">
                                    <p:tmPct val="10000"/>
                                  </p:iterate>
                                  <p:childTnLst>
                                    <p:set>
                                      <p:cBhvr>
                                        <p:cTn id="47" dur="1" fill="hold">
                                          <p:stCondLst>
                                            <p:cond delay="0"/>
                                          </p:stCondLst>
                                        </p:cTn>
                                        <p:tgtEl>
                                          <p:spTgt spid="28"/>
                                        </p:tgtEl>
                                        <p:attrNameLst>
                                          <p:attrName>style.visibility</p:attrName>
                                        </p:attrNameLst>
                                      </p:cBhvr>
                                      <p:to>
                                        <p:strVal val="visible"/>
                                      </p:to>
                                    </p:set>
                                    <p:anim calcmode="lin" valueType="num">
                                      <p:cBhvr additive="base">
                                        <p:cTn id="48" dur="750" fill="hold"/>
                                        <p:tgtEl>
                                          <p:spTgt spid="28"/>
                                        </p:tgtEl>
                                        <p:attrNameLst>
                                          <p:attrName>ppt_x</p:attrName>
                                        </p:attrNameLst>
                                      </p:cBhvr>
                                      <p:tavLst>
                                        <p:tav tm="0">
                                          <p:val>
                                            <p:strVal val="#ppt_x"/>
                                          </p:val>
                                        </p:tav>
                                        <p:tav tm="100000">
                                          <p:val>
                                            <p:strVal val="#ppt_x"/>
                                          </p:val>
                                        </p:tav>
                                      </p:tavLst>
                                    </p:anim>
                                    <p:anim calcmode="lin" valueType="num">
                                      <p:cBhvr additive="base">
                                        <p:cTn id="49" dur="750" fill="hold"/>
                                        <p:tgtEl>
                                          <p:spTgt spid="28"/>
                                        </p:tgtEl>
                                        <p:attrNameLst>
                                          <p:attrName>ppt_y</p:attrName>
                                        </p:attrNameLst>
                                      </p:cBhvr>
                                      <p:tavLst>
                                        <p:tav tm="0">
                                          <p:val>
                                            <p:strVal val="1+#ppt_h/2"/>
                                          </p:val>
                                        </p:tav>
                                        <p:tav tm="100000">
                                          <p:val>
                                            <p:strVal val="#ppt_y"/>
                                          </p:val>
                                        </p:tav>
                                      </p:tavLst>
                                    </p:anim>
                                  </p:childTnLst>
                                </p:cTn>
                              </p:par>
                              <p:par>
                                <p:cTn id="50" presetID="2" presetClass="entr" presetSubtype="4" decel="100000" fill="hold" grpId="0" nodeType="withEffect">
                                  <p:stCondLst>
                                    <p:cond delay="0"/>
                                  </p:stCondLst>
                                  <p:iterate type="lt">
                                    <p:tmPct val="10000"/>
                                  </p:iterate>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750" fill="hold"/>
                                        <p:tgtEl>
                                          <p:spTgt spid="29"/>
                                        </p:tgtEl>
                                        <p:attrNameLst>
                                          <p:attrName>ppt_x</p:attrName>
                                        </p:attrNameLst>
                                      </p:cBhvr>
                                      <p:tavLst>
                                        <p:tav tm="0">
                                          <p:val>
                                            <p:strVal val="#ppt_x"/>
                                          </p:val>
                                        </p:tav>
                                        <p:tav tm="100000">
                                          <p:val>
                                            <p:strVal val="#ppt_x"/>
                                          </p:val>
                                        </p:tav>
                                      </p:tavLst>
                                    </p:anim>
                                    <p:anim calcmode="lin" valueType="num">
                                      <p:cBhvr additive="base">
                                        <p:cTn id="53" dur="750" fill="hold"/>
                                        <p:tgtEl>
                                          <p:spTgt spid="29"/>
                                        </p:tgtEl>
                                        <p:attrNameLst>
                                          <p:attrName>ppt_y</p:attrName>
                                        </p:attrNameLst>
                                      </p:cBhvr>
                                      <p:tavLst>
                                        <p:tav tm="0">
                                          <p:val>
                                            <p:strVal val="1+#ppt_h/2"/>
                                          </p:val>
                                        </p:tav>
                                        <p:tav tm="100000">
                                          <p:val>
                                            <p:strVal val="#ppt_y"/>
                                          </p:val>
                                        </p:tav>
                                      </p:tavLst>
                                    </p:anim>
                                  </p:childTnLst>
                                </p:cTn>
                              </p:par>
                              <p:par>
                                <p:cTn id="54" presetID="2" presetClass="entr" presetSubtype="4" decel="100000" fill="hold" grpId="0" nodeType="withEffect">
                                  <p:stCondLst>
                                    <p:cond delay="0"/>
                                  </p:stCondLst>
                                  <p:iterate type="lt">
                                    <p:tmPct val="10000"/>
                                  </p:iterate>
                                  <p:childTnLst>
                                    <p:set>
                                      <p:cBhvr>
                                        <p:cTn id="55" dur="1" fill="hold">
                                          <p:stCondLst>
                                            <p:cond delay="0"/>
                                          </p:stCondLst>
                                        </p:cTn>
                                        <p:tgtEl>
                                          <p:spTgt spid="30"/>
                                        </p:tgtEl>
                                        <p:attrNameLst>
                                          <p:attrName>style.visibility</p:attrName>
                                        </p:attrNameLst>
                                      </p:cBhvr>
                                      <p:to>
                                        <p:strVal val="visible"/>
                                      </p:to>
                                    </p:set>
                                    <p:anim calcmode="lin" valueType="num">
                                      <p:cBhvr additive="base">
                                        <p:cTn id="56" dur="750" fill="hold"/>
                                        <p:tgtEl>
                                          <p:spTgt spid="30"/>
                                        </p:tgtEl>
                                        <p:attrNameLst>
                                          <p:attrName>ppt_x</p:attrName>
                                        </p:attrNameLst>
                                      </p:cBhvr>
                                      <p:tavLst>
                                        <p:tav tm="0">
                                          <p:val>
                                            <p:strVal val="#ppt_x"/>
                                          </p:val>
                                        </p:tav>
                                        <p:tav tm="100000">
                                          <p:val>
                                            <p:strVal val="#ppt_x"/>
                                          </p:val>
                                        </p:tav>
                                      </p:tavLst>
                                    </p:anim>
                                    <p:anim calcmode="lin" valueType="num">
                                      <p:cBhvr additive="base">
                                        <p:cTn id="57" dur="750" fill="hold"/>
                                        <p:tgtEl>
                                          <p:spTgt spid="30"/>
                                        </p:tgtEl>
                                        <p:attrNameLst>
                                          <p:attrName>ppt_y</p:attrName>
                                        </p:attrNameLst>
                                      </p:cBhvr>
                                      <p:tavLst>
                                        <p:tav tm="0">
                                          <p:val>
                                            <p:strVal val="1+#ppt_h/2"/>
                                          </p:val>
                                        </p:tav>
                                        <p:tav tm="100000">
                                          <p:val>
                                            <p:strVal val="#ppt_y"/>
                                          </p:val>
                                        </p:tav>
                                      </p:tavLst>
                                    </p:anim>
                                  </p:childTnLst>
                                </p:cTn>
                              </p:par>
                              <p:par>
                                <p:cTn id="58" presetID="49" presetClass="entr" presetSubtype="0" decel="100000" fill="hold" grpId="1" nodeType="withEffect">
                                  <p:stCondLst>
                                    <p:cond delay="0"/>
                                  </p:stCondLst>
                                  <p:iterate type="lt">
                                    <p:tmPct val="10000"/>
                                  </p:iterate>
                                  <p:childTnLst>
                                    <p:set>
                                      <p:cBhvr>
                                        <p:cTn id="59" dur="1" fill="hold">
                                          <p:stCondLst>
                                            <p:cond delay="0"/>
                                          </p:stCondLst>
                                        </p:cTn>
                                        <p:tgtEl>
                                          <p:spTgt spid="24"/>
                                        </p:tgtEl>
                                        <p:attrNameLst>
                                          <p:attrName>style.visibility</p:attrName>
                                        </p:attrNameLst>
                                      </p:cBhvr>
                                      <p:to>
                                        <p:strVal val="visible"/>
                                      </p:to>
                                    </p:set>
                                    <p:anim calcmode="lin" valueType="num">
                                      <p:cBhvr>
                                        <p:cTn id="60" dur="500" fill="hold"/>
                                        <p:tgtEl>
                                          <p:spTgt spid="24"/>
                                        </p:tgtEl>
                                        <p:attrNameLst>
                                          <p:attrName>ppt_w</p:attrName>
                                        </p:attrNameLst>
                                      </p:cBhvr>
                                      <p:tavLst>
                                        <p:tav tm="0">
                                          <p:val>
                                            <p:fltVal val="0"/>
                                          </p:val>
                                        </p:tav>
                                        <p:tav tm="100000">
                                          <p:val>
                                            <p:strVal val="#ppt_w"/>
                                          </p:val>
                                        </p:tav>
                                      </p:tavLst>
                                    </p:anim>
                                    <p:anim calcmode="lin" valueType="num">
                                      <p:cBhvr>
                                        <p:cTn id="61" dur="500" fill="hold"/>
                                        <p:tgtEl>
                                          <p:spTgt spid="24"/>
                                        </p:tgtEl>
                                        <p:attrNameLst>
                                          <p:attrName>ppt_h</p:attrName>
                                        </p:attrNameLst>
                                      </p:cBhvr>
                                      <p:tavLst>
                                        <p:tav tm="0">
                                          <p:val>
                                            <p:fltVal val="0"/>
                                          </p:val>
                                        </p:tav>
                                        <p:tav tm="100000">
                                          <p:val>
                                            <p:strVal val="#ppt_h"/>
                                          </p:val>
                                        </p:tav>
                                      </p:tavLst>
                                    </p:anim>
                                    <p:anim calcmode="lin" valueType="num">
                                      <p:cBhvr>
                                        <p:cTn id="62" dur="500" fill="hold"/>
                                        <p:tgtEl>
                                          <p:spTgt spid="24"/>
                                        </p:tgtEl>
                                        <p:attrNameLst>
                                          <p:attrName>style.rotation</p:attrName>
                                        </p:attrNameLst>
                                      </p:cBhvr>
                                      <p:tavLst>
                                        <p:tav tm="0">
                                          <p:val>
                                            <p:fltVal val="360"/>
                                          </p:val>
                                        </p:tav>
                                        <p:tav tm="100000">
                                          <p:val>
                                            <p:fltVal val="0"/>
                                          </p:val>
                                        </p:tav>
                                      </p:tavLst>
                                    </p:anim>
                                    <p:animEffect transition="in" filter="fade">
                                      <p:cBhvr>
                                        <p:cTn id="63" dur="500"/>
                                        <p:tgtEl>
                                          <p:spTgt spid="24"/>
                                        </p:tgtEl>
                                      </p:cBhvr>
                                    </p:animEffect>
                                  </p:childTnLst>
                                </p:cTn>
                              </p:par>
                              <p:par>
                                <p:cTn id="64" presetID="49" presetClass="entr" presetSubtype="0" decel="100000" fill="hold" grpId="1" nodeType="withEffect">
                                  <p:stCondLst>
                                    <p:cond delay="0"/>
                                  </p:stCondLst>
                                  <p:iterate type="lt">
                                    <p:tmPct val="10000"/>
                                  </p:iterate>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 calcmode="lin" valueType="num">
                                      <p:cBhvr>
                                        <p:cTn id="68" dur="500" fill="hold"/>
                                        <p:tgtEl>
                                          <p:spTgt spid="25"/>
                                        </p:tgtEl>
                                        <p:attrNameLst>
                                          <p:attrName>style.rotation</p:attrName>
                                        </p:attrNameLst>
                                      </p:cBhvr>
                                      <p:tavLst>
                                        <p:tav tm="0">
                                          <p:val>
                                            <p:fltVal val="360"/>
                                          </p:val>
                                        </p:tav>
                                        <p:tav tm="100000">
                                          <p:val>
                                            <p:fltVal val="0"/>
                                          </p:val>
                                        </p:tav>
                                      </p:tavLst>
                                    </p:anim>
                                    <p:animEffect transition="in" filter="fade">
                                      <p:cBhvr>
                                        <p:cTn id="69" dur="500"/>
                                        <p:tgtEl>
                                          <p:spTgt spid="25"/>
                                        </p:tgtEl>
                                      </p:cBhvr>
                                    </p:animEffect>
                                  </p:childTnLst>
                                </p:cTn>
                              </p:par>
                              <p:par>
                                <p:cTn id="70" presetID="49" presetClass="entr" presetSubtype="0" decel="100000" fill="hold" grpId="1" nodeType="withEffect">
                                  <p:stCondLst>
                                    <p:cond delay="0"/>
                                  </p:stCondLst>
                                  <p:iterate type="lt">
                                    <p:tmPct val="10000"/>
                                  </p:iterate>
                                  <p:childTnLst>
                                    <p:set>
                                      <p:cBhvr>
                                        <p:cTn id="71" dur="1" fill="hold">
                                          <p:stCondLst>
                                            <p:cond delay="0"/>
                                          </p:stCondLst>
                                        </p:cTn>
                                        <p:tgtEl>
                                          <p:spTgt spid="26"/>
                                        </p:tgtEl>
                                        <p:attrNameLst>
                                          <p:attrName>style.visibility</p:attrName>
                                        </p:attrNameLst>
                                      </p:cBhvr>
                                      <p:to>
                                        <p:strVal val="visible"/>
                                      </p:to>
                                    </p:set>
                                    <p:anim calcmode="lin" valueType="num">
                                      <p:cBhvr>
                                        <p:cTn id="72" dur="500" fill="hold"/>
                                        <p:tgtEl>
                                          <p:spTgt spid="26"/>
                                        </p:tgtEl>
                                        <p:attrNameLst>
                                          <p:attrName>ppt_w</p:attrName>
                                        </p:attrNameLst>
                                      </p:cBhvr>
                                      <p:tavLst>
                                        <p:tav tm="0">
                                          <p:val>
                                            <p:fltVal val="0"/>
                                          </p:val>
                                        </p:tav>
                                        <p:tav tm="100000">
                                          <p:val>
                                            <p:strVal val="#ppt_w"/>
                                          </p:val>
                                        </p:tav>
                                      </p:tavLst>
                                    </p:anim>
                                    <p:anim calcmode="lin" valueType="num">
                                      <p:cBhvr>
                                        <p:cTn id="73" dur="500" fill="hold"/>
                                        <p:tgtEl>
                                          <p:spTgt spid="26"/>
                                        </p:tgtEl>
                                        <p:attrNameLst>
                                          <p:attrName>ppt_h</p:attrName>
                                        </p:attrNameLst>
                                      </p:cBhvr>
                                      <p:tavLst>
                                        <p:tav tm="0">
                                          <p:val>
                                            <p:fltVal val="0"/>
                                          </p:val>
                                        </p:tav>
                                        <p:tav tm="100000">
                                          <p:val>
                                            <p:strVal val="#ppt_h"/>
                                          </p:val>
                                        </p:tav>
                                      </p:tavLst>
                                    </p:anim>
                                    <p:anim calcmode="lin" valueType="num">
                                      <p:cBhvr>
                                        <p:cTn id="74" dur="500" fill="hold"/>
                                        <p:tgtEl>
                                          <p:spTgt spid="26"/>
                                        </p:tgtEl>
                                        <p:attrNameLst>
                                          <p:attrName>style.rotation</p:attrName>
                                        </p:attrNameLst>
                                      </p:cBhvr>
                                      <p:tavLst>
                                        <p:tav tm="0">
                                          <p:val>
                                            <p:fltVal val="360"/>
                                          </p:val>
                                        </p:tav>
                                        <p:tav tm="100000">
                                          <p:val>
                                            <p:fltVal val="0"/>
                                          </p:val>
                                        </p:tav>
                                      </p:tavLst>
                                    </p:anim>
                                    <p:animEffect transition="in" filter="fade">
                                      <p:cBhvr>
                                        <p:cTn id="75" dur="500"/>
                                        <p:tgtEl>
                                          <p:spTgt spid="26"/>
                                        </p:tgtEl>
                                      </p:cBhvr>
                                    </p:animEffect>
                                  </p:childTnLst>
                                </p:cTn>
                              </p:par>
                              <p:par>
                                <p:cTn id="76" presetID="49" presetClass="entr" presetSubtype="0" decel="100000" fill="hold" grpId="1" nodeType="withEffect">
                                  <p:stCondLst>
                                    <p:cond delay="0"/>
                                  </p:stCondLst>
                                  <p:iterate type="lt">
                                    <p:tmPct val="10000"/>
                                  </p:iterate>
                                  <p:childTnLst>
                                    <p:set>
                                      <p:cBhvr>
                                        <p:cTn id="77" dur="1" fill="hold">
                                          <p:stCondLst>
                                            <p:cond delay="0"/>
                                          </p:stCondLst>
                                        </p:cTn>
                                        <p:tgtEl>
                                          <p:spTgt spid="27"/>
                                        </p:tgtEl>
                                        <p:attrNameLst>
                                          <p:attrName>style.visibility</p:attrName>
                                        </p:attrNameLst>
                                      </p:cBhvr>
                                      <p:to>
                                        <p:strVal val="visible"/>
                                      </p:to>
                                    </p:set>
                                    <p:anim calcmode="lin" valueType="num">
                                      <p:cBhvr>
                                        <p:cTn id="78" dur="500" fill="hold"/>
                                        <p:tgtEl>
                                          <p:spTgt spid="27"/>
                                        </p:tgtEl>
                                        <p:attrNameLst>
                                          <p:attrName>ppt_w</p:attrName>
                                        </p:attrNameLst>
                                      </p:cBhvr>
                                      <p:tavLst>
                                        <p:tav tm="0">
                                          <p:val>
                                            <p:fltVal val="0"/>
                                          </p:val>
                                        </p:tav>
                                        <p:tav tm="100000">
                                          <p:val>
                                            <p:strVal val="#ppt_w"/>
                                          </p:val>
                                        </p:tav>
                                      </p:tavLst>
                                    </p:anim>
                                    <p:anim calcmode="lin" valueType="num">
                                      <p:cBhvr>
                                        <p:cTn id="79" dur="500" fill="hold"/>
                                        <p:tgtEl>
                                          <p:spTgt spid="27"/>
                                        </p:tgtEl>
                                        <p:attrNameLst>
                                          <p:attrName>ppt_h</p:attrName>
                                        </p:attrNameLst>
                                      </p:cBhvr>
                                      <p:tavLst>
                                        <p:tav tm="0">
                                          <p:val>
                                            <p:fltVal val="0"/>
                                          </p:val>
                                        </p:tav>
                                        <p:tav tm="100000">
                                          <p:val>
                                            <p:strVal val="#ppt_h"/>
                                          </p:val>
                                        </p:tav>
                                      </p:tavLst>
                                    </p:anim>
                                    <p:anim calcmode="lin" valueType="num">
                                      <p:cBhvr>
                                        <p:cTn id="80" dur="500" fill="hold"/>
                                        <p:tgtEl>
                                          <p:spTgt spid="27"/>
                                        </p:tgtEl>
                                        <p:attrNameLst>
                                          <p:attrName>style.rotation</p:attrName>
                                        </p:attrNameLst>
                                      </p:cBhvr>
                                      <p:tavLst>
                                        <p:tav tm="0">
                                          <p:val>
                                            <p:fltVal val="360"/>
                                          </p:val>
                                        </p:tav>
                                        <p:tav tm="100000">
                                          <p:val>
                                            <p:fltVal val="0"/>
                                          </p:val>
                                        </p:tav>
                                      </p:tavLst>
                                    </p:anim>
                                    <p:animEffect transition="in" filter="fade">
                                      <p:cBhvr>
                                        <p:cTn id="81" dur="500"/>
                                        <p:tgtEl>
                                          <p:spTgt spid="27"/>
                                        </p:tgtEl>
                                      </p:cBhvr>
                                    </p:animEffect>
                                  </p:childTnLst>
                                </p:cTn>
                              </p:par>
                              <p:par>
                                <p:cTn id="82" presetID="49" presetClass="entr" presetSubtype="0" decel="100000" fill="hold" grpId="1" nodeType="withEffect">
                                  <p:stCondLst>
                                    <p:cond delay="0"/>
                                  </p:stCondLst>
                                  <p:iterate type="lt">
                                    <p:tmPct val="10000"/>
                                  </p:iterate>
                                  <p:childTnLst>
                                    <p:set>
                                      <p:cBhvr>
                                        <p:cTn id="83" dur="1" fill="hold">
                                          <p:stCondLst>
                                            <p:cond delay="0"/>
                                          </p:stCondLst>
                                        </p:cTn>
                                        <p:tgtEl>
                                          <p:spTgt spid="28"/>
                                        </p:tgtEl>
                                        <p:attrNameLst>
                                          <p:attrName>style.visibility</p:attrName>
                                        </p:attrNameLst>
                                      </p:cBhvr>
                                      <p:to>
                                        <p:strVal val="visible"/>
                                      </p:to>
                                    </p:set>
                                    <p:anim calcmode="lin" valueType="num">
                                      <p:cBhvr>
                                        <p:cTn id="84" dur="500" fill="hold"/>
                                        <p:tgtEl>
                                          <p:spTgt spid="28"/>
                                        </p:tgtEl>
                                        <p:attrNameLst>
                                          <p:attrName>ppt_w</p:attrName>
                                        </p:attrNameLst>
                                      </p:cBhvr>
                                      <p:tavLst>
                                        <p:tav tm="0">
                                          <p:val>
                                            <p:fltVal val="0"/>
                                          </p:val>
                                        </p:tav>
                                        <p:tav tm="100000">
                                          <p:val>
                                            <p:strVal val="#ppt_w"/>
                                          </p:val>
                                        </p:tav>
                                      </p:tavLst>
                                    </p:anim>
                                    <p:anim calcmode="lin" valueType="num">
                                      <p:cBhvr>
                                        <p:cTn id="85" dur="500" fill="hold"/>
                                        <p:tgtEl>
                                          <p:spTgt spid="28"/>
                                        </p:tgtEl>
                                        <p:attrNameLst>
                                          <p:attrName>ppt_h</p:attrName>
                                        </p:attrNameLst>
                                      </p:cBhvr>
                                      <p:tavLst>
                                        <p:tav tm="0">
                                          <p:val>
                                            <p:fltVal val="0"/>
                                          </p:val>
                                        </p:tav>
                                        <p:tav tm="100000">
                                          <p:val>
                                            <p:strVal val="#ppt_h"/>
                                          </p:val>
                                        </p:tav>
                                      </p:tavLst>
                                    </p:anim>
                                    <p:anim calcmode="lin" valueType="num">
                                      <p:cBhvr>
                                        <p:cTn id="86" dur="500" fill="hold"/>
                                        <p:tgtEl>
                                          <p:spTgt spid="28"/>
                                        </p:tgtEl>
                                        <p:attrNameLst>
                                          <p:attrName>style.rotation</p:attrName>
                                        </p:attrNameLst>
                                      </p:cBhvr>
                                      <p:tavLst>
                                        <p:tav tm="0">
                                          <p:val>
                                            <p:fltVal val="360"/>
                                          </p:val>
                                        </p:tav>
                                        <p:tav tm="100000">
                                          <p:val>
                                            <p:fltVal val="0"/>
                                          </p:val>
                                        </p:tav>
                                      </p:tavLst>
                                    </p:anim>
                                    <p:animEffect transition="in" filter="fade">
                                      <p:cBhvr>
                                        <p:cTn id="87" dur="500"/>
                                        <p:tgtEl>
                                          <p:spTgt spid="28"/>
                                        </p:tgtEl>
                                      </p:cBhvr>
                                    </p:animEffect>
                                  </p:childTnLst>
                                </p:cTn>
                              </p:par>
                              <p:par>
                                <p:cTn id="88" presetID="49" presetClass="entr" presetSubtype="0" decel="100000" fill="hold" grpId="1" nodeType="withEffect">
                                  <p:stCondLst>
                                    <p:cond delay="0"/>
                                  </p:stCondLst>
                                  <p:iterate type="lt">
                                    <p:tmPct val="10000"/>
                                  </p:iterate>
                                  <p:childTnLst>
                                    <p:set>
                                      <p:cBhvr>
                                        <p:cTn id="89" dur="1" fill="hold">
                                          <p:stCondLst>
                                            <p:cond delay="0"/>
                                          </p:stCondLst>
                                        </p:cTn>
                                        <p:tgtEl>
                                          <p:spTgt spid="29"/>
                                        </p:tgtEl>
                                        <p:attrNameLst>
                                          <p:attrName>style.visibility</p:attrName>
                                        </p:attrNameLst>
                                      </p:cBhvr>
                                      <p:to>
                                        <p:strVal val="visible"/>
                                      </p:to>
                                    </p:set>
                                    <p:anim calcmode="lin" valueType="num">
                                      <p:cBhvr>
                                        <p:cTn id="90" dur="500" fill="hold"/>
                                        <p:tgtEl>
                                          <p:spTgt spid="29"/>
                                        </p:tgtEl>
                                        <p:attrNameLst>
                                          <p:attrName>ppt_w</p:attrName>
                                        </p:attrNameLst>
                                      </p:cBhvr>
                                      <p:tavLst>
                                        <p:tav tm="0">
                                          <p:val>
                                            <p:fltVal val="0"/>
                                          </p:val>
                                        </p:tav>
                                        <p:tav tm="100000">
                                          <p:val>
                                            <p:strVal val="#ppt_w"/>
                                          </p:val>
                                        </p:tav>
                                      </p:tavLst>
                                    </p:anim>
                                    <p:anim calcmode="lin" valueType="num">
                                      <p:cBhvr>
                                        <p:cTn id="91" dur="500" fill="hold"/>
                                        <p:tgtEl>
                                          <p:spTgt spid="29"/>
                                        </p:tgtEl>
                                        <p:attrNameLst>
                                          <p:attrName>ppt_h</p:attrName>
                                        </p:attrNameLst>
                                      </p:cBhvr>
                                      <p:tavLst>
                                        <p:tav tm="0">
                                          <p:val>
                                            <p:fltVal val="0"/>
                                          </p:val>
                                        </p:tav>
                                        <p:tav tm="100000">
                                          <p:val>
                                            <p:strVal val="#ppt_h"/>
                                          </p:val>
                                        </p:tav>
                                      </p:tavLst>
                                    </p:anim>
                                    <p:anim calcmode="lin" valueType="num">
                                      <p:cBhvr>
                                        <p:cTn id="92" dur="500" fill="hold"/>
                                        <p:tgtEl>
                                          <p:spTgt spid="29"/>
                                        </p:tgtEl>
                                        <p:attrNameLst>
                                          <p:attrName>style.rotation</p:attrName>
                                        </p:attrNameLst>
                                      </p:cBhvr>
                                      <p:tavLst>
                                        <p:tav tm="0">
                                          <p:val>
                                            <p:fltVal val="360"/>
                                          </p:val>
                                        </p:tav>
                                        <p:tav tm="100000">
                                          <p:val>
                                            <p:fltVal val="0"/>
                                          </p:val>
                                        </p:tav>
                                      </p:tavLst>
                                    </p:anim>
                                    <p:animEffect transition="in" filter="fade">
                                      <p:cBhvr>
                                        <p:cTn id="93" dur="500"/>
                                        <p:tgtEl>
                                          <p:spTgt spid="29"/>
                                        </p:tgtEl>
                                      </p:cBhvr>
                                    </p:animEffect>
                                  </p:childTnLst>
                                </p:cTn>
                              </p:par>
                              <p:par>
                                <p:cTn id="94" presetID="49" presetClass="entr" presetSubtype="0" decel="100000" fill="hold" grpId="1" nodeType="withEffect">
                                  <p:stCondLst>
                                    <p:cond delay="0"/>
                                  </p:stCondLst>
                                  <p:iterate type="lt">
                                    <p:tmPct val="10000"/>
                                  </p:iterate>
                                  <p:childTnLst>
                                    <p:set>
                                      <p:cBhvr>
                                        <p:cTn id="95" dur="1" fill="hold">
                                          <p:stCondLst>
                                            <p:cond delay="0"/>
                                          </p:stCondLst>
                                        </p:cTn>
                                        <p:tgtEl>
                                          <p:spTgt spid="30"/>
                                        </p:tgtEl>
                                        <p:attrNameLst>
                                          <p:attrName>style.visibility</p:attrName>
                                        </p:attrNameLst>
                                      </p:cBhvr>
                                      <p:to>
                                        <p:strVal val="visible"/>
                                      </p:to>
                                    </p:set>
                                    <p:anim calcmode="lin" valueType="num">
                                      <p:cBhvr>
                                        <p:cTn id="96" dur="500" fill="hold"/>
                                        <p:tgtEl>
                                          <p:spTgt spid="30"/>
                                        </p:tgtEl>
                                        <p:attrNameLst>
                                          <p:attrName>ppt_w</p:attrName>
                                        </p:attrNameLst>
                                      </p:cBhvr>
                                      <p:tavLst>
                                        <p:tav tm="0">
                                          <p:val>
                                            <p:fltVal val="0"/>
                                          </p:val>
                                        </p:tav>
                                        <p:tav tm="100000">
                                          <p:val>
                                            <p:strVal val="#ppt_w"/>
                                          </p:val>
                                        </p:tav>
                                      </p:tavLst>
                                    </p:anim>
                                    <p:anim calcmode="lin" valueType="num">
                                      <p:cBhvr>
                                        <p:cTn id="97" dur="500" fill="hold"/>
                                        <p:tgtEl>
                                          <p:spTgt spid="30"/>
                                        </p:tgtEl>
                                        <p:attrNameLst>
                                          <p:attrName>ppt_h</p:attrName>
                                        </p:attrNameLst>
                                      </p:cBhvr>
                                      <p:tavLst>
                                        <p:tav tm="0">
                                          <p:val>
                                            <p:fltVal val="0"/>
                                          </p:val>
                                        </p:tav>
                                        <p:tav tm="100000">
                                          <p:val>
                                            <p:strVal val="#ppt_h"/>
                                          </p:val>
                                        </p:tav>
                                      </p:tavLst>
                                    </p:anim>
                                    <p:anim calcmode="lin" valueType="num">
                                      <p:cBhvr>
                                        <p:cTn id="98" dur="500" fill="hold"/>
                                        <p:tgtEl>
                                          <p:spTgt spid="30"/>
                                        </p:tgtEl>
                                        <p:attrNameLst>
                                          <p:attrName>style.rotation</p:attrName>
                                        </p:attrNameLst>
                                      </p:cBhvr>
                                      <p:tavLst>
                                        <p:tav tm="0">
                                          <p:val>
                                            <p:fltVal val="360"/>
                                          </p:val>
                                        </p:tav>
                                        <p:tav tm="100000">
                                          <p:val>
                                            <p:fltVal val="0"/>
                                          </p:val>
                                        </p:tav>
                                      </p:tavLst>
                                    </p:anim>
                                    <p:animEffect transition="in" filter="fade">
                                      <p:cBhvr>
                                        <p:cTn id="99" dur="500"/>
                                        <p:tgtEl>
                                          <p:spTgt spid="30"/>
                                        </p:tgtEl>
                                      </p:cBhvr>
                                    </p:animEffect>
                                  </p:childTnLst>
                                </p:cTn>
                              </p:par>
                            </p:childTnLst>
                          </p:cTn>
                        </p:par>
                        <p:par>
                          <p:cTn id="100" fill="hold">
                            <p:stCondLst>
                              <p:cond delay="1725"/>
                            </p:stCondLst>
                            <p:childTnLst>
                              <p:par>
                                <p:cTn id="101" presetID="22" presetClass="entr" presetSubtype="4" fill="hold" grpId="0" nodeType="afterEffect">
                                  <p:stCondLst>
                                    <p:cond delay="0"/>
                                  </p:stCondLst>
                                  <p:childTnLst>
                                    <p:set>
                                      <p:cBhvr>
                                        <p:cTn id="102" dur="1" fill="hold">
                                          <p:stCondLst>
                                            <p:cond delay="0"/>
                                          </p:stCondLst>
                                        </p:cTn>
                                        <p:tgtEl>
                                          <p:spTgt spid="17"/>
                                        </p:tgtEl>
                                        <p:attrNameLst>
                                          <p:attrName>style.visibility</p:attrName>
                                        </p:attrNameLst>
                                      </p:cBhvr>
                                      <p:to>
                                        <p:strVal val="visible"/>
                                      </p:to>
                                    </p:set>
                                    <p:animEffect transition="in" filter="wipe(down)">
                                      <p:cBhvr>
                                        <p:cTn id="103" dur="500"/>
                                        <p:tgtEl>
                                          <p:spTgt spid="17"/>
                                        </p:tgtEl>
                                      </p:cBhvr>
                                    </p:animEffect>
                                  </p:childTnLst>
                                </p:cTn>
                              </p:par>
                            </p:childTnLst>
                          </p:cTn>
                        </p:par>
                        <p:par>
                          <p:cTn id="104" fill="hold">
                            <p:stCondLst>
                              <p:cond delay="2225"/>
                            </p:stCondLst>
                            <p:childTnLst>
                              <p:par>
                                <p:cTn id="105" presetID="22" presetClass="entr" presetSubtype="4" fill="hold" grpId="0" nodeType="after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wipe(down)">
                                      <p:cBhvr>
                                        <p:cTn id="107" dur="500"/>
                                        <p:tgtEl>
                                          <p:spTgt spid="18"/>
                                        </p:tgtEl>
                                      </p:cBhvr>
                                    </p:animEffect>
                                  </p:childTnLst>
                                </p:cTn>
                              </p:par>
                            </p:childTnLst>
                          </p:cTn>
                        </p:par>
                        <p:par>
                          <p:cTn id="108" fill="hold">
                            <p:stCondLst>
                              <p:cond delay="2725"/>
                            </p:stCondLst>
                            <p:childTnLst>
                              <p:par>
                                <p:cTn id="109" presetID="22" presetClass="entr" presetSubtype="4" fill="hold" grpId="0" nodeType="afterEffect">
                                  <p:stCondLst>
                                    <p:cond delay="0"/>
                                  </p:stCondLst>
                                  <p:childTnLst>
                                    <p:set>
                                      <p:cBhvr>
                                        <p:cTn id="110" dur="1" fill="hold">
                                          <p:stCondLst>
                                            <p:cond delay="0"/>
                                          </p:stCondLst>
                                        </p:cTn>
                                        <p:tgtEl>
                                          <p:spTgt spid="20"/>
                                        </p:tgtEl>
                                        <p:attrNameLst>
                                          <p:attrName>style.visibility</p:attrName>
                                        </p:attrNameLst>
                                      </p:cBhvr>
                                      <p:to>
                                        <p:strVal val="visible"/>
                                      </p:to>
                                    </p:set>
                                    <p:animEffect transition="in" filter="wipe(down)">
                                      <p:cBhvr>
                                        <p:cTn id="111" dur="500"/>
                                        <p:tgtEl>
                                          <p:spTgt spid="20"/>
                                        </p:tgtEl>
                                      </p:cBhvr>
                                    </p:animEffect>
                                  </p:childTnLst>
                                </p:cTn>
                              </p:par>
                            </p:childTnLst>
                          </p:cTn>
                        </p:par>
                        <p:par>
                          <p:cTn id="112" fill="hold">
                            <p:stCondLst>
                              <p:cond delay="3225"/>
                            </p:stCondLst>
                            <p:childTnLst>
                              <p:par>
                                <p:cTn id="113" presetID="22" presetClass="entr" presetSubtype="4" fill="hold" grpId="0" nodeType="afterEffect">
                                  <p:stCondLst>
                                    <p:cond delay="0"/>
                                  </p:stCondLst>
                                  <p:childTnLst>
                                    <p:set>
                                      <p:cBhvr>
                                        <p:cTn id="114" dur="1" fill="hold">
                                          <p:stCondLst>
                                            <p:cond delay="0"/>
                                          </p:stCondLst>
                                        </p:cTn>
                                        <p:tgtEl>
                                          <p:spTgt spid="19"/>
                                        </p:tgtEl>
                                        <p:attrNameLst>
                                          <p:attrName>style.visibility</p:attrName>
                                        </p:attrNameLst>
                                      </p:cBhvr>
                                      <p:to>
                                        <p:strVal val="visible"/>
                                      </p:to>
                                    </p:set>
                                    <p:animEffect transition="in" filter="wipe(down)">
                                      <p:cBhvr>
                                        <p:cTn id="115" dur="500"/>
                                        <p:tgtEl>
                                          <p:spTgt spid="19"/>
                                        </p:tgtEl>
                                      </p:cBhvr>
                                    </p:animEffect>
                                  </p:childTnLst>
                                </p:cTn>
                              </p:par>
                            </p:childTnLst>
                          </p:cTn>
                        </p:par>
                        <p:par>
                          <p:cTn id="116" fill="hold">
                            <p:stCondLst>
                              <p:cond delay="3725"/>
                            </p:stCondLst>
                            <p:childTnLst>
                              <p:par>
                                <p:cTn id="117" presetID="22" presetClass="entr" presetSubtype="4" fill="hold" grpId="0" nodeType="afterEffect">
                                  <p:stCondLst>
                                    <p:cond delay="0"/>
                                  </p:stCondLst>
                                  <p:childTnLst>
                                    <p:set>
                                      <p:cBhvr>
                                        <p:cTn id="118" dur="1" fill="hold">
                                          <p:stCondLst>
                                            <p:cond delay="0"/>
                                          </p:stCondLst>
                                        </p:cTn>
                                        <p:tgtEl>
                                          <p:spTgt spid="21"/>
                                        </p:tgtEl>
                                        <p:attrNameLst>
                                          <p:attrName>style.visibility</p:attrName>
                                        </p:attrNameLst>
                                      </p:cBhvr>
                                      <p:to>
                                        <p:strVal val="visible"/>
                                      </p:to>
                                    </p:set>
                                    <p:animEffect transition="in" filter="wipe(down)">
                                      <p:cBhvr>
                                        <p:cTn id="119" dur="500"/>
                                        <p:tgtEl>
                                          <p:spTgt spid="21"/>
                                        </p:tgtEl>
                                      </p:cBhvr>
                                    </p:animEffect>
                                  </p:childTnLst>
                                </p:cTn>
                              </p:par>
                            </p:childTnLst>
                          </p:cTn>
                        </p:par>
                        <p:par>
                          <p:cTn id="120" fill="hold">
                            <p:stCondLst>
                              <p:cond delay="4225"/>
                            </p:stCondLst>
                            <p:childTnLst>
                              <p:par>
                                <p:cTn id="121" presetID="22" presetClass="entr" presetSubtype="4"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Effect transition="in" filter="wipe(down)">
                                      <p:cBhvr>
                                        <p:cTn id="123" dur="500"/>
                                        <p:tgtEl>
                                          <p:spTgt spid="23"/>
                                        </p:tgtEl>
                                      </p:cBhvr>
                                    </p:animEffect>
                                  </p:childTnLst>
                                </p:cTn>
                              </p:par>
                            </p:childTnLst>
                          </p:cTn>
                        </p:par>
                        <p:par>
                          <p:cTn id="124" fill="hold">
                            <p:stCondLst>
                              <p:cond delay="4725"/>
                            </p:stCondLst>
                            <p:childTnLst>
                              <p:par>
                                <p:cTn id="125" presetID="22" presetClass="entr" presetSubtype="4" fill="hold" grpId="0" nodeType="afterEffect">
                                  <p:stCondLst>
                                    <p:cond delay="0"/>
                                  </p:stCondLst>
                                  <p:childTnLst>
                                    <p:set>
                                      <p:cBhvr>
                                        <p:cTn id="126" dur="1" fill="hold">
                                          <p:stCondLst>
                                            <p:cond delay="0"/>
                                          </p:stCondLst>
                                        </p:cTn>
                                        <p:tgtEl>
                                          <p:spTgt spid="22"/>
                                        </p:tgtEl>
                                        <p:attrNameLst>
                                          <p:attrName>style.visibility</p:attrName>
                                        </p:attrNameLst>
                                      </p:cBhvr>
                                      <p:to>
                                        <p:strVal val="visible"/>
                                      </p:to>
                                    </p:set>
                                    <p:animEffect transition="in" filter="wipe(down)">
                                      <p:cBhvr>
                                        <p:cTn id="127" dur="500"/>
                                        <p:tgtEl>
                                          <p:spTgt spid="22"/>
                                        </p:tgtEl>
                                      </p:cBhvr>
                                    </p:animEffect>
                                  </p:childTnLst>
                                </p:cTn>
                              </p:par>
                            </p:childTnLst>
                          </p:cTn>
                        </p:par>
                        <p:par>
                          <p:cTn id="128" fill="hold">
                            <p:stCondLst>
                              <p:cond delay="5225"/>
                            </p:stCondLst>
                            <p:childTnLst>
                              <p:par>
                                <p:cTn id="129" presetID="22" presetClass="entr" presetSubtype="8" fill="hold" grpId="0" nodeType="after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wipe(left)">
                                      <p:cBhvr>
                                        <p:cTn id="1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p:bldP spid="17" grpId="0" animBg="1"/>
      <p:bldP spid="18" grpId="0" animBg="1"/>
      <p:bldP spid="19" grpId="0" animBg="1"/>
      <p:bldP spid="20" grpId="0" animBg="1"/>
      <p:bldP spid="21" grpId="0" animBg="1"/>
      <p:bldP spid="22" grpId="0" animBg="1"/>
      <p:bldP spid="23" grpId="0" animBg="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5" name="Text Placeholder 4"/>
          <p:cNvSpPr>
            <a:spLocks noGrp="1"/>
          </p:cNvSpPr>
          <p:nvPr>
            <p:ph type="body" sz="quarter" idx="26"/>
          </p:nvPr>
        </p:nvSpPr>
        <p:spPr/>
        <p:txBody>
          <a:bodyPr/>
          <a:lstStyle/>
          <a:p>
            <a:r>
              <a:rPr kumimoji="1" lang="en-US" altLang="ja-JP" dirty="0" err="1"/>
              <a:t>Modo</a:t>
            </a:r>
            <a:r>
              <a:rPr kumimoji="1" lang="en-US" altLang="ja-JP" dirty="0"/>
              <a:t> doming an </a:t>
            </a:r>
            <a:r>
              <a:rPr kumimoji="1" lang="en-US" altLang="ja-JP" dirty="0" err="1"/>
              <a:t>nam</a:t>
            </a:r>
            <a:r>
              <a:rPr kumimoji="1" lang="en-US" altLang="ja-JP" dirty="0"/>
              <a:t>. </a:t>
            </a:r>
            <a:r>
              <a:rPr kumimoji="1" lang="en-US" altLang="ja-JP" dirty="0" err="1"/>
              <a:t>Eam</a:t>
            </a:r>
            <a:r>
              <a:rPr kumimoji="1" lang="en-US" altLang="ja-JP" dirty="0"/>
              <a:t> </a:t>
            </a:r>
            <a:r>
              <a:rPr kumimoji="1" lang="en-US" altLang="ja-JP" dirty="0" err="1"/>
              <a:t>ei</a:t>
            </a:r>
            <a:r>
              <a:rPr kumimoji="1" lang="en-US" altLang="ja-JP" dirty="0"/>
              <a:t> mundi </a:t>
            </a:r>
            <a:r>
              <a:rPr kumimoji="1" lang="en-US" altLang="ja-JP" dirty="0" err="1"/>
              <a:t>concludaturque</a:t>
            </a:r>
            <a:r>
              <a:rPr kumimoji="1" lang="en-US" altLang="ja-JP" dirty="0"/>
              <a:t>, ne </a:t>
            </a:r>
            <a:r>
              <a:rPr kumimoji="1" lang="en-US" altLang="ja-JP" dirty="0" err="1"/>
              <a:t>vix</a:t>
            </a:r>
            <a:r>
              <a:rPr kumimoji="1" lang="en-US" altLang="ja-JP" dirty="0"/>
              <a:t> </a:t>
            </a:r>
            <a:r>
              <a:rPr kumimoji="1" lang="en-US" altLang="ja-JP" dirty="0" err="1"/>
              <a:t>utinam</a:t>
            </a:r>
            <a:r>
              <a:rPr kumimoji="1" lang="en-US" altLang="ja-JP" dirty="0"/>
              <a:t> </a:t>
            </a:r>
            <a:r>
              <a:rPr kumimoji="1" lang="en-US" altLang="ja-JP" dirty="0" err="1"/>
              <a:t>nusquam</a:t>
            </a:r>
            <a:r>
              <a:rPr kumimoji="1" lang="en-US" altLang="ja-JP" dirty="0"/>
              <a:t> </a:t>
            </a:r>
            <a:r>
              <a:rPr kumimoji="1" lang="en-US" altLang="ja-JP" dirty="0" err="1"/>
              <a:t>detracto</a:t>
            </a:r>
            <a:r>
              <a:rPr kumimoji="1" lang="en-US" altLang="ja-JP" dirty="0"/>
              <a:t>, </a:t>
            </a:r>
            <a:r>
              <a:rPr kumimoji="1" lang="en-US" altLang="ja-JP" dirty="0" err="1"/>
              <a:t>volutpat</a:t>
            </a:r>
            <a:r>
              <a:rPr kumimoji="1" lang="en-US" altLang="ja-JP" dirty="0"/>
              <a:t> </a:t>
            </a:r>
            <a:r>
              <a:rPr kumimoji="1" lang="en-US" altLang="ja-JP" dirty="0" err="1"/>
              <a:t>cotidieque</a:t>
            </a:r>
            <a:r>
              <a:rPr kumimoji="1" lang="en-US" altLang="ja-JP" dirty="0"/>
              <a:t> et qui. </a:t>
            </a:r>
          </a:p>
          <a:p>
            <a:r>
              <a:rPr kumimoji="1" lang="en-US" altLang="ja-JP" dirty="0" err="1"/>
              <a:t>Eum</a:t>
            </a:r>
            <a:r>
              <a:rPr kumimoji="1" lang="en-US" altLang="ja-JP" dirty="0"/>
              <a:t> </a:t>
            </a:r>
            <a:r>
              <a:rPr kumimoji="1" lang="en-US" altLang="ja-JP" dirty="0" err="1"/>
              <a:t>legendos</a:t>
            </a:r>
            <a:r>
              <a:rPr kumimoji="1" lang="en-US" altLang="ja-JP" dirty="0"/>
              <a:t> </a:t>
            </a:r>
            <a:r>
              <a:rPr kumimoji="1" lang="en-US" altLang="ja-JP" dirty="0" err="1"/>
              <a:t>erroribus</a:t>
            </a:r>
            <a:r>
              <a:rPr kumimoji="1" lang="en-US" altLang="ja-JP" dirty="0"/>
              <a:t> </a:t>
            </a:r>
            <a:r>
              <a:rPr kumimoji="1" lang="en-US" altLang="ja-JP" dirty="0" err="1"/>
              <a:t>iracundia</a:t>
            </a:r>
            <a:r>
              <a:rPr kumimoji="1" lang="en-US" altLang="ja-JP" dirty="0"/>
              <a:t> </a:t>
            </a:r>
            <a:r>
              <a:rPr kumimoji="1" lang="en-US" altLang="ja-JP" dirty="0" err="1"/>
              <a:t>ei</a:t>
            </a:r>
            <a:r>
              <a:rPr kumimoji="1" lang="en-US" altLang="ja-JP" dirty="0"/>
              <a:t>, </a:t>
            </a:r>
            <a:r>
              <a:rPr kumimoji="1" lang="en-US" altLang="ja-JP" dirty="0" err="1"/>
              <a:t>nec</a:t>
            </a:r>
            <a:r>
              <a:rPr kumimoji="1" lang="en-US" altLang="ja-JP" dirty="0"/>
              <a:t> </a:t>
            </a:r>
            <a:r>
              <a:rPr kumimoji="1" lang="en-US" altLang="ja-JP" dirty="0" err="1"/>
              <a:t>te</a:t>
            </a:r>
            <a:r>
              <a:rPr kumimoji="1" lang="en-US" altLang="ja-JP" dirty="0"/>
              <a:t> </a:t>
            </a:r>
            <a:r>
              <a:rPr kumimoji="1" lang="en-US" altLang="ja-JP" dirty="0" err="1"/>
              <a:t>eius</a:t>
            </a:r>
            <a:r>
              <a:rPr kumimoji="1" lang="en-US" altLang="ja-JP" dirty="0"/>
              <a:t> </a:t>
            </a:r>
            <a:r>
              <a:rPr kumimoji="1" lang="en-US" altLang="ja-JP" dirty="0" err="1"/>
              <a:t>eripuit</a:t>
            </a:r>
            <a:r>
              <a:rPr kumimoji="1" lang="en-US" altLang="ja-JP" dirty="0"/>
              <a:t> </a:t>
            </a:r>
            <a:r>
              <a:rPr kumimoji="1" lang="en-US" altLang="ja-JP" dirty="0" err="1"/>
              <a:t>consequat</a:t>
            </a:r>
            <a:r>
              <a:rPr kumimoji="1" lang="en-US" altLang="ja-JP" dirty="0"/>
              <a:t>. Pro </a:t>
            </a:r>
            <a:r>
              <a:rPr kumimoji="1" lang="en-US" altLang="ja-JP" dirty="0" err="1"/>
              <a:t>ea</a:t>
            </a:r>
            <a:r>
              <a:rPr kumimoji="1" lang="en-US" altLang="ja-JP" dirty="0"/>
              <a:t> </a:t>
            </a:r>
            <a:r>
              <a:rPr kumimoji="1" lang="en-US" altLang="ja-JP" dirty="0" err="1"/>
              <a:t>nisl</a:t>
            </a:r>
            <a:r>
              <a:rPr kumimoji="1" lang="en-US" altLang="ja-JP" dirty="0"/>
              <a:t> </a:t>
            </a:r>
            <a:r>
              <a:rPr kumimoji="1" lang="en-US" altLang="ja-JP" dirty="0" err="1"/>
              <a:t>postea</a:t>
            </a:r>
            <a:r>
              <a:rPr kumimoji="1" lang="en-US" altLang="ja-JP" dirty="0"/>
              <a:t> </a:t>
            </a:r>
            <a:r>
              <a:rPr kumimoji="1" lang="en-US" altLang="ja-JP" dirty="0" err="1"/>
              <a:t>legendos</a:t>
            </a:r>
            <a:r>
              <a:rPr kumimoji="1" lang="en-US" altLang="ja-JP" dirty="0"/>
              <a:t>. </a:t>
            </a:r>
          </a:p>
          <a:p>
            <a:r>
              <a:rPr kumimoji="1" lang="en-US" altLang="ja-JP" dirty="0" err="1"/>
              <a:t>Eius</a:t>
            </a:r>
            <a:r>
              <a:rPr kumimoji="1" lang="en-US" altLang="ja-JP" dirty="0"/>
              <a:t> </a:t>
            </a:r>
            <a:r>
              <a:rPr kumimoji="1" lang="en-US" altLang="ja-JP" dirty="0" err="1"/>
              <a:t>albucius</a:t>
            </a:r>
            <a:r>
              <a:rPr kumimoji="1" lang="en-US" altLang="ja-JP" dirty="0"/>
              <a:t> ad </a:t>
            </a:r>
            <a:r>
              <a:rPr kumimoji="1" lang="en-US" altLang="ja-JP" dirty="0" err="1"/>
              <a:t>usu</a:t>
            </a:r>
            <a:r>
              <a:rPr kumimoji="1" lang="en-US" altLang="ja-JP" dirty="0"/>
              <a:t>, </a:t>
            </a:r>
            <a:r>
              <a:rPr kumimoji="1" lang="en-US" altLang="ja-JP" dirty="0" err="1"/>
              <a:t>mei</a:t>
            </a:r>
            <a:r>
              <a:rPr kumimoji="1" lang="en-US" altLang="ja-JP" dirty="0"/>
              <a:t> </a:t>
            </a:r>
            <a:r>
              <a:rPr kumimoji="1" lang="en-US" altLang="ja-JP" dirty="0" err="1"/>
              <a:t>eu</a:t>
            </a:r>
            <a:r>
              <a:rPr kumimoji="1" lang="en-US" altLang="ja-JP" dirty="0"/>
              <a:t> </a:t>
            </a:r>
            <a:r>
              <a:rPr kumimoji="1" lang="en-US" altLang="ja-JP" dirty="0" err="1"/>
              <a:t>noster</a:t>
            </a:r>
            <a:r>
              <a:rPr kumimoji="1" lang="en-US" altLang="ja-JP" dirty="0"/>
              <a:t> </a:t>
            </a:r>
            <a:r>
              <a:rPr kumimoji="1" lang="en-US" altLang="ja-JP" dirty="0" err="1"/>
              <a:t>reprehendunt</a:t>
            </a:r>
            <a:r>
              <a:rPr kumimoji="1" lang="en-US" altLang="ja-JP" dirty="0"/>
              <a:t>. Vide </a:t>
            </a:r>
            <a:r>
              <a:rPr kumimoji="1" lang="en-US" altLang="ja-JP" dirty="0" err="1"/>
              <a:t>paulo</a:t>
            </a:r>
            <a:r>
              <a:rPr kumimoji="1" lang="en-US" altLang="ja-JP" dirty="0"/>
              <a:t> no est.</a:t>
            </a:r>
            <a:endParaRPr kumimoji="1" lang="ja-JP" altLang="en-US" dirty="0"/>
          </a:p>
        </p:txBody>
      </p:sp>
      <p:sp>
        <p:nvSpPr>
          <p:cNvPr id="6" name="Text Placeholder 5"/>
          <p:cNvSpPr>
            <a:spLocks noGrp="1"/>
          </p:cNvSpPr>
          <p:nvPr>
            <p:ph type="body" sz="quarter" idx="27"/>
          </p:nvPr>
        </p:nvSpPr>
        <p:spPr/>
        <p:txBody>
          <a:bodyPr/>
          <a:lstStyle/>
          <a:p>
            <a:r>
              <a:rPr kumimoji="1" lang="en-US" altLang="ja-JP" dirty="0"/>
              <a:t>Ad pro </a:t>
            </a:r>
            <a:r>
              <a:rPr kumimoji="1" lang="en-US" altLang="ja-JP" dirty="0" err="1"/>
              <a:t>malis</a:t>
            </a:r>
            <a:r>
              <a:rPr kumimoji="1" lang="en-US" altLang="ja-JP" dirty="0"/>
              <a:t> perfecto </a:t>
            </a:r>
            <a:r>
              <a:rPr kumimoji="1" lang="en-US" altLang="ja-JP" dirty="0" err="1"/>
              <a:t>theophrastus</a:t>
            </a:r>
            <a:r>
              <a:rPr kumimoji="1" lang="en-US" altLang="ja-JP" dirty="0"/>
              <a:t>. No </a:t>
            </a:r>
            <a:r>
              <a:rPr kumimoji="1" lang="en-US" altLang="ja-JP" dirty="0" err="1"/>
              <a:t>pri</a:t>
            </a:r>
            <a:r>
              <a:rPr kumimoji="1" lang="en-US" altLang="ja-JP" dirty="0"/>
              <a:t> </a:t>
            </a:r>
            <a:r>
              <a:rPr kumimoji="1" lang="en-US" altLang="ja-JP" dirty="0" err="1"/>
              <a:t>veniam</a:t>
            </a:r>
            <a:r>
              <a:rPr kumimoji="1" lang="en-US" altLang="ja-JP" dirty="0"/>
              <a:t> </a:t>
            </a:r>
            <a:r>
              <a:rPr kumimoji="1" lang="en-US" altLang="ja-JP" dirty="0" err="1"/>
              <a:t>definitionem</a:t>
            </a:r>
            <a:r>
              <a:rPr kumimoji="1" lang="en-US" altLang="ja-JP" dirty="0"/>
              <a:t>. Ad </a:t>
            </a:r>
            <a:r>
              <a:rPr kumimoji="1" lang="en-US" altLang="ja-JP" dirty="0" err="1"/>
              <a:t>etiam</a:t>
            </a:r>
            <a:r>
              <a:rPr kumimoji="1" lang="en-US" altLang="ja-JP" dirty="0"/>
              <a:t> </a:t>
            </a:r>
            <a:r>
              <a:rPr kumimoji="1" lang="en-US" altLang="ja-JP" dirty="0" err="1"/>
              <a:t>laoreet</a:t>
            </a:r>
            <a:r>
              <a:rPr kumimoji="1" lang="en-US" altLang="ja-JP" dirty="0"/>
              <a:t> </a:t>
            </a:r>
            <a:r>
              <a:rPr kumimoji="1" lang="en-US" altLang="ja-JP" dirty="0" err="1"/>
              <a:t>intellegam</a:t>
            </a:r>
            <a:r>
              <a:rPr kumimoji="1" lang="en-US" altLang="ja-JP" dirty="0"/>
              <a:t> has.</a:t>
            </a:r>
          </a:p>
          <a:p>
            <a:r>
              <a:rPr kumimoji="1" lang="en-US" altLang="ja-JP" dirty="0" err="1"/>
              <a:t>ludus</a:t>
            </a:r>
            <a:r>
              <a:rPr kumimoji="1" lang="en-US" altLang="ja-JP" dirty="0"/>
              <a:t> </a:t>
            </a:r>
            <a:r>
              <a:rPr kumimoji="1" lang="en-US" altLang="ja-JP" dirty="0" err="1"/>
              <a:t>mucius</a:t>
            </a:r>
            <a:r>
              <a:rPr kumimoji="1" lang="en-US" altLang="ja-JP" dirty="0"/>
              <a:t> </a:t>
            </a:r>
            <a:r>
              <a:rPr kumimoji="1" lang="en-US" altLang="ja-JP" dirty="0" err="1"/>
              <a:t>tamquam</a:t>
            </a:r>
            <a:r>
              <a:rPr kumimoji="1" lang="en-US" altLang="ja-JP" dirty="0"/>
              <a:t> qui at, duo </a:t>
            </a:r>
            <a:r>
              <a:rPr kumimoji="1" lang="en-US" altLang="ja-JP" dirty="0" err="1"/>
              <a:t>quando</a:t>
            </a:r>
            <a:r>
              <a:rPr kumimoji="1" lang="en-US" altLang="ja-JP" dirty="0"/>
              <a:t> </a:t>
            </a:r>
            <a:r>
              <a:rPr kumimoji="1" lang="en-US" altLang="ja-JP" dirty="0" err="1"/>
              <a:t>partiendo</a:t>
            </a:r>
            <a:r>
              <a:rPr kumimoji="1" lang="en-US" altLang="ja-JP" dirty="0"/>
              <a:t> ea. Et ipsum </a:t>
            </a:r>
            <a:r>
              <a:rPr kumimoji="1" lang="en-US" altLang="ja-JP" dirty="0" err="1"/>
              <a:t>solet</a:t>
            </a:r>
            <a:r>
              <a:rPr kumimoji="1" lang="en-US" altLang="ja-JP" dirty="0"/>
              <a:t> </a:t>
            </a:r>
            <a:r>
              <a:rPr kumimoji="1" lang="en-US" altLang="ja-JP" dirty="0" err="1"/>
              <a:t>usu</a:t>
            </a:r>
            <a:r>
              <a:rPr kumimoji="1" lang="en-US" altLang="ja-JP" dirty="0"/>
              <a:t>, </a:t>
            </a:r>
            <a:r>
              <a:rPr kumimoji="1" lang="en-US" altLang="ja-JP" dirty="0" err="1"/>
              <a:t>nam</a:t>
            </a:r>
            <a:r>
              <a:rPr kumimoji="1" lang="en-US" altLang="ja-JP" dirty="0"/>
              <a:t> </a:t>
            </a:r>
            <a:r>
              <a:rPr kumimoji="1" lang="en-US" altLang="ja-JP" dirty="0" err="1"/>
              <a:t>debet</a:t>
            </a:r>
            <a:r>
              <a:rPr kumimoji="1" lang="en-US" altLang="ja-JP" dirty="0"/>
              <a:t> </a:t>
            </a:r>
            <a:r>
              <a:rPr kumimoji="1" lang="en-US" altLang="ja-JP" dirty="0" err="1"/>
              <a:t>vituperata</a:t>
            </a:r>
            <a:r>
              <a:rPr kumimoji="1" lang="en-US" altLang="ja-JP" dirty="0"/>
              <a:t> ex, vis </a:t>
            </a:r>
            <a:r>
              <a:rPr kumimoji="1" lang="en-US" altLang="ja-JP" dirty="0" err="1"/>
              <a:t>vocent</a:t>
            </a:r>
            <a:r>
              <a:rPr kumimoji="1" lang="en-US" altLang="ja-JP" dirty="0"/>
              <a:t> </a:t>
            </a:r>
            <a:r>
              <a:rPr kumimoji="1" lang="en-US" altLang="ja-JP" dirty="0" err="1"/>
              <a:t>molestie</a:t>
            </a:r>
            <a:r>
              <a:rPr kumimoji="1" lang="en-US" altLang="ja-JP" dirty="0"/>
              <a:t> ea.</a:t>
            </a:r>
          </a:p>
          <a:p>
            <a:r>
              <a:rPr kumimoji="1" lang="pt-BR" altLang="ja-JP" dirty="0"/>
              <a:t>Cum detracto quaestio complectitur ad, recusabo praesent dissentiunt sit te.</a:t>
            </a:r>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75</a:t>
            </a:fld>
            <a:endParaRPr lang="en-US" dirty="0"/>
          </a:p>
        </p:txBody>
      </p:sp>
    </p:spTree>
    <p:custDataLst>
      <p:tags r:id="rId1"/>
    </p:custDataLst>
    <p:extLst>
      <p:ext uri="{BB962C8B-B14F-4D97-AF65-F5344CB8AC3E}">
        <p14:creationId xmlns:p14="http://schemas.microsoft.com/office/powerpoint/2010/main" val="150085702"/>
      </p:ext>
    </p:extLst>
  </p:cSld>
  <p:clrMapOvr>
    <a:masterClrMapping/>
  </p:clrMapOvr>
  <mc:AlternateContent xmlns:mc="http://schemas.openxmlformats.org/markup-compatibility/2006" xmlns:p14="http://schemas.microsoft.com/office/powerpoint/2010/main">
    <mc:Choice Requires="p14">
      <p:transition spd="slow" p14:dur="1250" advTm="5929">
        <p14:flip dir="r"/>
      </p:transition>
    </mc:Choice>
    <mc:Fallback xmlns="">
      <p:transition spd="slow" advTm="5929">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4" name="Title 3"/>
          <p:cNvSpPr>
            <a:spLocks noGrp="1"/>
          </p:cNvSpPr>
          <p:nvPr>
            <p:ph type="title"/>
          </p:nvPr>
        </p:nvSpPr>
        <p:spPr/>
        <p:txBody>
          <a:bodyPr/>
          <a:lstStyle/>
          <a:p>
            <a:r>
              <a:rPr kumimoji="1" lang="en-US" altLang="ja-JP" dirty="0"/>
              <a:t>EXCEL </a:t>
            </a:r>
            <a:r>
              <a:rPr kumimoji="1" lang="en-US" altLang="ja-JP" dirty="0">
                <a:solidFill>
                  <a:schemeClr val="accent1"/>
                </a:solidFill>
              </a:rPr>
              <a:t>GRAPH</a:t>
            </a:r>
            <a:endParaRPr kumimoji="1" lang="ja-JP" altLang="en-US" dirty="0"/>
          </a:p>
        </p:txBody>
      </p:sp>
      <p:graphicFrame>
        <p:nvGraphicFramePr>
          <p:cNvPr id="5" name="グラフ 6"/>
          <p:cNvGraphicFramePr/>
          <p:nvPr>
            <p:extLst>
              <p:ext uri="{D42A27DB-BD31-4B8C-83A1-F6EECF244321}">
                <p14:modId xmlns:p14="http://schemas.microsoft.com/office/powerpoint/2010/main" val="2988785624"/>
              </p:ext>
            </p:extLst>
          </p:nvPr>
        </p:nvGraphicFramePr>
        <p:xfrm>
          <a:off x="972457" y="2371368"/>
          <a:ext cx="16444686" cy="528709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Placeholder 10"/>
          <p:cNvSpPr txBox="1">
            <a:spLocks/>
          </p:cNvSpPr>
          <p:nvPr/>
        </p:nvSpPr>
        <p:spPr>
          <a:xfrm>
            <a:off x="4270986" y="7885773"/>
            <a:ext cx="9746029" cy="1325871"/>
          </a:xfrm>
          <a:prstGeom prst="rect">
            <a:avLst/>
          </a:prstGeom>
        </p:spPr>
        <p:txBody>
          <a:bodyPr/>
          <a:lst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lgn="ctr"/>
            <a:r>
              <a:rPr kumimoji="1" lang="fr-FR" altLang="ja-JP" dirty="0" err="1"/>
              <a:t>Sit</a:t>
            </a:r>
            <a:r>
              <a:rPr kumimoji="1" lang="fr-FR" altLang="ja-JP" dirty="0"/>
              <a:t> </a:t>
            </a:r>
            <a:r>
              <a:rPr kumimoji="1" lang="fr-FR" altLang="ja-JP" dirty="0" err="1"/>
              <a:t>veri</a:t>
            </a:r>
            <a:r>
              <a:rPr kumimoji="1" lang="fr-FR" altLang="ja-JP" dirty="0"/>
              <a:t> noster dictas in, </a:t>
            </a:r>
            <a:r>
              <a:rPr kumimoji="1" lang="fr-FR" altLang="ja-JP" dirty="0" err="1"/>
              <a:t>mei</a:t>
            </a:r>
            <a:r>
              <a:rPr kumimoji="1" lang="fr-FR" altLang="ja-JP" dirty="0"/>
              <a:t> dictas </a:t>
            </a:r>
            <a:r>
              <a:rPr kumimoji="1" lang="fr-FR" altLang="ja-JP" dirty="0" err="1"/>
              <a:t>suscipit</a:t>
            </a:r>
            <a:r>
              <a:rPr kumimoji="1" lang="fr-FR" altLang="ja-JP" dirty="0"/>
              <a:t> an. Eu </a:t>
            </a:r>
            <a:r>
              <a:rPr kumimoji="1" lang="fr-FR" altLang="ja-JP" dirty="0" err="1"/>
              <a:t>vel</a:t>
            </a:r>
            <a:r>
              <a:rPr kumimoji="1" lang="fr-FR" altLang="ja-JP" dirty="0"/>
              <a:t> </a:t>
            </a:r>
            <a:r>
              <a:rPr kumimoji="1" lang="fr-FR" altLang="ja-JP" dirty="0" err="1"/>
              <a:t>facilisi</a:t>
            </a:r>
            <a:r>
              <a:rPr kumimoji="1" lang="fr-FR" altLang="ja-JP" dirty="0"/>
              <a:t> </a:t>
            </a:r>
            <a:r>
              <a:rPr kumimoji="1" lang="fr-FR" altLang="ja-JP" dirty="0" err="1"/>
              <a:t>atomorum</a:t>
            </a:r>
            <a:r>
              <a:rPr kumimoji="1" lang="fr-FR" altLang="ja-JP" dirty="0"/>
              <a:t> </a:t>
            </a:r>
            <a:r>
              <a:rPr kumimoji="1" lang="fr-FR" altLang="ja-JP" dirty="0" err="1"/>
              <a:t>philosophia</a:t>
            </a:r>
            <a:r>
              <a:rPr kumimoji="1" lang="fr-FR" altLang="ja-JP" dirty="0"/>
              <a:t>. </a:t>
            </a:r>
            <a:r>
              <a:rPr kumimoji="1" lang="fr-FR" altLang="ja-JP" dirty="0" err="1"/>
              <a:t>Ei</a:t>
            </a:r>
            <a:r>
              <a:rPr kumimoji="1" lang="fr-FR" altLang="ja-JP" dirty="0"/>
              <a:t> </a:t>
            </a:r>
            <a:r>
              <a:rPr kumimoji="1" lang="fr-FR" altLang="ja-JP" dirty="0" err="1"/>
              <a:t>vix</a:t>
            </a:r>
            <a:r>
              <a:rPr kumimoji="1" lang="fr-FR" altLang="ja-JP" dirty="0"/>
              <a:t> </a:t>
            </a:r>
            <a:r>
              <a:rPr kumimoji="1" lang="fr-FR" altLang="ja-JP" dirty="0" err="1"/>
              <a:t>putant</a:t>
            </a:r>
            <a:r>
              <a:rPr kumimoji="1" lang="fr-FR" altLang="ja-JP" dirty="0"/>
              <a:t> </a:t>
            </a:r>
            <a:r>
              <a:rPr kumimoji="1" lang="fr-FR" altLang="ja-JP" dirty="0" err="1"/>
              <a:t>vocent</a:t>
            </a:r>
            <a:r>
              <a:rPr kumimoji="1" lang="fr-FR" altLang="ja-JP" dirty="0"/>
              <a:t>, </a:t>
            </a:r>
            <a:r>
              <a:rPr kumimoji="1" lang="fr-FR" altLang="ja-JP" dirty="0" err="1"/>
              <a:t>quodsi</a:t>
            </a:r>
            <a:r>
              <a:rPr kumimoji="1" lang="fr-FR" altLang="ja-JP" dirty="0"/>
              <a:t> </a:t>
            </a:r>
            <a:r>
              <a:rPr kumimoji="1" lang="fr-FR" altLang="ja-JP" dirty="0" err="1"/>
              <a:t>epicuri</a:t>
            </a:r>
            <a:r>
              <a:rPr kumimoji="1" lang="fr-FR" altLang="ja-JP" dirty="0"/>
              <a:t> an vis, scripta </a:t>
            </a:r>
            <a:r>
              <a:rPr kumimoji="1" lang="fr-FR" altLang="ja-JP" dirty="0" err="1"/>
              <a:t>recusabo</a:t>
            </a:r>
            <a:r>
              <a:rPr kumimoji="1" lang="fr-FR" altLang="ja-JP" dirty="0"/>
              <a:t> </a:t>
            </a:r>
            <a:r>
              <a:rPr kumimoji="1" lang="fr-FR" altLang="ja-JP" dirty="0" err="1"/>
              <a:t>suavitate</a:t>
            </a:r>
            <a:r>
              <a:rPr kumimoji="1" lang="fr-FR" altLang="ja-JP" dirty="0"/>
              <a:t> id vis. Id </a:t>
            </a:r>
            <a:r>
              <a:rPr kumimoji="1" lang="fr-FR" altLang="ja-JP" dirty="0" err="1"/>
              <a:t>albucius</a:t>
            </a:r>
            <a:r>
              <a:rPr kumimoji="1" lang="fr-FR" altLang="ja-JP" dirty="0"/>
              <a:t> </a:t>
            </a:r>
            <a:r>
              <a:rPr kumimoji="1" lang="fr-FR" altLang="ja-JP" dirty="0" err="1"/>
              <a:t>apeirian</a:t>
            </a:r>
            <a:r>
              <a:rPr kumimoji="1" lang="fr-FR" altLang="ja-JP" dirty="0"/>
              <a:t> </a:t>
            </a:r>
            <a:r>
              <a:rPr kumimoji="1" lang="fr-FR" altLang="ja-JP" dirty="0" err="1"/>
              <a:t>aliquando</a:t>
            </a:r>
            <a:r>
              <a:rPr kumimoji="1" lang="fr-FR" altLang="ja-JP" dirty="0"/>
              <a:t> duo. Ad nec </a:t>
            </a:r>
            <a:r>
              <a:rPr kumimoji="1" lang="fr-FR" altLang="ja-JP" dirty="0" err="1"/>
              <a:t>nulla</a:t>
            </a:r>
            <a:r>
              <a:rPr kumimoji="1" lang="fr-FR" altLang="ja-JP" dirty="0"/>
              <a:t> </a:t>
            </a:r>
            <a:r>
              <a:rPr kumimoji="1" lang="fr-FR" altLang="ja-JP" dirty="0" err="1"/>
              <a:t>tibique</a:t>
            </a:r>
            <a:r>
              <a:rPr kumimoji="1" lang="fr-FR" altLang="ja-JP" dirty="0"/>
              <a:t> </a:t>
            </a:r>
            <a:r>
              <a:rPr kumimoji="1" lang="fr-FR" altLang="ja-JP" dirty="0" err="1"/>
              <a:t>dissentiunt.c</a:t>
            </a:r>
            <a:endParaRPr kumimoji="1" lang="ja-JP" altLang="en-US" dirty="0"/>
          </a:p>
        </p:txBody>
      </p:sp>
      <p:sp>
        <p:nvSpPr>
          <p:cNvPr id="6" name="Slide Number Placeholder 5"/>
          <p:cNvSpPr>
            <a:spLocks noGrp="1"/>
          </p:cNvSpPr>
          <p:nvPr>
            <p:ph type="sldNum" sz="quarter" idx="11"/>
          </p:nvPr>
        </p:nvSpPr>
        <p:spPr/>
        <p:txBody>
          <a:bodyPr/>
          <a:lstStyle/>
          <a:p>
            <a:fld id="{03EB59E2-90B9-4CD3-AC74-D672227E13C3}" type="slidenum">
              <a:rPr lang="en-US" smtClean="0"/>
              <a:pPr/>
              <a:t>76</a:t>
            </a:fld>
            <a:endParaRPr lang="en-US" dirty="0"/>
          </a:p>
        </p:txBody>
      </p:sp>
    </p:spTree>
    <p:custDataLst>
      <p:tags r:id="rId1"/>
    </p:custDataLst>
    <p:extLst>
      <p:ext uri="{BB962C8B-B14F-4D97-AF65-F5344CB8AC3E}">
        <p14:creationId xmlns:p14="http://schemas.microsoft.com/office/powerpoint/2010/main" val="2026788308"/>
      </p:ext>
    </p:extLst>
  </p:cSld>
  <p:clrMapOvr>
    <a:masterClrMapping/>
  </p:clrMapOvr>
  <mc:AlternateContent xmlns:mc="http://schemas.openxmlformats.org/markup-compatibility/2006" xmlns:p14="http://schemas.microsoft.com/office/powerpoint/2010/main">
    <mc:Choice Requires="p14">
      <p:transition spd="slow" p14:dur="1250" advTm="5552">
        <p14:flip dir="r"/>
      </p:transition>
    </mc:Choice>
    <mc:Fallback xmlns="">
      <p:transition spd="slow" advTm="5552">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left)">
                                      <p:cBhvr>
                                        <p:cTn id="7" dur="750"/>
                                        <p:tgtEl>
                                          <p:spTgt spid="5">
                                            <p:graphicEl>
                                              <a:chart seriesIdx="-3" categoryIdx="-3" bldStep="gridLegend"/>
                                            </p:graphicEl>
                                          </p:spTgt>
                                        </p:tgtEl>
                                      </p:cBhvr>
                                    </p:animEffect>
                                  </p:childTnLst>
                                </p:cTn>
                              </p:par>
                            </p:childTnLst>
                          </p:cTn>
                        </p:par>
                        <p:par>
                          <p:cTn id="8" fill="hold">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left)">
                                      <p:cBhvr>
                                        <p:cTn id="11" dur="750"/>
                                        <p:tgtEl>
                                          <p:spTgt spid="5">
                                            <p:graphicEl>
                                              <a:chart seriesIdx="0" categoryIdx="-4" bldStep="series"/>
                                            </p:graphicEl>
                                          </p:spTgt>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left)">
                                      <p:cBhvr>
                                        <p:cTn id="15" dur="750"/>
                                        <p:tgtEl>
                                          <p:spTgt spid="5">
                                            <p:graphicEl>
                                              <a:chart seriesIdx="1" categoryIdx="-4" bldStep="series"/>
                                            </p:graphicEl>
                                          </p:spTgt>
                                        </p:tgtEl>
                                      </p:cBhvr>
                                    </p:animEffect>
                                  </p:childTnLst>
                                </p:cTn>
                              </p:par>
                            </p:childTnLst>
                          </p:cTn>
                        </p:par>
                        <p:par>
                          <p:cTn id="16" fill="hold">
                            <p:stCondLst>
                              <p:cond delay="2250"/>
                            </p:stCondLst>
                            <p:childTnLst>
                              <p:par>
                                <p:cTn id="17" presetID="22" presetClass="entr" presetSubtype="8" fill="hold" grpId="0" nodeType="afterEffect">
                                  <p:stCondLst>
                                    <p:cond delay="0"/>
                                  </p:stCondLst>
                                  <p:childTnLst>
                                    <p:set>
                                      <p:cBhvr>
                                        <p:cTn id="18"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left)">
                                      <p:cBhvr>
                                        <p:cTn id="19" dur="750"/>
                                        <p:tgtEl>
                                          <p:spTgt spid="5">
                                            <p:graphicEl>
                                              <a:chart seriesIdx="2" categoryIdx="-4" bldStep="series"/>
                                            </p:graphic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kumimoji="1" lang="en-US" altLang="ja-JP" dirty="0"/>
              <a:t>THE FUTURE STARTS </a:t>
            </a:r>
            <a:r>
              <a:rPr kumimoji="1" lang="en-US" altLang="ja-JP" dirty="0">
                <a:solidFill>
                  <a:schemeClr val="accent1"/>
                </a:solidFill>
              </a:rPr>
              <a:t>TODAY</a:t>
            </a:r>
            <a:r>
              <a:rPr kumimoji="1" lang="en-US" altLang="ja-JP" dirty="0"/>
              <a:t>, NOT TOMORROW.</a:t>
            </a:r>
            <a:endParaRPr kumimoji="1" lang="ja-JP" altLang="en-US" dirty="0"/>
          </a:p>
        </p:txBody>
      </p:sp>
    </p:spTree>
    <p:extLst>
      <p:ext uri="{BB962C8B-B14F-4D97-AF65-F5344CB8AC3E}">
        <p14:creationId xmlns:p14="http://schemas.microsoft.com/office/powerpoint/2010/main" val="3918198430"/>
      </p:ext>
    </p:extLst>
  </p:cSld>
  <p:clrMapOvr>
    <a:masterClrMapping/>
  </p:clrMapOvr>
  <mc:AlternateContent xmlns:mc="http://schemas.openxmlformats.org/markup-compatibility/2006" xmlns:p14="http://schemas.microsoft.com/office/powerpoint/2010/main">
    <mc:Choice Requires="p14">
      <p:transition spd="slow" p14:dur="1250" advTm="3062">
        <p14:flip dir="r"/>
      </p:transition>
    </mc:Choice>
    <mc:Fallback xmlns="">
      <p:transition spd="slow" advTm="3062">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4"/>
          </p:nvPr>
        </p:nvSpPr>
        <p:spPr/>
        <p:txBody>
          <a:bodyPr>
            <a:normAutofit lnSpcReduction="10000"/>
          </a:bodyPr>
          <a:lstStyle/>
          <a:p>
            <a:r>
              <a:rPr kumimoji="1" lang="en-US" altLang="ja-JP" dirty="0"/>
              <a:t>MAGAZINE</a:t>
            </a:r>
            <a:endParaRPr kumimoji="1" lang="ja-JP" altLang="en-US" dirty="0"/>
          </a:p>
        </p:txBody>
      </p:sp>
      <p:sp>
        <p:nvSpPr>
          <p:cNvPr id="7" name="Text Placeholder 6"/>
          <p:cNvSpPr>
            <a:spLocks noGrp="1"/>
          </p:cNvSpPr>
          <p:nvPr>
            <p:ph type="body" sz="quarter" idx="15"/>
          </p:nvPr>
        </p:nvSpPr>
        <p:spPr/>
        <p:txBody>
          <a:bodyPr>
            <a:normAutofit/>
          </a:bodyPr>
          <a:lstStyle/>
          <a:p>
            <a:r>
              <a:rPr kumimoji="1" lang="en-US" altLang="ja-JP" dirty="0" err="1"/>
              <a:t>Modo</a:t>
            </a:r>
            <a:r>
              <a:rPr kumimoji="1" lang="en-US" altLang="ja-JP" dirty="0"/>
              <a:t> doming an </a:t>
            </a:r>
            <a:r>
              <a:rPr kumimoji="1" lang="en-US" altLang="ja-JP" dirty="0" err="1"/>
              <a:t>nam</a:t>
            </a:r>
            <a:r>
              <a:rPr kumimoji="1" lang="en-US" altLang="ja-JP" dirty="0"/>
              <a:t>. </a:t>
            </a:r>
            <a:r>
              <a:rPr kumimoji="1" lang="en-US" altLang="ja-JP" dirty="0" err="1"/>
              <a:t>Eam</a:t>
            </a:r>
            <a:r>
              <a:rPr kumimoji="1" lang="en-US" altLang="ja-JP" dirty="0"/>
              <a:t> </a:t>
            </a:r>
            <a:r>
              <a:rPr kumimoji="1" lang="en-US" altLang="ja-JP" dirty="0" err="1"/>
              <a:t>ei</a:t>
            </a:r>
            <a:r>
              <a:rPr kumimoji="1" lang="en-US" altLang="ja-JP" dirty="0"/>
              <a:t> mundi </a:t>
            </a:r>
            <a:r>
              <a:rPr kumimoji="1" lang="en-US" altLang="ja-JP" dirty="0" err="1"/>
              <a:t>concludaturque</a:t>
            </a:r>
            <a:r>
              <a:rPr kumimoji="1" lang="en-US" altLang="ja-JP" dirty="0"/>
              <a:t>, ne </a:t>
            </a:r>
            <a:r>
              <a:rPr kumimoji="1" lang="en-US" altLang="ja-JP" dirty="0" err="1"/>
              <a:t>vix</a:t>
            </a:r>
            <a:r>
              <a:rPr kumimoji="1" lang="en-US" altLang="ja-JP" dirty="0"/>
              <a:t> </a:t>
            </a:r>
            <a:r>
              <a:rPr kumimoji="1" lang="en-US" altLang="ja-JP" dirty="0" err="1"/>
              <a:t>utinam</a:t>
            </a:r>
            <a:r>
              <a:rPr kumimoji="1" lang="en-US" altLang="ja-JP" dirty="0"/>
              <a:t> </a:t>
            </a:r>
            <a:r>
              <a:rPr kumimoji="1" lang="en-US" altLang="ja-JP" dirty="0" err="1"/>
              <a:t>nusquam</a:t>
            </a:r>
            <a:r>
              <a:rPr kumimoji="1" lang="en-US" altLang="ja-JP" dirty="0"/>
              <a:t> </a:t>
            </a:r>
            <a:r>
              <a:rPr kumimoji="1" lang="en-US" altLang="ja-JP" dirty="0" err="1"/>
              <a:t>detracto</a:t>
            </a:r>
            <a:r>
              <a:rPr kumimoji="1" lang="en-US" altLang="ja-JP" dirty="0"/>
              <a:t>, </a:t>
            </a:r>
            <a:r>
              <a:rPr kumimoji="1" lang="en-US" altLang="ja-JP" dirty="0" err="1"/>
              <a:t>volutpat</a:t>
            </a:r>
            <a:r>
              <a:rPr kumimoji="1" lang="en-US" altLang="ja-JP" dirty="0"/>
              <a:t> </a:t>
            </a:r>
            <a:r>
              <a:rPr kumimoji="1" lang="en-US" altLang="ja-JP" dirty="0" err="1"/>
              <a:t>cotidieque</a:t>
            </a:r>
            <a:r>
              <a:rPr kumimoji="1" lang="en-US" altLang="ja-JP" dirty="0"/>
              <a:t> et qui. </a:t>
            </a:r>
            <a:r>
              <a:rPr kumimoji="1" lang="en-US" altLang="ja-JP" dirty="0" err="1"/>
              <a:t>Eum</a:t>
            </a:r>
            <a:r>
              <a:rPr kumimoji="1" lang="en-US" altLang="ja-JP" dirty="0"/>
              <a:t> </a:t>
            </a:r>
            <a:r>
              <a:rPr kumimoji="1" lang="en-US" altLang="ja-JP" dirty="0" err="1"/>
              <a:t>legendos</a:t>
            </a:r>
            <a:r>
              <a:rPr kumimoji="1" lang="en-US" altLang="ja-JP" dirty="0"/>
              <a:t> </a:t>
            </a:r>
            <a:r>
              <a:rPr kumimoji="1" lang="en-US" altLang="ja-JP" dirty="0" err="1"/>
              <a:t>erroribus</a:t>
            </a:r>
            <a:r>
              <a:rPr kumimoji="1" lang="en-US" altLang="ja-JP" dirty="0"/>
              <a:t> </a:t>
            </a:r>
            <a:r>
              <a:rPr kumimoji="1" lang="en-US" altLang="ja-JP" dirty="0" err="1"/>
              <a:t>iracundia</a:t>
            </a:r>
            <a:r>
              <a:rPr kumimoji="1" lang="en-US" altLang="ja-JP" dirty="0"/>
              <a:t> </a:t>
            </a:r>
            <a:r>
              <a:rPr kumimoji="1" lang="en-US" altLang="ja-JP" dirty="0" err="1"/>
              <a:t>ei</a:t>
            </a:r>
            <a:r>
              <a:rPr kumimoji="1" lang="en-US" altLang="ja-JP" dirty="0"/>
              <a:t>, </a:t>
            </a:r>
            <a:r>
              <a:rPr kumimoji="1" lang="en-US" altLang="ja-JP" dirty="0" err="1"/>
              <a:t>nec</a:t>
            </a:r>
            <a:r>
              <a:rPr kumimoji="1" lang="en-US" altLang="ja-JP" dirty="0"/>
              <a:t> </a:t>
            </a:r>
            <a:r>
              <a:rPr kumimoji="1" lang="en-US" altLang="ja-JP" dirty="0" err="1"/>
              <a:t>te</a:t>
            </a:r>
            <a:r>
              <a:rPr kumimoji="1" lang="en-US" altLang="ja-JP" dirty="0"/>
              <a:t> </a:t>
            </a:r>
            <a:r>
              <a:rPr kumimoji="1" lang="en-US" altLang="ja-JP" dirty="0" err="1"/>
              <a:t>eius</a:t>
            </a:r>
            <a:r>
              <a:rPr kumimoji="1" lang="en-US" altLang="ja-JP" dirty="0"/>
              <a:t> </a:t>
            </a:r>
            <a:r>
              <a:rPr kumimoji="1" lang="en-US" altLang="ja-JP" dirty="0" err="1"/>
              <a:t>eripuit</a:t>
            </a:r>
            <a:r>
              <a:rPr kumimoji="1" lang="en-US" altLang="ja-JP" dirty="0"/>
              <a:t> </a:t>
            </a:r>
            <a:r>
              <a:rPr kumimoji="1" lang="en-US" altLang="ja-JP" dirty="0" err="1"/>
              <a:t>consequat</a:t>
            </a:r>
            <a:r>
              <a:rPr kumimoji="1" lang="en-US" altLang="ja-JP" dirty="0"/>
              <a:t>. </a:t>
            </a:r>
            <a:endParaRPr kumimoji="1" lang="ja-JP" altLang="en-US" dirty="0"/>
          </a:p>
        </p:txBody>
      </p:sp>
      <p:sp>
        <p:nvSpPr>
          <p:cNvPr id="8" name="Text Placeholder 7"/>
          <p:cNvSpPr>
            <a:spLocks noGrp="1"/>
          </p:cNvSpPr>
          <p:nvPr>
            <p:ph type="body" sz="quarter" idx="16"/>
          </p:nvPr>
        </p:nvSpPr>
        <p:spPr/>
        <p:txBody>
          <a:bodyPr>
            <a:normAutofit lnSpcReduction="10000"/>
          </a:bodyPr>
          <a:lstStyle/>
          <a:p>
            <a:r>
              <a:rPr kumimoji="1" lang="en-US" altLang="ja-JP" dirty="0"/>
              <a:t>UPPERCASE</a:t>
            </a:r>
            <a:endParaRPr kumimoji="1" lang="ja-JP" altLang="en-US" dirty="0"/>
          </a:p>
        </p:txBody>
      </p:sp>
      <p:sp>
        <p:nvSpPr>
          <p:cNvPr id="9" name="Text Placeholder 8"/>
          <p:cNvSpPr>
            <a:spLocks noGrp="1"/>
          </p:cNvSpPr>
          <p:nvPr>
            <p:ph type="body" sz="quarter" idx="17"/>
          </p:nvPr>
        </p:nvSpPr>
        <p:spPr/>
        <p:txBody>
          <a:bodyPr/>
          <a:lstStyle/>
          <a:p>
            <a:r>
              <a:rPr kumimoji="1" lang="en-US" altLang="ja-JP" dirty="0"/>
              <a:t>Ad pro </a:t>
            </a:r>
            <a:r>
              <a:rPr kumimoji="1" lang="en-US" altLang="ja-JP" dirty="0" err="1"/>
              <a:t>malis</a:t>
            </a:r>
            <a:r>
              <a:rPr kumimoji="1" lang="en-US" altLang="ja-JP" dirty="0"/>
              <a:t> perfecto </a:t>
            </a:r>
            <a:r>
              <a:rPr kumimoji="1" lang="en-US" altLang="ja-JP" dirty="0" err="1"/>
              <a:t>theophrastus</a:t>
            </a:r>
            <a:r>
              <a:rPr kumimoji="1" lang="en-US" altLang="ja-JP" dirty="0"/>
              <a:t>. No </a:t>
            </a:r>
            <a:r>
              <a:rPr kumimoji="1" lang="en-US" altLang="ja-JP" dirty="0" err="1"/>
              <a:t>pri</a:t>
            </a:r>
            <a:r>
              <a:rPr kumimoji="1" lang="en-US" altLang="ja-JP" dirty="0"/>
              <a:t> </a:t>
            </a:r>
            <a:r>
              <a:rPr kumimoji="1" lang="en-US" altLang="ja-JP" dirty="0" err="1"/>
              <a:t>veniam</a:t>
            </a:r>
            <a:r>
              <a:rPr kumimoji="1" lang="en-US" altLang="ja-JP" dirty="0"/>
              <a:t> </a:t>
            </a:r>
            <a:r>
              <a:rPr kumimoji="1" lang="en-US" altLang="ja-JP" dirty="0" err="1"/>
              <a:t>definitionem</a:t>
            </a:r>
            <a:r>
              <a:rPr kumimoji="1" lang="en-US" altLang="ja-JP" dirty="0"/>
              <a:t>. </a:t>
            </a:r>
            <a:r>
              <a:rPr kumimoji="1" lang="en-US" altLang="ja-JP" dirty="0">
                <a:solidFill>
                  <a:schemeClr val="accent1"/>
                </a:solidFill>
              </a:rPr>
              <a:t>Ad </a:t>
            </a:r>
            <a:r>
              <a:rPr kumimoji="1" lang="en-US" altLang="ja-JP" dirty="0" err="1">
                <a:solidFill>
                  <a:schemeClr val="accent1"/>
                </a:solidFill>
              </a:rPr>
              <a:t>etiam</a:t>
            </a:r>
            <a:r>
              <a:rPr kumimoji="1" lang="en-US" altLang="ja-JP" dirty="0">
                <a:solidFill>
                  <a:schemeClr val="accent1"/>
                </a:solidFill>
              </a:rPr>
              <a:t> </a:t>
            </a:r>
            <a:r>
              <a:rPr kumimoji="1" lang="en-US" altLang="ja-JP" dirty="0" err="1">
                <a:solidFill>
                  <a:schemeClr val="accent1"/>
                </a:solidFill>
              </a:rPr>
              <a:t>laoreet</a:t>
            </a:r>
            <a:r>
              <a:rPr kumimoji="1" lang="en-US" altLang="ja-JP" dirty="0">
                <a:solidFill>
                  <a:schemeClr val="accent1"/>
                </a:solidFill>
              </a:rPr>
              <a:t> </a:t>
            </a:r>
            <a:r>
              <a:rPr kumimoji="1" lang="en-US" altLang="ja-JP" dirty="0" err="1"/>
              <a:t>intellegam</a:t>
            </a:r>
            <a:r>
              <a:rPr kumimoji="1" lang="en-US" altLang="ja-JP" dirty="0"/>
              <a:t> has, </a:t>
            </a:r>
            <a:r>
              <a:rPr kumimoji="1" lang="en-US" altLang="ja-JP" dirty="0" err="1"/>
              <a:t>ludus</a:t>
            </a:r>
            <a:r>
              <a:rPr kumimoji="1" lang="en-US" altLang="ja-JP" dirty="0"/>
              <a:t> </a:t>
            </a:r>
            <a:r>
              <a:rPr kumimoji="1" lang="en-US" altLang="ja-JP" dirty="0" err="1"/>
              <a:t>mucius</a:t>
            </a:r>
            <a:r>
              <a:rPr kumimoji="1" lang="en-US" altLang="ja-JP" dirty="0"/>
              <a:t> </a:t>
            </a:r>
            <a:r>
              <a:rPr kumimoji="1" lang="en-US" altLang="ja-JP" dirty="0" err="1"/>
              <a:t>tamquam</a:t>
            </a:r>
            <a:r>
              <a:rPr kumimoji="1" lang="en-US" altLang="ja-JP" dirty="0"/>
              <a:t> qui at, duo </a:t>
            </a:r>
            <a:r>
              <a:rPr kumimoji="1" lang="en-US" altLang="ja-JP" dirty="0" err="1"/>
              <a:t>quando</a:t>
            </a:r>
            <a:r>
              <a:rPr kumimoji="1" lang="en-US" altLang="ja-JP" dirty="0"/>
              <a:t> </a:t>
            </a:r>
            <a:r>
              <a:rPr kumimoji="1" lang="en-US" altLang="ja-JP" dirty="0" err="1"/>
              <a:t>partiendo</a:t>
            </a:r>
            <a:r>
              <a:rPr kumimoji="1" lang="en-US" altLang="ja-JP" dirty="0"/>
              <a:t> ea.</a:t>
            </a:r>
            <a:endParaRPr kumimoji="1" lang="ja-JP" altLang="en-US" dirty="0"/>
          </a:p>
        </p:txBody>
      </p:sp>
      <p:sp>
        <p:nvSpPr>
          <p:cNvPr id="10" name="Text Placeholder 9"/>
          <p:cNvSpPr>
            <a:spLocks noGrp="1"/>
          </p:cNvSpPr>
          <p:nvPr>
            <p:ph type="body" sz="quarter" idx="18"/>
          </p:nvPr>
        </p:nvSpPr>
        <p:spPr/>
        <p:txBody>
          <a:bodyPr>
            <a:normAutofit lnSpcReduction="10000"/>
          </a:bodyPr>
          <a:lstStyle/>
          <a:p>
            <a:r>
              <a:rPr kumimoji="1" lang="en-US" altLang="ja-JP" dirty="0"/>
              <a:t>BOLD FONT</a:t>
            </a:r>
            <a:endParaRPr kumimoji="1" lang="ja-JP" altLang="en-US" dirty="0"/>
          </a:p>
        </p:txBody>
      </p:sp>
      <p:sp>
        <p:nvSpPr>
          <p:cNvPr id="11" name="Text Placeholder 10"/>
          <p:cNvSpPr>
            <a:spLocks noGrp="1"/>
          </p:cNvSpPr>
          <p:nvPr>
            <p:ph type="body" sz="quarter" idx="19"/>
          </p:nvPr>
        </p:nvSpPr>
        <p:spPr/>
        <p:txBody>
          <a:bodyPr/>
          <a:lstStyle/>
          <a:p>
            <a:r>
              <a:rPr kumimoji="1" lang="en-US" altLang="ja-JP" dirty="0"/>
              <a:t>Et ipsum </a:t>
            </a:r>
            <a:r>
              <a:rPr kumimoji="1" lang="en-US" altLang="ja-JP" dirty="0" err="1"/>
              <a:t>solet</a:t>
            </a:r>
            <a:r>
              <a:rPr kumimoji="1" lang="en-US" altLang="ja-JP" dirty="0"/>
              <a:t> </a:t>
            </a:r>
            <a:r>
              <a:rPr kumimoji="1" lang="en-US" altLang="ja-JP" dirty="0" err="1"/>
              <a:t>usu</a:t>
            </a:r>
            <a:r>
              <a:rPr kumimoji="1" lang="en-US" altLang="ja-JP" dirty="0"/>
              <a:t>, </a:t>
            </a:r>
            <a:r>
              <a:rPr kumimoji="1" lang="en-US" altLang="ja-JP" dirty="0" err="1"/>
              <a:t>nam</a:t>
            </a:r>
            <a:r>
              <a:rPr kumimoji="1" lang="en-US" altLang="ja-JP" dirty="0"/>
              <a:t> </a:t>
            </a:r>
            <a:r>
              <a:rPr kumimoji="1" lang="en-US" altLang="ja-JP" dirty="0" err="1"/>
              <a:t>debet</a:t>
            </a:r>
            <a:r>
              <a:rPr kumimoji="1" lang="en-US" altLang="ja-JP" dirty="0"/>
              <a:t> </a:t>
            </a:r>
            <a:r>
              <a:rPr kumimoji="1" lang="en-US" altLang="ja-JP" dirty="0" err="1"/>
              <a:t>vituperata</a:t>
            </a:r>
            <a:r>
              <a:rPr kumimoji="1" lang="en-US" altLang="ja-JP" dirty="0"/>
              <a:t> ex, vis </a:t>
            </a:r>
            <a:r>
              <a:rPr kumimoji="1" lang="en-US" altLang="ja-JP" dirty="0" err="1"/>
              <a:t>vocent</a:t>
            </a:r>
            <a:r>
              <a:rPr kumimoji="1" lang="en-US" altLang="ja-JP" dirty="0"/>
              <a:t> </a:t>
            </a:r>
            <a:r>
              <a:rPr kumimoji="1" lang="en-US" altLang="ja-JP" dirty="0" err="1"/>
              <a:t>molestie</a:t>
            </a:r>
            <a:r>
              <a:rPr kumimoji="1" lang="en-US" altLang="ja-JP" dirty="0"/>
              <a:t> ea. Cum </a:t>
            </a:r>
            <a:r>
              <a:rPr kumimoji="1" lang="en-US" altLang="ja-JP" dirty="0" err="1"/>
              <a:t>detracto</a:t>
            </a:r>
            <a:r>
              <a:rPr kumimoji="1" lang="en-US" altLang="ja-JP" dirty="0"/>
              <a:t> </a:t>
            </a:r>
            <a:r>
              <a:rPr kumimoji="1" lang="en-US" altLang="ja-JP" dirty="0" err="1"/>
              <a:t>quaestio</a:t>
            </a:r>
            <a:r>
              <a:rPr kumimoji="1" lang="en-US" altLang="ja-JP" dirty="0"/>
              <a:t> </a:t>
            </a:r>
            <a:r>
              <a:rPr kumimoji="1" lang="en-US" altLang="ja-JP" dirty="0" err="1"/>
              <a:t>complectitur</a:t>
            </a:r>
            <a:r>
              <a:rPr kumimoji="1" lang="en-US" altLang="ja-JP" dirty="0"/>
              <a:t> ad, </a:t>
            </a:r>
            <a:r>
              <a:rPr kumimoji="1" lang="en-US" altLang="ja-JP" dirty="0" err="1"/>
              <a:t>recusabo</a:t>
            </a:r>
            <a:r>
              <a:rPr kumimoji="1" lang="en-US" altLang="ja-JP" dirty="0"/>
              <a:t> </a:t>
            </a:r>
            <a:r>
              <a:rPr kumimoji="1" lang="en-US" altLang="ja-JP" dirty="0" err="1"/>
              <a:t>praesent</a:t>
            </a:r>
            <a:r>
              <a:rPr kumimoji="1" lang="en-US" altLang="ja-JP" dirty="0"/>
              <a:t> </a:t>
            </a:r>
            <a:r>
              <a:rPr kumimoji="1" lang="en-US" altLang="ja-JP" dirty="0" err="1"/>
              <a:t>dissentiunt</a:t>
            </a:r>
            <a:r>
              <a:rPr kumimoji="1" lang="en-US" altLang="ja-JP" dirty="0"/>
              <a:t> sit </a:t>
            </a:r>
            <a:r>
              <a:rPr kumimoji="1" lang="en-US" altLang="ja-JP" dirty="0" err="1"/>
              <a:t>te</a:t>
            </a:r>
            <a:r>
              <a:rPr kumimoji="1" lang="en-US" altLang="ja-JP" dirty="0"/>
              <a:t>. </a:t>
            </a:r>
            <a:r>
              <a:rPr kumimoji="1" lang="en-US" altLang="ja-JP" dirty="0" err="1"/>
              <a:t>Sed</a:t>
            </a:r>
            <a:r>
              <a:rPr kumimoji="1" lang="en-US" altLang="ja-JP" dirty="0"/>
              <a:t> </a:t>
            </a:r>
            <a:r>
              <a:rPr kumimoji="1" lang="en-US" altLang="ja-JP" dirty="0" err="1"/>
              <a:t>inani</a:t>
            </a:r>
            <a:r>
              <a:rPr kumimoji="1" lang="en-US" altLang="ja-JP" dirty="0"/>
              <a:t> </a:t>
            </a:r>
            <a:r>
              <a:rPr kumimoji="1" lang="en-US" altLang="ja-JP" dirty="0" err="1"/>
              <a:t>dolore</a:t>
            </a:r>
            <a:r>
              <a:rPr kumimoji="1" lang="en-US" altLang="ja-JP" dirty="0"/>
              <a:t> </a:t>
            </a:r>
            <a:r>
              <a:rPr kumimoji="1" lang="en-US" altLang="ja-JP" dirty="0" err="1"/>
              <a:t>detraxit</a:t>
            </a:r>
            <a:r>
              <a:rPr kumimoji="1" lang="en-US" altLang="ja-JP" dirty="0"/>
              <a:t> an, per </a:t>
            </a:r>
            <a:r>
              <a:rPr kumimoji="1" lang="en-US" altLang="ja-JP" dirty="0" err="1"/>
              <a:t>ut</a:t>
            </a:r>
            <a:r>
              <a:rPr kumimoji="1" lang="en-US" altLang="ja-JP" dirty="0"/>
              <a:t> </a:t>
            </a:r>
            <a:r>
              <a:rPr kumimoji="1" lang="en-US" altLang="ja-JP" dirty="0" err="1"/>
              <a:t>suavitate</a:t>
            </a:r>
            <a:r>
              <a:rPr kumimoji="1" lang="en-US" altLang="ja-JP" dirty="0"/>
              <a:t> </a:t>
            </a:r>
            <a:r>
              <a:rPr kumimoji="1" lang="en-US" altLang="ja-JP" dirty="0" err="1"/>
              <a:t>scripserit</a:t>
            </a:r>
            <a:r>
              <a:rPr kumimoji="1" lang="en-US" altLang="ja-JP" dirty="0"/>
              <a:t> </a:t>
            </a:r>
            <a:r>
              <a:rPr kumimoji="1" lang="en-US" altLang="ja-JP" dirty="0" err="1"/>
              <a:t>efficiantur</a:t>
            </a:r>
            <a:r>
              <a:rPr kumimoji="1" lang="en-US" altLang="ja-JP" dirty="0"/>
              <a:t>.</a:t>
            </a:r>
            <a:endParaRPr kumimoji="1" lang="ja-JP" altLang="en-US" dirty="0"/>
          </a:p>
        </p:txBody>
      </p:sp>
      <p:sp>
        <p:nvSpPr>
          <p:cNvPr id="12" name="Text Placeholder 11"/>
          <p:cNvSpPr>
            <a:spLocks noGrp="1"/>
          </p:cNvSpPr>
          <p:nvPr>
            <p:ph type="body" sz="quarter" idx="20"/>
          </p:nvPr>
        </p:nvSpPr>
        <p:spPr/>
        <p:txBody>
          <a:bodyPr>
            <a:normAutofit lnSpcReduction="10000"/>
          </a:bodyPr>
          <a:lstStyle/>
          <a:p>
            <a:r>
              <a:rPr kumimoji="1" lang="en-US" altLang="ja-JP" dirty="0"/>
              <a:t>BLACK &amp; WHITE</a:t>
            </a:r>
            <a:endParaRPr kumimoji="1" lang="ja-JP" altLang="en-US" dirty="0"/>
          </a:p>
        </p:txBody>
      </p:sp>
      <p:sp>
        <p:nvSpPr>
          <p:cNvPr id="13" name="Text Placeholder 12"/>
          <p:cNvSpPr>
            <a:spLocks noGrp="1"/>
          </p:cNvSpPr>
          <p:nvPr>
            <p:ph type="body" sz="quarter" idx="21"/>
          </p:nvPr>
        </p:nvSpPr>
        <p:spPr/>
        <p:txBody>
          <a:bodyPr/>
          <a:lstStyle/>
          <a:p>
            <a:r>
              <a:rPr kumimoji="1" lang="en-US" altLang="ja-JP" dirty="0"/>
              <a:t>Cu </a:t>
            </a:r>
            <a:r>
              <a:rPr kumimoji="1" lang="en-US" altLang="ja-JP" dirty="0" err="1"/>
              <a:t>est</a:t>
            </a:r>
            <a:r>
              <a:rPr kumimoji="1" lang="en-US" altLang="ja-JP" dirty="0"/>
              <a:t> facer </a:t>
            </a:r>
            <a:r>
              <a:rPr kumimoji="1" lang="en-US" altLang="ja-JP" dirty="0" err="1"/>
              <a:t>novum</a:t>
            </a:r>
            <a:r>
              <a:rPr kumimoji="1" lang="en-US" altLang="ja-JP" dirty="0"/>
              <a:t> </a:t>
            </a:r>
            <a:r>
              <a:rPr kumimoji="1" lang="en-US" altLang="ja-JP" dirty="0" err="1"/>
              <a:t>contentiones</a:t>
            </a:r>
            <a:r>
              <a:rPr kumimoji="1" lang="en-US" altLang="ja-JP" dirty="0"/>
              <a:t>. </a:t>
            </a:r>
            <a:r>
              <a:rPr kumimoji="1" lang="en-US" altLang="ja-JP" dirty="0">
                <a:solidFill>
                  <a:schemeClr val="accent1"/>
                </a:solidFill>
              </a:rPr>
              <a:t>Pro ex </a:t>
            </a:r>
            <a:r>
              <a:rPr kumimoji="1" lang="en-US" altLang="ja-JP" dirty="0" err="1">
                <a:solidFill>
                  <a:schemeClr val="accent1"/>
                </a:solidFill>
              </a:rPr>
              <a:t>suas</a:t>
            </a:r>
            <a:r>
              <a:rPr kumimoji="1" lang="en-US" altLang="ja-JP" dirty="0">
                <a:solidFill>
                  <a:schemeClr val="accent1"/>
                </a:solidFill>
              </a:rPr>
              <a:t> </a:t>
            </a:r>
            <a:r>
              <a:rPr kumimoji="1" lang="en-US" altLang="ja-JP" dirty="0" err="1">
                <a:solidFill>
                  <a:schemeClr val="accent1"/>
                </a:solidFill>
              </a:rPr>
              <a:t>expetendis</a:t>
            </a:r>
            <a:r>
              <a:rPr kumimoji="1" lang="en-US" altLang="ja-JP" dirty="0">
                <a:solidFill>
                  <a:schemeClr val="accent1"/>
                </a:solidFill>
              </a:rPr>
              <a:t>, his consul </a:t>
            </a:r>
            <a:r>
              <a:rPr kumimoji="1" lang="en-US" altLang="ja-JP" dirty="0" err="1">
                <a:solidFill>
                  <a:schemeClr val="accent1"/>
                </a:solidFill>
              </a:rPr>
              <a:t>nominati</a:t>
            </a:r>
            <a:r>
              <a:rPr kumimoji="1" lang="en-US" altLang="ja-JP" dirty="0">
                <a:solidFill>
                  <a:schemeClr val="accent1"/>
                </a:solidFill>
              </a:rPr>
              <a:t> </a:t>
            </a:r>
            <a:r>
              <a:rPr kumimoji="1" lang="en-US" altLang="ja-JP" dirty="0" err="1">
                <a:solidFill>
                  <a:schemeClr val="accent1"/>
                </a:solidFill>
              </a:rPr>
              <a:t>mediocrem</a:t>
            </a:r>
            <a:r>
              <a:rPr kumimoji="1" lang="en-US" altLang="ja-JP" dirty="0">
                <a:solidFill>
                  <a:schemeClr val="accent1"/>
                </a:solidFill>
              </a:rPr>
              <a:t> id</a:t>
            </a:r>
            <a:r>
              <a:rPr kumimoji="1" lang="en-US" altLang="ja-JP" dirty="0"/>
              <a:t>, </a:t>
            </a:r>
            <a:r>
              <a:rPr kumimoji="1" lang="en-US" altLang="ja-JP" dirty="0" err="1"/>
              <a:t>te</a:t>
            </a:r>
            <a:r>
              <a:rPr kumimoji="1" lang="en-US" altLang="ja-JP" dirty="0"/>
              <a:t> </a:t>
            </a:r>
            <a:r>
              <a:rPr kumimoji="1" lang="en-US" altLang="ja-JP" dirty="0" err="1"/>
              <a:t>quem</a:t>
            </a:r>
            <a:r>
              <a:rPr kumimoji="1" lang="en-US" altLang="ja-JP" dirty="0"/>
              <a:t> </a:t>
            </a:r>
            <a:r>
              <a:rPr kumimoji="1" lang="en-US" altLang="ja-JP" dirty="0" err="1"/>
              <a:t>adipiscing</a:t>
            </a:r>
            <a:r>
              <a:rPr kumimoji="1" lang="en-US" altLang="ja-JP" dirty="0"/>
              <a:t> qui. </a:t>
            </a:r>
            <a:r>
              <a:rPr kumimoji="1" lang="en-US" altLang="ja-JP" dirty="0" err="1"/>
              <a:t>Ea</a:t>
            </a:r>
            <a:r>
              <a:rPr kumimoji="1" lang="en-US" altLang="ja-JP" dirty="0"/>
              <a:t> </a:t>
            </a:r>
            <a:r>
              <a:rPr kumimoji="1" lang="en-US" altLang="ja-JP" dirty="0" err="1"/>
              <a:t>sed</a:t>
            </a:r>
            <a:r>
              <a:rPr kumimoji="1" lang="en-US" altLang="ja-JP" dirty="0"/>
              <a:t> </a:t>
            </a:r>
            <a:r>
              <a:rPr kumimoji="1" lang="en-US" altLang="ja-JP" dirty="0" err="1"/>
              <a:t>natum</a:t>
            </a:r>
            <a:r>
              <a:rPr kumimoji="1" lang="en-US" altLang="ja-JP" dirty="0"/>
              <a:t> ipsum postulant, </a:t>
            </a:r>
            <a:r>
              <a:rPr kumimoji="1" lang="en-US" altLang="ja-JP" dirty="0" err="1"/>
              <a:t>eam</a:t>
            </a:r>
            <a:r>
              <a:rPr kumimoji="1" lang="en-US" altLang="ja-JP" dirty="0"/>
              <a:t> no </a:t>
            </a:r>
            <a:r>
              <a:rPr kumimoji="1" lang="en-US" altLang="ja-JP" dirty="0" err="1"/>
              <a:t>diceret</a:t>
            </a:r>
            <a:r>
              <a:rPr kumimoji="1" lang="en-US" altLang="ja-JP" dirty="0"/>
              <a:t> </a:t>
            </a:r>
            <a:r>
              <a:rPr kumimoji="1" lang="en-US" altLang="ja-JP" dirty="0" err="1"/>
              <a:t>salutandi</a:t>
            </a:r>
            <a:r>
              <a:rPr kumimoji="1" lang="en-US" altLang="ja-JP" dirty="0"/>
              <a:t> </a:t>
            </a:r>
            <a:r>
              <a:rPr kumimoji="1" lang="en-US" altLang="ja-JP" dirty="0" err="1"/>
              <a:t>deterruisset</a:t>
            </a:r>
            <a:r>
              <a:rPr kumimoji="1" lang="en-US" altLang="ja-JP" dirty="0"/>
              <a:t>, </a:t>
            </a:r>
            <a:r>
              <a:rPr kumimoji="1" lang="en-US" altLang="ja-JP" dirty="0" err="1"/>
              <a:t>tritani</a:t>
            </a:r>
            <a:r>
              <a:rPr kumimoji="1" lang="en-US" altLang="ja-JP" dirty="0"/>
              <a:t> </a:t>
            </a:r>
            <a:r>
              <a:rPr kumimoji="1" lang="en-US" altLang="ja-JP" dirty="0" err="1"/>
              <a:t>ceteros</a:t>
            </a:r>
            <a:r>
              <a:rPr kumimoji="1" lang="en-US" altLang="ja-JP" dirty="0"/>
              <a:t> his ad.</a:t>
            </a:r>
            <a:endParaRPr kumimoji="1" lang="ja-JP" altLang="en-US" dirty="0"/>
          </a:p>
        </p:txBody>
      </p:sp>
      <p:sp>
        <p:nvSpPr>
          <p:cNvPr id="14" name="Text Placeholder 13"/>
          <p:cNvSpPr>
            <a:spLocks noGrp="1"/>
          </p:cNvSpPr>
          <p:nvPr>
            <p:ph type="body" sz="quarter" idx="22"/>
          </p:nvPr>
        </p:nvSpPr>
        <p:spPr/>
        <p:txBody>
          <a:bodyPr>
            <a:normAutofit lnSpcReduction="10000"/>
          </a:bodyPr>
          <a:lstStyle/>
          <a:p>
            <a:r>
              <a:rPr kumimoji="1" lang="en-US" altLang="ja-JP" dirty="0"/>
              <a:t>MONOTONE</a:t>
            </a:r>
            <a:endParaRPr kumimoji="1" lang="ja-JP" altLang="en-US" dirty="0"/>
          </a:p>
        </p:txBody>
      </p:sp>
      <p:sp>
        <p:nvSpPr>
          <p:cNvPr id="15" name="Text Placeholder 14"/>
          <p:cNvSpPr>
            <a:spLocks noGrp="1"/>
          </p:cNvSpPr>
          <p:nvPr>
            <p:ph type="body" sz="quarter" idx="23"/>
          </p:nvPr>
        </p:nvSpPr>
        <p:spPr/>
        <p:txBody>
          <a:bodyPr>
            <a:normAutofit/>
          </a:bodyPr>
          <a:lstStyle/>
          <a:p>
            <a:r>
              <a:rPr kumimoji="1" lang="en-US" altLang="ja-JP" dirty="0" err="1"/>
              <a:t>Pri</a:t>
            </a:r>
            <a:r>
              <a:rPr kumimoji="1" lang="en-US" altLang="ja-JP" dirty="0"/>
              <a:t> </a:t>
            </a:r>
            <a:r>
              <a:rPr kumimoji="1" lang="en-US" altLang="ja-JP" dirty="0" err="1"/>
              <a:t>tempor</a:t>
            </a:r>
            <a:r>
              <a:rPr kumimoji="1" lang="en-US" altLang="ja-JP" dirty="0"/>
              <a:t> semper no. </a:t>
            </a:r>
            <a:r>
              <a:rPr kumimoji="1" lang="en-US" altLang="ja-JP" dirty="0" err="1"/>
              <a:t>Ei</a:t>
            </a:r>
            <a:r>
              <a:rPr kumimoji="1" lang="en-US" altLang="ja-JP" dirty="0"/>
              <a:t> stet </a:t>
            </a:r>
            <a:r>
              <a:rPr kumimoji="1" lang="en-US" altLang="ja-JP" dirty="0" err="1"/>
              <a:t>scripta</a:t>
            </a:r>
            <a:r>
              <a:rPr kumimoji="1" lang="en-US" altLang="ja-JP" dirty="0"/>
              <a:t> </a:t>
            </a:r>
            <a:r>
              <a:rPr kumimoji="1" lang="en-US" altLang="ja-JP" dirty="0" err="1"/>
              <a:t>vocibus</a:t>
            </a:r>
            <a:r>
              <a:rPr kumimoji="1" lang="en-US" altLang="ja-JP" dirty="0"/>
              <a:t> duo, </a:t>
            </a:r>
            <a:r>
              <a:rPr kumimoji="1" lang="en-US" altLang="ja-JP" dirty="0" err="1"/>
              <a:t>harum</a:t>
            </a:r>
            <a:r>
              <a:rPr kumimoji="1" lang="en-US" altLang="ja-JP" dirty="0"/>
              <a:t> </a:t>
            </a:r>
            <a:r>
              <a:rPr kumimoji="1" lang="en-US" altLang="ja-JP" dirty="0" err="1"/>
              <a:t>scaevola</a:t>
            </a:r>
            <a:r>
              <a:rPr kumimoji="1" lang="en-US" altLang="ja-JP" dirty="0"/>
              <a:t> quo cu. At </a:t>
            </a:r>
            <a:r>
              <a:rPr kumimoji="1" lang="en-US" altLang="ja-JP" dirty="0" err="1"/>
              <a:t>est</a:t>
            </a:r>
            <a:r>
              <a:rPr kumimoji="1" lang="en-US" altLang="ja-JP" dirty="0"/>
              <a:t> </a:t>
            </a:r>
            <a:r>
              <a:rPr kumimoji="1" lang="en-US" altLang="ja-JP" dirty="0" err="1"/>
              <a:t>idque</a:t>
            </a:r>
            <a:r>
              <a:rPr kumimoji="1" lang="en-US" altLang="ja-JP" dirty="0"/>
              <a:t> </a:t>
            </a:r>
            <a:r>
              <a:rPr kumimoji="1" lang="en-US" altLang="ja-JP" dirty="0" err="1"/>
              <a:t>maiestatis</a:t>
            </a:r>
            <a:r>
              <a:rPr kumimoji="1" lang="en-US" altLang="ja-JP" dirty="0"/>
              <a:t> </a:t>
            </a:r>
            <a:r>
              <a:rPr kumimoji="1" lang="en-US" altLang="ja-JP" dirty="0" err="1"/>
              <a:t>dissentias</a:t>
            </a:r>
            <a:r>
              <a:rPr kumimoji="1" lang="en-US" altLang="ja-JP" dirty="0"/>
              <a:t>. Cum nihil </a:t>
            </a:r>
            <a:r>
              <a:rPr kumimoji="1" lang="en-US" altLang="ja-JP" dirty="0" err="1"/>
              <a:t>perpetua</a:t>
            </a:r>
            <a:r>
              <a:rPr kumimoji="1" lang="en-US" altLang="ja-JP" dirty="0"/>
              <a:t> </a:t>
            </a:r>
            <a:r>
              <a:rPr kumimoji="1" lang="en-US" altLang="ja-JP" dirty="0" err="1"/>
              <a:t>suavitate</a:t>
            </a:r>
            <a:r>
              <a:rPr kumimoji="1" lang="en-US" altLang="ja-JP" dirty="0"/>
              <a:t> ea. </a:t>
            </a:r>
            <a:r>
              <a:rPr kumimoji="1" lang="en-US" altLang="ja-JP" dirty="0" err="1"/>
              <a:t>Graeco</a:t>
            </a:r>
            <a:r>
              <a:rPr kumimoji="1" lang="en-US" altLang="ja-JP" dirty="0"/>
              <a:t> </a:t>
            </a:r>
            <a:r>
              <a:rPr kumimoji="1" lang="en-US" altLang="ja-JP" dirty="0" err="1"/>
              <a:t>mnesarchum</a:t>
            </a:r>
            <a:r>
              <a:rPr kumimoji="1" lang="en-US" altLang="ja-JP" dirty="0"/>
              <a:t> </a:t>
            </a:r>
            <a:r>
              <a:rPr kumimoji="1" lang="en-US" altLang="ja-JP" dirty="0" err="1"/>
              <a:t>dissentias</a:t>
            </a:r>
            <a:r>
              <a:rPr kumimoji="1" lang="en-US" altLang="ja-JP" dirty="0"/>
              <a:t> ex per, </a:t>
            </a:r>
            <a:r>
              <a:rPr kumimoji="1" lang="en-US" altLang="ja-JP" dirty="0" err="1"/>
              <a:t>amet</a:t>
            </a:r>
            <a:r>
              <a:rPr kumimoji="1" lang="en-US" altLang="ja-JP" dirty="0"/>
              <a:t> </a:t>
            </a:r>
            <a:r>
              <a:rPr kumimoji="1" lang="en-US" altLang="ja-JP" dirty="0" err="1"/>
              <a:t>probo</a:t>
            </a:r>
            <a:r>
              <a:rPr kumimoji="1" lang="en-US" altLang="ja-JP" dirty="0"/>
              <a:t> no vim.</a:t>
            </a:r>
            <a:endParaRPr kumimoji="1" lang="ja-JP" altLang="en-US" dirty="0"/>
          </a:p>
        </p:txBody>
      </p:sp>
      <p:sp>
        <p:nvSpPr>
          <p:cNvPr id="16" name="Text Placeholder 15"/>
          <p:cNvSpPr>
            <a:spLocks noGrp="1"/>
          </p:cNvSpPr>
          <p:nvPr>
            <p:ph type="body" sz="quarter" idx="24"/>
          </p:nvPr>
        </p:nvSpPr>
        <p:spPr/>
        <p:txBody>
          <a:bodyPr>
            <a:normAutofit lnSpcReduction="10000"/>
          </a:bodyPr>
          <a:lstStyle/>
          <a:p>
            <a:r>
              <a:rPr kumimoji="1" lang="en-US" altLang="ja-JP" dirty="0"/>
              <a:t>CONTRAST</a:t>
            </a:r>
            <a:endParaRPr kumimoji="1" lang="ja-JP" altLang="en-US" dirty="0"/>
          </a:p>
        </p:txBody>
      </p:sp>
      <p:sp>
        <p:nvSpPr>
          <p:cNvPr id="17" name="Text Placeholder 16"/>
          <p:cNvSpPr>
            <a:spLocks noGrp="1"/>
          </p:cNvSpPr>
          <p:nvPr>
            <p:ph type="body" sz="quarter" idx="25"/>
          </p:nvPr>
        </p:nvSpPr>
        <p:spPr/>
        <p:txBody>
          <a:bodyPr/>
          <a:lstStyle/>
          <a:p>
            <a:r>
              <a:rPr kumimoji="1" lang="en-US" altLang="ja-JP" dirty="0"/>
              <a:t>Est </a:t>
            </a:r>
            <a:r>
              <a:rPr kumimoji="1" lang="en-US" altLang="ja-JP" dirty="0" err="1"/>
              <a:t>eruditi</a:t>
            </a:r>
            <a:r>
              <a:rPr kumimoji="1" lang="en-US" altLang="ja-JP" dirty="0"/>
              <a:t> </a:t>
            </a:r>
            <a:r>
              <a:rPr kumimoji="1" lang="en-US" altLang="ja-JP" dirty="0" err="1"/>
              <a:t>meliore</a:t>
            </a:r>
            <a:r>
              <a:rPr kumimoji="1" lang="en-US" altLang="ja-JP" dirty="0"/>
              <a:t> </a:t>
            </a:r>
            <a:r>
              <a:rPr kumimoji="1" lang="en-US" altLang="ja-JP" dirty="0" err="1"/>
              <a:t>philosophia</a:t>
            </a:r>
            <a:r>
              <a:rPr kumimoji="1" lang="en-US" altLang="ja-JP" dirty="0"/>
              <a:t> ne, </a:t>
            </a:r>
            <a:r>
              <a:rPr kumimoji="1" lang="en-US" altLang="ja-JP" dirty="0" err="1"/>
              <a:t>sonet</a:t>
            </a:r>
            <a:r>
              <a:rPr kumimoji="1" lang="en-US" altLang="ja-JP" dirty="0"/>
              <a:t> </a:t>
            </a:r>
            <a:r>
              <a:rPr kumimoji="1" lang="en-US" altLang="ja-JP" dirty="0" err="1"/>
              <a:t>quodsi</a:t>
            </a:r>
            <a:r>
              <a:rPr kumimoji="1" lang="en-US" altLang="ja-JP" dirty="0"/>
              <a:t> </a:t>
            </a:r>
            <a:r>
              <a:rPr kumimoji="1" lang="en-US" altLang="ja-JP" dirty="0" err="1"/>
              <a:t>philosophia</a:t>
            </a:r>
            <a:r>
              <a:rPr kumimoji="1" lang="en-US" altLang="ja-JP" dirty="0"/>
              <a:t> his id. Ex dicta </a:t>
            </a:r>
            <a:r>
              <a:rPr kumimoji="1" lang="en-US" altLang="ja-JP" dirty="0" err="1"/>
              <a:t>ornatus</a:t>
            </a:r>
            <a:r>
              <a:rPr kumimoji="1" lang="en-US" altLang="ja-JP" dirty="0"/>
              <a:t> </a:t>
            </a:r>
            <a:r>
              <a:rPr kumimoji="1" lang="en-US" altLang="ja-JP" dirty="0" err="1"/>
              <a:t>debitis</a:t>
            </a:r>
            <a:r>
              <a:rPr kumimoji="1" lang="en-US" altLang="ja-JP" dirty="0"/>
              <a:t> </a:t>
            </a:r>
            <a:r>
              <a:rPr kumimoji="1" lang="en-US" altLang="ja-JP" dirty="0" err="1"/>
              <a:t>eam</a:t>
            </a:r>
            <a:r>
              <a:rPr kumimoji="1" lang="en-US" altLang="ja-JP" dirty="0"/>
              <a:t>, </a:t>
            </a:r>
            <a:r>
              <a:rPr kumimoji="1" lang="en-US" altLang="ja-JP" dirty="0" err="1"/>
              <a:t>fabulas</a:t>
            </a:r>
            <a:r>
              <a:rPr kumimoji="1" lang="en-US" altLang="ja-JP" dirty="0"/>
              <a:t> </a:t>
            </a:r>
            <a:r>
              <a:rPr kumimoji="1" lang="en-US" altLang="ja-JP" dirty="0" err="1"/>
              <a:t>torquatos</a:t>
            </a:r>
            <a:r>
              <a:rPr kumimoji="1" lang="en-US" altLang="ja-JP" dirty="0"/>
              <a:t> </a:t>
            </a:r>
            <a:r>
              <a:rPr kumimoji="1" lang="en-US" altLang="ja-JP" dirty="0" err="1">
                <a:solidFill>
                  <a:schemeClr val="accent1"/>
                </a:solidFill>
              </a:rPr>
              <a:t>conclusionemque</a:t>
            </a:r>
            <a:r>
              <a:rPr kumimoji="1" lang="en-US" altLang="ja-JP" dirty="0"/>
              <a:t> vim ea. </a:t>
            </a:r>
            <a:r>
              <a:rPr kumimoji="1" lang="en-US" altLang="ja-JP" dirty="0" err="1"/>
              <a:t>Ea</a:t>
            </a:r>
            <a:r>
              <a:rPr kumimoji="1" lang="en-US" altLang="ja-JP" dirty="0"/>
              <a:t> </a:t>
            </a:r>
            <a:r>
              <a:rPr kumimoji="1" lang="en-US" altLang="ja-JP" dirty="0" err="1"/>
              <a:t>tritani</a:t>
            </a:r>
            <a:r>
              <a:rPr kumimoji="1" lang="en-US" altLang="ja-JP" dirty="0"/>
              <a:t> </a:t>
            </a:r>
            <a:r>
              <a:rPr kumimoji="1" lang="en-US" altLang="ja-JP" dirty="0" err="1"/>
              <a:t>labitur</a:t>
            </a:r>
            <a:r>
              <a:rPr kumimoji="1" lang="en-US" altLang="ja-JP" dirty="0"/>
              <a:t> </a:t>
            </a:r>
            <a:r>
              <a:rPr kumimoji="1" lang="en-US" altLang="ja-JP" dirty="0" err="1"/>
              <a:t>expetendis</a:t>
            </a:r>
            <a:r>
              <a:rPr kumimoji="1" lang="en-US" altLang="ja-JP" dirty="0"/>
              <a:t> has. </a:t>
            </a:r>
            <a:r>
              <a:rPr kumimoji="1" lang="en-US" altLang="ja-JP" dirty="0" err="1"/>
              <a:t>Epicuri</a:t>
            </a:r>
            <a:r>
              <a:rPr kumimoji="1" lang="en-US" altLang="ja-JP" dirty="0"/>
              <a:t> </a:t>
            </a:r>
            <a:r>
              <a:rPr kumimoji="1" lang="en-US" altLang="ja-JP" dirty="0" err="1"/>
              <a:t>scribentur</a:t>
            </a:r>
            <a:r>
              <a:rPr kumimoji="1" lang="en-US" altLang="ja-JP" dirty="0"/>
              <a:t> </a:t>
            </a:r>
            <a:r>
              <a:rPr kumimoji="1" lang="en-US" altLang="ja-JP" dirty="0" err="1"/>
              <a:t>mel</a:t>
            </a:r>
            <a:r>
              <a:rPr kumimoji="1" lang="en-US" altLang="ja-JP" dirty="0"/>
              <a:t> id.</a:t>
            </a:r>
            <a:endParaRPr kumimoji="1" lang="ja-JP" altLang="en-US" dirty="0"/>
          </a:p>
        </p:txBody>
      </p:sp>
      <p:sp>
        <p:nvSpPr>
          <p:cNvPr id="5" name="Title 4"/>
          <p:cNvSpPr>
            <a:spLocks noGrp="1"/>
          </p:cNvSpPr>
          <p:nvPr>
            <p:ph type="title"/>
          </p:nvPr>
        </p:nvSpPr>
        <p:spPr/>
        <p:txBody>
          <a:bodyPr/>
          <a:lstStyle/>
          <a:p>
            <a:r>
              <a:rPr kumimoji="1" lang="en-US" altLang="ja-JP" dirty="0"/>
              <a:t>KEY </a:t>
            </a:r>
            <a:r>
              <a:rPr kumimoji="1" lang="en-US" altLang="ja-JP" dirty="0">
                <a:solidFill>
                  <a:schemeClr val="accent1"/>
                </a:solidFill>
              </a:rPr>
              <a:t>TAKEAWAYS</a:t>
            </a:r>
            <a:endParaRPr kumimoji="1" lang="ja-JP" altLang="en-US" dirty="0">
              <a:solidFill>
                <a:schemeClr val="accent1"/>
              </a:solidFill>
            </a:endParaRPr>
          </a:p>
        </p:txBody>
      </p:sp>
      <p:sp>
        <p:nvSpPr>
          <p:cNvPr id="18" name="Footer Placeholder 17"/>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78</a:t>
            </a:fld>
            <a:endParaRPr lang="en-US" dirty="0"/>
          </a:p>
        </p:txBody>
      </p:sp>
    </p:spTree>
    <p:extLst>
      <p:ext uri="{BB962C8B-B14F-4D97-AF65-F5344CB8AC3E}">
        <p14:creationId xmlns:p14="http://schemas.microsoft.com/office/powerpoint/2010/main" val="2211247372"/>
      </p:ext>
    </p:extLst>
  </p:cSld>
  <p:clrMapOvr>
    <a:masterClrMapping/>
  </p:clrMapOvr>
  <mc:AlternateContent xmlns:mc="http://schemas.openxmlformats.org/markup-compatibility/2006" xmlns:p14="http://schemas.microsoft.com/office/powerpoint/2010/main">
    <mc:Choice Requires="p14">
      <p:transition spd="slow" p14:dur="1250" advTm="8723">
        <p14:flip dir="r"/>
      </p:transition>
    </mc:Choice>
    <mc:Fallback xmlns="">
      <p:transition spd="slow" advTm="8723">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p:txBody>
          <a:bodyPr>
            <a:normAutofit/>
          </a:bodyPr>
          <a:lstStyle/>
          <a:p>
            <a:r>
              <a:rPr kumimoji="1" lang="en-US" altLang="ja-JP" dirty="0"/>
              <a:t>GET IN </a:t>
            </a:r>
            <a:r>
              <a:rPr kumimoji="1" lang="en-US" altLang="ja-JP" dirty="0">
                <a:solidFill>
                  <a:schemeClr val="accent1"/>
                </a:solidFill>
              </a:rPr>
              <a:t>TOUCH!</a:t>
            </a:r>
            <a:endParaRPr kumimoji="1" lang="ja-JP" altLang="en-US" dirty="0">
              <a:solidFill>
                <a:schemeClr val="accent1"/>
              </a:solidFill>
            </a:endParaRPr>
          </a:p>
        </p:txBody>
      </p:sp>
      <p:sp>
        <p:nvSpPr>
          <p:cNvPr id="19" name="Text Placeholder 18"/>
          <p:cNvSpPr>
            <a:spLocks noGrp="1"/>
          </p:cNvSpPr>
          <p:nvPr>
            <p:ph type="body" sz="quarter" idx="30"/>
          </p:nvPr>
        </p:nvSpPr>
        <p:spPr/>
        <p:txBody>
          <a:bodyPr/>
          <a:lstStyle/>
          <a:p>
            <a:r>
              <a:rPr kumimoji="1" lang="en-US" altLang="ja-JP" dirty="0"/>
              <a:t>Address: 1-9-1 </a:t>
            </a:r>
            <a:r>
              <a:rPr kumimoji="1" lang="en-US" altLang="ja-JP" dirty="0" err="1"/>
              <a:t>Marunouchi</a:t>
            </a:r>
            <a:r>
              <a:rPr kumimoji="1" lang="en-US" altLang="ja-JP" dirty="0"/>
              <a:t>, Chiyoda 100-0005 , Tokyo Prefecture</a:t>
            </a:r>
          </a:p>
          <a:p>
            <a:r>
              <a:rPr kumimoji="1" lang="en-US" altLang="ja-JP" dirty="0"/>
              <a:t>Phone: 01 2345 6789 0000</a:t>
            </a:r>
          </a:p>
          <a:p>
            <a:r>
              <a:rPr kumimoji="1" lang="en-US" altLang="ja-JP" dirty="0"/>
              <a:t>E-mail: email@email.com</a:t>
            </a:r>
          </a:p>
        </p:txBody>
      </p:sp>
      <p:sp>
        <p:nvSpPr>
          <p:cNvPr id="20" name="Text Placeholder 19"/>
          <p:cNvSpPr>
            <a:spLocks noGrp="1"/>
          </p:cNvSpPr>
          <p:nvPr>
            <p:ph type="body" sz="quarter" idx="31"/>
          </p:nvPr>
        </p:nvSpPr>
        <p:spPr/>
        <p:txBody>
          <a:bodyPr/>
          <a:lstStyle/>
          <a:p>
            <a:r>
              <a:rPr kumimoji="1" lang="en-US" altLang="ja-JP" dirty="0"/>
              <a:t>facebook.com</a:t>
            </a:r>
          </a:p>
          <a:p>
            <a:r>
              <a:rPr kumimoji="1" lang="en-US" altLang="ja-JP" dirty="0"/>
              <a:t>twitter.com</a:t>
            </a:r>
          </a:p>
          <a:p>
            <a:r>
              <a:rPr kumimoji="1" lang="en-US" altLang="ja-JP" dirty="0"/>
              <a:t>linkedin.com</a:t>
            </a:r>
            <a:endParaRPr kumimoji="1" lang="ja-JP" altLang="en-US" dirty="0"/>
          </a:p>
        </p:txBody>
      </p:sp>
      <p:sp>
        <p:nvSpPr>
          <p:cNvPr id="4" name="Picture Placeholder 3"/>
          <p:cNvSpPr>
            <a:spLocks noGrp="1"/>
          </p:cNvSpPr>
          <p:nvPr>
            <p:ph type="pic" sz="quarter" idx="13"/>
          </p:nvPr>
        </p:nvSpPr>
        <p:spPr/>
      </p:sp>
      <p:sp>
        <p:nvSpPr>
          <p:cNvPr id="5" name="Slide Number Placeholder 4"/>
          <p:cNvSpPr>
            <a:spLocks noGrp="1"/>
          </p:cNvSpPr>
          <p:nvPr>
            <p:ph type="sldNum" sz="quarter" idx="11"/>
          </p:nvPr>
        </p:nvSpPr>
        <p:spPr/>
        <p:txBody>
          <a:bodyPr/>
          <a:lstStyle/>
          <a:p>
            <a:fld id="{03EB59E2-90B9-4CD3-AC74-D672227E13C3}" type="slidenum">
              <a:rPr lang="en-US" smtClean="0"/>
              <a:pPr/>
              <a:t>79</a:t>
            </a:fld>
            <a:endParaRPr lang="en-US" dirty="0"/>
          </a:p>
        </p:txBody>
      </p:sp>
    </p:spTree>
    <p:extLst>
      <p:ext uri="{BB962C8B-B14F-4D97-AF65-F5344CB8AC3E}">
        <p14:creationId xmlns:p14="http://schemas.microsoft.com/office/powerpoint/2010/main" val="3929552896"/>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a:xfrm>
            <a:off x="2757714" y="3747212"/>
            <a:ext cx="12772572" cy="2427168"/>
          </a:xfrm>
        </p:spPr>
        <p:txBody>
          <a:bodyPr/>
          <a:lstStyle/>
          <a:p>
            <a:endParaRPr kumimoji="1" lang="ja-JP" altLang="en-US" dirty="0"/>
          </a:p>
        </p:txBody>
      </p:sp>
      <p:sp>
        <p:nvSpPr>
          <p:cNvPr id="6" name="Title 5"/>
          <p:cNvSpPr>
            <a:spLocks noGrp="1"/>
          </p:cNvSpPr>
          <p:nvPr>
            <p:ph type="title"/>
          </p:nvPr>
        </p:nvSpPr>
        <p:spPr>
          <a:xfrm>
            <a:off x="3009900" y="4182244"/>
            <a:ext cx="12268200" cy="1612800"/>
          </a:xfrm>
        </p:spPr>
        <p:txBody>
          <a:bodyPr>
            <a:normAutofit fontScale="90000"/>
          </a:bodyPr>
          <a:lstStyle/>
          <a:p>
            <a:r>
              <a:rPr kumimoji="1" lang="en-US" altLang="ja-JP" dirty="0" smtClean="0"/>
              <a:t>ACTOR MODELS AND </a:t>
            </a:r>
            <a:r>
              <a:rPr kumimoji="1" lang="en-US" altLang="ja-JP" sz="10700" dirty="0">
                <a:solidFill>
                  <a:schemeClr val="accent1"/>
                </a:solidFill>
              </a:rPr>
              <a:t>FRAMEWORKS</a:t>
            </a:r>
            <a:endParaRPr kumimoji="1" lang="ja-JP" altLang="en-US" sz="10700" dirty="0">
              <a:solidFill>
                <a:schemeClr val="accent1"/>
              </a:solidFill>
            </a:endParaRPr>
          </a:p>
        </p:txBody>
      </p:sp>
      <p:sp>
        <p:nvSpPr>
          <p:cNvPr id="9" name="Text Placeholder 8"/>
          <p:cNvSpPr>
            <a:spLocks noGrp="1"/>
          </p:cNvSpPr>
          <p:nvPr>
            <p:ph type="body" sz="quarter" idx="14"/>
          </p:nvPr>
        </p:nvSpPr>
        <p:spPr>
          <a:xfrm>
            <a:off x="1015999" y="6595251"/>
            <a:ext cx="5080002" cy="537027"/>
          </a:xfrm>
        </p:spPr>
        <p:txBody>
          <a:bodyPr>
            <a:normAutofit lnSpcReduction="10000"/>
          </a:bodyPr>
          <a:lstStyle/>
          <a:p>
            <a:r>
              <a:rPr kumimoji="1" lang="en-US" altLang="ja-JP" dirty="0" err="1" smtClean="0"/>
              <a:t>.Net</a:t>
            </a:r>
            <a:endParaRPr kumimoji="1" lang="ja-JP" altLang="en-US" dirty="0"/>
          </a:p>
        </p:txBody>
      </p:sp>
      <p:sp>
        <p:nvSpPr>
          <p:cNvPr id="10" name="Text Placeholder 9"/>
          <p:cNvSpPr>
            <a:spLocks noGrp="1"/>
          </p:cNvSpPr>
          <p:nvPr>
            <p:ph type="body" sz="quarter" idx="15"/>
          </p:nvPr>
        </p:nvSpPr>
        <p:spPr>
          <a:xfrm>
            <a:off x="2757714" y="7117771"/>
            <a:ext cx="1815738" cy="2122108"/>
          </a:xfrm>
        </p:spPr>
        <p:txBody>
          <a:bodyPr>
            <a:normAutofit/>
          </a:bodyPr>
          <a:lstStyle/>
          <a:p>
            <a:pPr marL="285750" indent="-285750" algn="l">
              <a:buFont typeface="Arial" panose="020B0604020202020204" pitchFamily="34" charset="0"/>
              <a:buChar char="•"/>
            </a:pPr>
            <a:r>
              <a:rPr kumimoji="1" lang="en-US" altLang="ja-JP" dirty="0" err="1" smtClean="0"/>
              <a:t>Akka.Net</a:t>
            </a:r>
            <a:endParaRPr kumimoji="1" lang="en-US" altLang="ja-JP" dirty="0" smtClean="0"/>
          </a:p>
          <a:p>
            <a:pPr marL="285750" indent="-285750" algn="l">
              <a:buFont typeface="Arial" panose="020B0604020202020204" pitchFamily="34" charset="0"/>
              <a:buChar char="•"/>
            </a:pPr>
            <a:r>
              <a:rPr kumimoji="1" lang="en-US" altLang="ja-JP" dirty="0" err="1" smtClean="0"/>
              <a:t>NAct</a:t>
            </a:r>
            <a:endParaRPr kumimoji="1" lang="en-US" altLang="ja-JP" dirty="0" smtClean="0"/>
          </a:p>
          <a:p>
            <a:pPr marL="285750" indent="-285750" algn="l">
              <a:buFont typeface="Arial" panose="020B0604020202020204" pitchFamily="34" charset="0"/>
              <a:buChar char="•"/>
            </a:pPr>
            <a:r>
              <a:rPr kumimoji="1" lang="en-US" altLang="ja-JP" dirty="0" err="1" smtClean="0"/>
              <a:t>PostSharp</a:t>
            </a:r>
            <a:endParaRPr kumimoji="1" lang="en-US" altLang="ja-JP" dirty="0" smtClean="0"/>
          </a:p>
          <a:p>
            <a:pPr marL="285750" indent="-285750" algn="l">
              <a:buFont typeface="Arial" panose="020B0604020202020204" pitchFamily="34" charset="0"/>
              <a:buChar char="•"/>
            </a:pPr>
            <a:r>
              <a:rPr kumimoji="1" lang="en-US" altLang="ja-JP" dirty="0" err="1" smtClean="0"/>
              <a:t>Retlang</a:t>
            </a:r>
            <a:endParaRPr kumimoji="1" lang="en-US" altLang="ja-JP" dirty="0" smtClean="0"/>
          </a:p>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kumimoji="1" lang="en-US" altLang="ja-JP" dirty="0" smtClean="0"/>
          </a:p>
          <a:p>
            <a:pPr marL="285750" indent="-285750">
              <a:buFont typeface="Arial" panose="020B0604020202020204" pitchFamily="34" charset="0"/>
              <a:buChar char="•"/>
            </a:pPr>
            <a:endParaRPr kumimoji="1" lang="ja-JP" altLang="en-US" dirty="0"/>
          </a:p>
        </p:txBody>
      </p:sp>
      <p:sp>
        <p:nvSpPr>
          <p:cNvPr id="11" name="Text Placeholder 10"/>
          <p:cNvSpPr>
            <a:spLocks noGrp="1"/>
          </p:cNvSpPr>
          <p:nvPr>
            <p:ph type="body" sz="quarter" idx="16"/>
          </p:nvPr>
        </p:nvSpPr>
        <p:spPr>
          <a:xfrm>
            <a:off x="6603999" y="6595251"/>
            <a:ext cx="5080002" cy="537027"/>
          </a:xfrm>
        </p:spPr>
        <p:txBody>
          <a:bodyPr>
            <a:normAutofit lnSpcReduction="10000"/>
          </a:bodyPr>
          <a:lstStyle/>
          <a:p>
            <a:r>
              <a:rPr kumimoji="1" lang="en-US" altLang="ja-JP" dirty="0" smtClean="0"/>
              <a:t>JAVA AND SCALA</a:t>
            </a:r>
            <a:endParaRPr kumimoji="1" lang="ja-JP" altLang="en-US" dirty="0"/>
          </a:p>
        </p:txBody>
      </p:sp>
      <p:sp>
        <p:nvSpPr>
          <p:cNvPr id="12" name="Text Placeholder 11"/>
          <p:cNvSpPr>
            <a:spLocks noGrp="1"/>
          </p:cNvSpPr>
          <p:nvPr>
            <p:ph type="body" sz="quarter" idx="17"/>
          </p:nvPr>
        </p:nvSpPr>
        <p:spPr>
          <a:xfrm>
            <a:off x="6603999" y="7117771"/>
            <a:ext cx="5080002" cy="2122108"/>
          </a:xfrm>
        </p:spPr>
        <p:txBody>
          <a:bodyPr/>
          <a:lstStyle/>
          <a:p>
            <a:r>
              <a:rPr kumimoji="1" lang="en-US" altLang="ja-JP" dirty="0" err="1" smtClean="0"/>
              <a:t>AkkA</a:t>
            </a:r>
            <a:endParaRPr kumimoji="1" lang="ja-JP" altLang="en-US" dirty="0"/>
          </a:p>
        </p:txBody>
      </p:sp>
      <p:sp>
        <p:nvSpPr>
          <p:cNvPr id="13" name="Text Placeholder 12"/>
          <p:cNvSpPr>
            <a:spLocks noGrp="1"/>
          </p:cNvSpPr>
          <p:nvPr>
            <p:ph type="body" sz="quarter" idx="18"/>
          </p:nvPr>
        </p:nvSpPr>
        <p:spPr>
          <a:xfrm>
            <a:off x="12191999" y="6580744"/>
            <a:ext cx="5080002" cy="537027"/>
          </a:xfrm>
        </p:spPr>
        <p:txBody>
          <a:bodyPr>
            <a:normAutofit lnSpcReduction="10000"/>
          </a:bodyPr>
          <a:lstStyle/>
          <a:p>
            <a:r>
              <a:rPr kumimoji="1" lang="en-US" altLang="ja-JP" dirty="0" smtClean="0"/>
              <a:t>ERLANG</a:t>
            </a:r>
            <a:endParaRPr kumimoji="1" lang="ja-JP" altLang="en-US" dirty="0"/>
          </a:p>
        </p:txBody>
      </p:sp>
      <p:sp>
        <p:nvSpPr>
          <p:cNvPr id="14" name="Text Placeholder 13"/>
          <p:cNvSpPr>
            <a:spLocks noGrp="1"/>
          </p:cNvSpPr>
          <p:nvPr>
            <p:ph type="body" sz="quarter" idx="19"/>
          </p:nvPr>
        </p:nvSpPr>
        <p:spPr>
          <a:xfrm>
            <a:off x="12191999" y="7103264"/>
            <a:ext cx="5080002" cy="2122108"/>
          </a:xfrm>
        </p:spPr>
        <p:txBody>
          <a:bodyPr/>
          <a:lstStyle/>
          <a:p>
            <a:endParaRPr kumimoji="1" lang="ja-JP" altLang="en-US"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8</a:t>
            </a:fld>
            <a:endParaRPr lang="en-US" dirty="0"/>
          </a:p>
        </p:txBody>
      </p:sp>
    </p:spTree>
    <p:extLst>
      <p:ext uri="{BB962C8B-B14F-4D97-AF65-F5344CB8AC3E}">
        <p14:creationId xmlns:p14="http://schemas.microsoft.com/office/powerpoint/2010/main" val="4052002937"/>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Title 7"/>
          <p:cNvSpPr>
            <a:spLocks noGrp="1"/>
          </p:cNvSpPr>
          <p:nvPr>
            <p:ph type="title"/>
          </p:nvPr>
        </p:nvSpPr>
        <p:spPr/>
        <p:txBody>
          <a:bodyPr>
            <a:normAutofit/>
          </a:bodyPr>
          <a:lstStyle/>
          <a:p>
            <a:r>
              <a:rPr kumimoji="1" lang="en-US" altLang="ja-JP" dirty="0"/>
              <a:t>WISHING IS NOT ENOUGH;</a:t>
            </a:r>
            <a:br>
              <a:rPr kumimoji="1" lang="en-US" altLang="ja-JP" dirty="0"/>
            </a:br>
            <a:r>
              <a:rPr kumimoji="1" lang="en-US" altLang="ja-JP" dirty="0"/>
              <a:t>WE </a:t>
            </a:r>
            <a:r>
              <a:rPr kumimoji="1" lang="en-US" altLang="ja-JP" dirty="0">
                <a:solidFill>
                  <a:schemeClr val="accent1"/>
                </a:solidFill>
              </a:rPr>
              <a:t>MUST</a:t>
            </a:r>
            <a:r>
              <a:rPr kumimoji="1" lang="en-US" altLang="ja-JP" dirty="0"/>
              <a:t> DO.</a:t>
            </a:r>
            <a:endParaRPr kumimoji="1" lang="ja-JP" altLang="en-US" dirty="0"/>
          </a:p>
        </p:txBody>
      </p:sp>
    </p:spTree>
    <p:extLst>
      <p:ext uri="{BB962C8B-B14F-4D97-AF65-F5344CB8AC3E}">
        <p14:creationId xmlns:p14="http://schemas.microsoft.com/office/powerpoint/2010/main" val="1161307121"/>
      </p:ext>
    </p:extLst>
  </p:cSld>
  <p:clrMapOvr>
    <a:masterClrMapping/>
  </p:clrMapOvr>
  <mc:AlternateContent xmlns:mc="http://schemas.openxmlformats.org/markup-compatibility/2006" xmlns:p14="http://schemas.microsoft.com/office/powerpoint/2010/main">
    <mc:Choice Requires="p14">
      <p:transition spd="slow" p14:dur="1250" advTm="2927">
        <p14:flip dir="r"/>
      </p:transition>
    </mc:Choice>
    <mc:Fallback xmlns="">
      <p:transition spd="slow" advTm="2927">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lstStyle/>
          <a:p>
            <a:r>
              <a:rPr kumimoji="1" lang="en-US" altLang="ja-JP" dirty="0"/>
              <a:t>The Power of PowerPoint – </a:t>
            </a:r>
            <a:r>
              <a:rPr kumimoji="1" lang="en-US" altLang="ja-JP" dirty="0">
                <a:hlinkClick r:id="rId2"/>
              </a:rPr>
              <a:t>thepopp.com</a:t>
            </a:r>
            <a:endParaRPr kumimoji="1" lang="en-US" altLang="ja-JP" dirty="0"/>
          </a:p>
          <a:p>
            <a:r>
              <a:rPr kumimoji="1" lang="en-US" altLang="ja-JP" dirty="0"/>
              <a:t>Font: </a:t>
            </a:r>
            <a:r>
              <a:rPr kumimoji="1" lang="en-US" altLang="ja-JP" dirty="0">
                <a:hlinkClick r:id="rId3"/>
              </a:rPr>
              <a:t>Roboto Font Family</a:t>
            </a:r>
            <a:endParaRPr kumimoji="1" lang="ja-JP" altLang="en-US" dirty="0"/>
          </a:p>
        </p:txBody>
      </p:sp>
    </p:spTree>
    <p:extLst>
      <p:ext uri="{BB962C8B-B14F-4D97-AF65-F5344CB8AC3E}">
        <p14:creationId xmlns:p14="http://schemas.microsoft.com/office/powerpoint/2010/main" val="839663285"/>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3" name="Slide Number Placeholder 2"/>
          <p:cNvSpPr>
            <a:spLocks noGrp="1"/>
          </p:cNvSpPr>
          <p:nvPr>
            <p:ph type="sldNum" sz="quarter" idx="11"/>
          </p:nvPr>
        </p:nvSpPr>
        <p:spPr/>
        <p:txBody>
          <a:bodyPr/>
          <a:lstStyle/>
          <a:p>
            <a:fld id="{03EB59E2-90B9-4CD3-AC74-D672227E13C3}" type="slidenum">
              <a:rPr lang="en-US" smtClean="0"/>
              <a:pPr/>
              <a:t>9</a:t>
            </a:fld>
            <a:endParaRPr lang="en-US" dirty="0"/>
          </a:p>
        </p:txBody>
      </p:sp>
    </p:spTree>
    <p:extLst>
      <p:ext uri="{BB962C8B-B14F-4D97-AF65-F5344CB8AC3E}">
        <p14:creationId xmlns:p14="http://schemas.microsoft.com/office/powerpoint/2010/main" val="40281939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7"/>
</p:tagLst>
</file>

<file path=ppt/tags/tag2.xml><?xml version="1.0" encoding="utf-8"?>
<p:tagLst xmlns:a="http://schemas.openxmlformats.org/drawingml/2006/main" xmlns:r="http://schemas.openxmlformats.org/officeDocument/2006/relationships" xmlns:p="http://schemas.openxmlformats.org/presentationml/2006/main">
  <p:tag name="TIMING" val="|4.3|1"/>
</p:tagLst>
</file>

<file path=ppt/tags/tag3.xml><?xml version="1.0" encoding="utf-8"?>
<p:tagLst xmlns:a="http://schemas.openxmlformats.org/drawingml/2006/main" xmlns:r="http://schemas.openxmlformats.org/officeDocument/2006/relationships" xmlns:p="http://schemas.openxmlformats.org/presentationml/2006/main">
  <p:tag name="TIMING" val="|5.6"/>
</p:tagLst>
</file>

<file path=ppt/theme/theme1.xml><?xml version="1.0" encoding="utf-8"?>
<a:theme xmlns:a="http://schemas.openxmlformats.org/drawingml/2006/main" name="Contents">
  <a:themeElements>
    <a:clrScheme name="Castor">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Castor">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Header and Footer">
  <a:themeElements>
    <a:clrScheme name="Custom 1">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B">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13932</TotalTime>
  <Words>6144</Words>
  <Application>Microsoft Office PowerPoint</Application>
  <PresentationFormat>Custom</PresentationFormat>
  <Paragraphs>639</Paragraphs>
  <Slides>81</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81</vt:i4>
      </vt:variant>
    </vt:vector>
  </HeadingPairs>
  <TitlesOfParts>
    <vt:vector size="91" baseType="lpstr">
      <vt:lpstr>MS PGothic</vt:lpstr>
      <vt:lpstr>Arial</vt:lpstr>
      <vt:lpstr>Calibri</vt:lpstr>
      <vt:lpstr>Roboto</vt:lpstr>
      <vt:lpstr>Roboto Bold</vt:lpstr>
      <vt:lpstr>Spica Neue P</vt:lpstr>
      <vt:lpstr>Spica Neue P Light</vt:lpstr>
      <vt:lpstr>Wingdings</vt:lpstr>
      <vt:lpstr>Contents</vt:lpstr>
      <vt:lpstr>No Header and Footer</vt:lpstr>
      <vt:lpstr>Building Distributed Applications using  Microsoft Orleans</vt:lpstr>
      <vt:lpstr>LET’S BEGIN NOW!</vt:lpstr>
      <vt:lpstr>INTRODUCTION!</vt:lpstr>
      <vt:lpstr>AGENDA</vt:lpstr>
      <vt:lpstr>01 ACTOR MODEL</vt:lpstr>
      <vt:lpstr>THREADING, CONCURRENCY AND PARALLELISM</vt:lpstr>
      <vt:lpstr>ACTOR MODEL</vt:lpstr>
      <vt:lpstr>ACTOR MODELS AND FRAMEWORKS</vt:lpstr>
      <vt:lpstr>PowerPoint Presentation</vt:lpstr>
      <vt:lpstr>PowerPoint Presentation</vt:lpstr>
      <vt:lpstr>PowerPoint Presentation</vt:lpstr>
      <vt:lpstr>02 MICROSOFT ORLEANS</vt:lpstr>
      <vt:lpstr>GOALS</vt:lpstr>
      <vt:lpstr>03 ORLEANS COMPONENTS</vt:lpstr>
      <vt:lpstr>THANK YOU FOR WATCHING!</vt:lpstr>
      <vt:lpstr>PowerPoint Presentation</vt:lpstr>
      <vt:lpstr>TABLE OF CONTENTS</vt:lpstr>
      <vt:lpstr>READ ME</vt:lpstr>
      <vt:lpstr>INTRODUCTION</vt:lpstr>
      <vt:lpstr>MAGAZINE STYLE OF POWERPOINT</vt:lpstr>
      <vt:lpstr>GEORGE FITZMAURICE</vt:lpstr>
      <vt:lpstr>ANDREW ADAMSON</vt:lpstr>
      <vt:lpstr>WHY SHOULD WE KNOW ABOUT USER EXPERIENCE?</vt:lpstr>
      <vt:lpstr>ABOUT US</vt:lpstr>
      <vt:lpstr>OUR VISION</vt:lpstr>
      <vt:lpstr>OUR COMPANY</vt:lpstr>
      <vt:lpstr>OUR SERVICES</vt:lpstr>
      <vt:lpstr>OUR SERVICES</vt:lpstr>
      <vt:lpstr>OTHER SERVICES</vt:lpstr>
      <vt:lpstr>UNIQUE AND SOPHISTICATED</vt:lpstr>
      <vt:lpstr>OUR MEMBERS</vt:lpstr>
      <vt:lpstr>OUR MEMBERS</vt:lpstr>
      <vt:lpstr>IMAGINATION MEANS NOTHING WITHOUT DOING</vt:lpstr>
      <vt:lpstr>OUR PROMISES</vt:lpstr>
      <vt:lpstr>THE START OF OUR DREAM</vt:lpstr>
      <vt:lpstr>HISTORY</vt:lpstr>
      <vt:lpstr>HISTORY</vt:lpstr>
      <vt:lpstr>HISTORY</vt:lpstr>
      <vt:lpstr>PowerPoint Presentation</vt:lpstr>
      <vt:lpstr>NEXT MILESTONES</vt:lpstr>
      <vt:lpstr>A LEADER IS A DEALER IN HOPE</vt:lpstr>
      <vt:lpstr>PORTFOLIO</vt:lpstr>
      <vt:lpstr>OUR PRODUCT PRINCIPLES</vt:lpstr>
      <vt:lpstr>OUR PROJECTS</vt:lpstr>
      <vt:lpstr>OUR PROJECTS</vt:lpstr>
      <vt:lpstr>OUR LATEST PROJECT</vt:lpstr>
      <vt:lpstr>OUR LATEST PROJECTS</vt:lpstr>
      <vt:lpstr>THE MOST ADVANCED MOBILE EXPERIENCE</vt:lpstr>
      <vt:lpstr>DEVELOPMENT STYLE</vt:lpstr>
      <vt:lpstr>MOBILE FEATURES</vt:lpstr>
      <vt:lpstr>SOME PEOPLE FEEL THE RAIN. OTHERS JUST GET WET.</vt:lpstr>
      <vt:lpstr>PROPOSAL</vt:lpstr>
      <vt:lpstr>KEY CONCEPT</vt:lpstr>
      <vt:lpstr>BASE IDEAS</vt:lpstr>
      <vt:lpstr>3 PILLARS</vt:lpstr>
      <vt:lpstr>4 PILLARS</vt:lpstr>
      <vt:lpstr>PRODUCT DEVELOPMENT PROCESS</vt:lpstr>
      <vt:lpstr>PowerPoint Presentation</vt:lpstr>
      <vt:lpstr>PowerPoint Presentation</vt:lpstr>
      <vt:lpstr>PowerPoint Presentation</vt:lpstr>
      <vt:lpstr>PowerPoint Presentation</vt:lpstr>
      <vt:lpstr>THE MOST EFFECTIVE WAY</vt:lpstr>
      <vt:lpstr>SIMPLE LOOP</vt:lpstr>
      <vt:lpstr>PRODUCT FEATURES</vt:lpstr>
      <vt:lpstr>RECOMMENDED PLAN</vt:lpstr>
      <vt:lpstr>ALTERNATIVE PLAN</vt:lpstr>
      <vt:lpstr>SWOT ANALYSIS</vt:lpstr>
      <vt:lpstr>TASK PRIORITY</vt:lpstr>
      <vt:lpstr>ANALYSIS</vt:lpstr>
      <vt:lpstr>MARKETING PRINCIPLES</vt:lpstr>
      <vt:lpstr>CUSTOM BATTERY GRAPH</vt:lpstr>
      <vt:lpstr>CUSTOM PIE CHART</vt:lpstr>
      <vt:lpstr>CUSTOM BAR GRAPH</vt:lpstr>
      <vt:lpstr>CUSTOM PYRAMID GRAPH</vt:lpstr>
      <vt:lpstr>PowerPoint Presentation</vt:lpstr>
      <vt:lpstr>EXCEL GRAPH</vt:lpstr>
      <vt:lpstr>THE FUTURE STARTS TODAY, NOT TOMORROW.</vt:lpstr>
      <vt:lpstr>KEY TAKEAWAYS</vt:lpstr>
      <vt:lpstr>GET IN TOUCH!</vt:lpstr>
      <vt:lpstr>WISHING IS NOT ENOUGH; WE MUST DO.</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Castor</dc:title>
  <dc:creator/>
  <cp:lastModifiedBy>Praveen Raghuvanshi</cp:lastModifiedBy>
  <cp:revision>287</cp:revision>
  <dcterms:created xsi:type="dcterms:W3CDTF">2015-08-02T15:43:04Z</dcterms:created>
  <dcterms:modified xsi:type="dcterms:W3CDTF">2021-05-12T08:28:11Z</dcterms:modified>
</cp:coreProperties>
</file>