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27" r:id="rId9"/>
    <p:sldId id="326" r:id="rId10"/>
    <p:sldId id="32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7F1C35-5390-4C69-8AFA-4E9BC88DC7C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294DCE-3F54-4A58-9467-CF9BC5EB3C1E}">
      <dgm:prSet/>
      <dgm:spPr/>
      <dgm:t>
        <a:bodyPr/>
        <a:lstStyle/>
        <a:p>
          <a:r>
            <a:rPr lang="en-US"/>
            <a:t>Technical Architect @ Harman, A Samsung Company</a:t>
          </a:r>
        </a:p>
      </dgm:t>
    </dgm:pt>
    <dgm:pt modelId="{82E492EF-BFA5-448F-BC3F-4EB3AFC8986B}" type="parTrans" cxnId="{106ED622-7E2F-487A-8E47-FB9DEC18C9BB}">
      <dgm:prSet/>
      <dgm:spPr/>
      <dgm:t>
        <a:bodyPr/>
        <a:lstStyle/>
        <a:p>
          <a:endParaRPr lang="en-US"/>
        </a:p>
      </dgm:t>
    </dgm:pt>
    <dgm:pt modelId="{5C1B0873-3F80-4DCB-8C81-4DED3A5179A5}" type="sibTrans" cxnId="{106ED622-7E2F-487A-8E47-FB9DEC18C9BB}">
      <dgm:prSet/>
      <dgm:spPr/>
      <dgm:t>
        <a:bodyPr/>
        <a:lstStyle/>
        <a:p>
          <a:endParaRPr lang="en-US"/>
        </a:p>
      </dgm:t>
    </dgm:pt>
    <dgm:pt modelId="{7382A151-D433-4477-8C1D-CC4019B635B6}">
      <dgm:prSet/>
      <dgm:spPr/>
      <dgm:t>
        <a:bodyPr/>
        <a:lstStyle/>
        <a:p>
          <a:r>
            <a:rPr lang="en-US"/>
            <a:t>Area of Expertise : Building Cloud Native applications</a:t>
          </a:r>
        </a:p>
      </dgm:t>
    </dgm:pt>
    <dgm:pt modelId="{0B9D7FBC-46D4-40D2-9EC0-FB100CD2EB69}" type="parTrans" cxnId="{09EC4840-903C-475B-8DC3-2DDA2676036F}">
      <dgm:prSet/>
      <dgm:spPr/>
      <dgm:t>
        <a:bodyPr/>
        <a:lstStyle/>
        <a:p>
          <a:endParaRPr lang="en-US"/>
        </a:p>
      </dgm:t>
    </dgm:pt>
    <dgm:pt modelId="{191B8F8A-4EA4-4FAE-A704-24AF3ECEDCF9}" type="sibTrans" cxnId="{09EC4840-903C-475B-8DC3-2DDA2676036F}">
      <dgm:prSet/>
      <dgm:spPr/>
      <dgm:t>
        <a:bodyPr/>
        <a:lstStyle/>
        <a:p>
          <a:endParaRPr lang="en-US"/>
        </a:p>
      </dgm:t>
    </dgm:pt>
    <dgm:pt modelId="{030D8665-37B3-4CEE-A084-24117080FE31}">
      <dgm:prSet/>
      <dgm:spPr/>
      <dgm:t>
        <a:bodyPr/>
        <a:lstStyle/>
        <a:p>
          <a:r>
            <a:rPr lang="en-US"/>
            <a:t>Area of Interest : AI/ML, LLMs, SDV</a:t>
          </a:r>
        </a:p>
      </dgm:t>
    </dgm:pt>
    <dgm:pt modelId="{F3C5E5A3-05C3-42C8-B781-5E128A431441}" type="parTrans" cxnId="{751A1E32-E365-490C-A8C9-CC7F468CAE37}">
      <dgm:prSet/>
      <dgm:spPr/>
      <dgm:t>
        <a:bodyPr/>
        <a:lstStyle/>
        <a:p>
          <a:endParaRPr lang="en-US"/>
        </a:p>
      </dgm:t>
    </dgm:pt>
    <dgm:pt modelId="{16495FD5-5E7F-4313-8B14-AD17B484B883}" type="sibTrans" cxnId="{751A1E32-E365-490C-A8C9-CC7F468CAE37}">
      <dgm:prSet/>
      <dgm:spPr/>
      <dgm:t>
        <a:bodyPr/>
        <a:lstStyle/>
        <a:p>
          <a:endParaRPr lang="en-US"/>
        </a:p>
      </dgm:t>
    </dgm:pt>
    <dgm:pt modelId="{A6F7AA0A-D626-4B84-A8A2-D4FF7B42A52E}">
      <dgm:prSet/>
      <dgm:spPr/>
      <dgm:t>
        <a:bodyPr/>
        <a:lstStyle/>
        <a:p>
          <a:r>
            <a:rPr lang="en-US"/>
            <a:t>Location: Bangalore, India </a:t>
          </a:r>
        </a:p>
      </dgm:t>
    </dgm:pt>
    <dgm:pt modelId="{0A61DEDB-43A5-4F94-ABDE-40E5DAFA8EAB}" type="parTrans" cxnId="{EA7ADFBA-BC0C-4523-A7FC-B029682EE20C}">
      <dgm:prSet/>
      <dgm:spPr/>
      <dgm:t>
        <a:bodyPr/>
        <a:lstStyle/>
        <a:p>
          <a:endParaRPr lang="en-US"/>
        </a:p>
      </dgm:t>
    </dgm:pt>
    <dgm:pt modelId="{E5280FE3-69CF-46DE-9A53-89FFB016B44E}" type="sibTrans" cxnId="{EA7ADFBA-BC0C-4523-A7FC-B029682EE20C}">
      <dgm:prSet/>
      <dgm:spPr/>
      <dgm:t>
        <a:bodyPr/>
        <a:lstStyle/>
        <a:p>
          <a:endParaRPr lang="en-US"/>
        </a:p>
      </dgm:t>
    </dgm:pt>
    <dgm:pt modelId="{0278E1D1-E8E0-40FE-92AF-2C31770E7DAD}" type="pres">
      <dgm:prSet presAssocID="{3E7F1C35-5390-4C69-8AFA-4E9BC88DC7C6}" presName="root" presStyleCnt="0">
        <dgm:presLayoutVars>
          <dgm:dir/>
          <dgm:resizeHandles val="exact"/>
        </dgm:presLayoutVars>
      </dgm:prSet>
      <dgm:spPr/>
    </dgm:pt>
    <dgm:pt modelId="{3D45AA09-1DE1-441E-8AA8-5B8C7B69B522}" type="pres">
      <dgm:prSet presAssocID="{E4294DCE-3F54-4A58-9467-CF9BC5EB3C1E}" presName="compNode" presStyleCnt="0"/>
      <dgm:spPr/>
    </dgm:pt>
    <dgm:pt modelId="{4DD8529E-B153-4ACE-AF61-83B708328489}" type="pres">
      <dgm:prSet presAssocID="{E4294DCE-3F54-4A58-9467-CF9BC5EB3C1E}" presName="bgRect" presStyleLbl="bgShp" presStyleIdx="0" presStyleCnt="4"/>
      <dgm:spPr/>
    </dgm:pt>
    <dgm:pt modelId="{CA46D2B1-5522-4430-9718-46BB0238C06B}" type="pres">
      <dgm:prSet presAssocID="{E4294DCE-3F54-4A58-9467-CF9BC5EB3C1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6CF2E05-1A72-48CA-9983-96A888943014}" type="pres">
      <dgm:prSet presAssocID="{E4294DCE-3F54-4A58-9467-CF9BC5EB3C1E}" presName="spaceRect" presStyleCnt="0"/>
      <dgm:spPr/>
    </dgm:pt>
    <dgm:pt modelId="{0962ADDF-286C-44DB-B038-4A606F7C9444}" type="pres">
      <dgm:prSet presAssocID="{E4294DCE-3F54-4A58-9467-CF9BC5EB3C1E}" presName="parTx" presStyleLbl="revTx" presStyleIdx="0" presStyleCnt="4">
        <dgm:presLayoutVars>
          <dgm:chMax val="0"/>
          <dgm:chPref val="0"/>
        </dgm:presLayoutVars>
      </dgm:prSet>
      <dgm:spPr/>
    </dgm:pt>
    <dgm:pt modelId="{AC1A7935-9C58-4C59-A202-E1136C628CD1}" type="pres">
      <dgm:prSet presAssocID="{5C1B0873-3F80-4DCB-8C81-4DED3A5179A5}" presName="sibTrans" presStyleCnt="0"/>
      <dgm:spPr/>
    </dgm:pt>
    <dgm:pt modelId="{253E5AD4-970C-429F-A206-DC4384D8B2D2}" type="pres">
      <dgm:prSet presAssocID="{7382A151-D433-4477-8C1D-CC4019B635B6}" presName="compNode" presStyleCnt="0"/>
      <dgm:spPr/>
    </dgm:pt>
    <dgm:pt modelId="{A86EF1E0-88CE-45A4-A512-7D20F39F1B08}" type="pres">
      <dgm:prSet presAssocID="{7382A151-D433-4477-8C1D-CC4019B635B6}" presName="bgRect" presStyleLbl="bgShp" presStyleIdx="1" presStyleCnt="4"/>
      <dgm:spPr/>
    </dgm:pt>
    <dgm:pt modelId="{3D8118D9-84E5-41D2-8D88-7520E3E33375}" type="pres">
      <dgm:prSet presAssocID="{7382A151-D433-4477-8C1D-CC4019B635B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59211F08-4DF2-441F-A1F3-5F52751C3599}" type="pres">
      <dgm:prSet presAssocID="{7382A151-D433-4477-8C1D-CC4019B635B6}" presName="spaceRect" presStyleCnt="0"/>
      <dgm:spPr/>
    </dgm:pt>
    <dgm:pt modelId="{96ABB4EB-E50C-4A2C-AC31-8AD083282573}" type="pres">
      <dgm:prSet presAssocID="{7382A151-D433-4477-8C1D-CC4019B635B6}" presName="parTx" presStyleLbl="revTx" presStyleIdx="1" presStyleCnt="4">
        <dgm:presLayoutVars>
          <dgm:chMax val="0"/>
          <dgm:chPref val="0"/>
        </dgm:presLayoutVars>
      </dgm:prSet>
      <dgm:spPr/>
    </dgm:pt>
    <dgm:pt modelId="{D870F939-54D9-4A98-9458-FBE6DD230DB5}" type="pres">
      <dgm:prSet presAssocID="{191B8F8A-4EA4-4FAE-A704-24AF3ECEDCF9}" presName="sibTrans" presStyleCnt="0"/>
      <dgm:spPr/>
    </dgm:pt>
    <dgm:pt modelId="{F284BC20-C98C-4A70-B75F-4B443943A9FA}" type="pres">
      <dgm:prSet presAssocID="{030D8665-37B3-4CEE-A084-24117080FE31}" presName="compNode" presStyleCnt="0"/>
      <dgm:spPr/>
    </dgm:pt>
    <dgm:pt modelId="{4B263F9C-D1E7-4E73-A9FF-F6BD45E18BD3}" type="pres">
      <dgm:prSet presAssocID="{030D8665-37B3-4CEE-A084-24117080FE31}" presName="bgRect" presStyleLbl="bgShp" presStyleIdx="2" presStyleCnt="4"/>
      <dgm:spPr/>
    </dgm:pt>
    <dgm:pt modelId="{65C0FFB2-F237-4FDA-AF04-A1E7BC2FBF62}" type="pres">
      <dgm:prSet presAssocID="{030D8665-37B3-4CEE-A084-24117080FE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282CE07-DDD1-4B13-B20E-B4FBD0BF4315}" type="pres">
      <dgm:prSet presAssocID="{030D8665-37B3-4CEE-A084-24117080FE31}" presName="spaceRect" presStyleCnt="0"/>
      <dgm:spPr/>
    </dgm:pt>
    <dgm:pt modelId="{1DD33FA8-5494-4E67-94C0-F431B85CB302}" type="pres">
      <dgm:prSet presAssocID="{030D8665-37B3-4CEE-A084-24117080FE31}" presName="parTx" presStyleLbl="revTx" presStyleIdx="2" presStyleCnt="4">
        <dgm:presLayoutVars>
          <dgm:chMax val="0"/>
          <dgm:chPref val="0"/>
        </dgm:presLayoutVars>
      </dgm:prSet>
      <dgm:spPr/>
    </dgm:pt>
    <dgm:pt modelId="{E13F7026-1398-4A62-8CA5-57E42A89C594}" type="pres">
      <dgm:prSet presAssocID="{16495FD5-5E7F-4313-8B14-AD17B484B883}" presName="sibTrans" presStyleCnt="0"/>
      <dgm:spPr/>
    </dgm:pt>
    <dgm:pt modelId="{F3D716F0-8CF2-42D1-BFAA-13D9C81C0E52}" type="pres">
      <dgm:prSet presAssocID="{A6F7AA0A-D626-4B84-A8A2-D4FF7B42A52E}" presName="compNode" presStyleCnt="0"/>
      <dgm:spPr/>
    </dgm:pt>
    <dgm:pt modelId="{C7035996-2B6D-48CE-8EF6-4A2771CA856C}" type="pres">
      <dgm:prSet presAssocID="{A6F7AA0A-D626-4B84-A8A2-D4FF7B42A52E}" presName="bgRect" presStyleLbl="bgShp" presStyleIdx="3" presStyleCnt="4"/>
      <dgm:spPr/>
    </dgm:pt>
    <dgm:pt modelId="{9364D931-54C3-4BCD-81A4-03E7249C5748}" type="pres">
      <dgm:prSet presAssocID="{A6F7AA0A-D626-4B84-A8A2-D4FF7B42A52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03B2A7EF-02CD-43C7-8829-8E10852B99DC}" type="pres">
      <dgm:prSet presAssocID="{A6F7AA0A-D626-4B84-A8A2-D4FF7B42A52E}" presName="spaceRect" presStyleCnt="0"/>
      <dgm:spPr/>
    </dgm:pt>
    <dgm:pt modelId="{2D105C9D-A756-4CC7-923F-945B21CDBC16}" type="pres">
      <dgm:prSet presAssocID="{A6F7AA0A-D626-4B84-A8A2-D4FF7B42A52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06ED622-7E2F-487A-8E47-FB9DEC18C9BB}" srcId="{3E7F1C35-5390-4C69-8AFA-4E9BC88DC7C6}" destId="{E4294DCE-3F54-4A58-9467-CF9BC5EB3C1E}" srcOrd="0" destOrd="0" parTransId="{82E492EF-BFA5-448F-BC3F-4EB3AFC8986B}" sibTransId="{5C1B0873-3F80-4DCB-8C81-4DED3A5179A5}"/>
    <dgm:cxn modelId="{751A1E32-E365-490C-A8C9-CC7F468CAE37}" srcId="{3E7F1C35-5390-4C69-8AFA-4E9BC88DC7C6}" destId="{030D8665-37B3-4CEE-A084-24117080FE31}" srcOrd="2" destOrd="0" parTransId="{F3C5E5A3-05C3-42C8-B781-5E128A431441}" sibTransId="{16495FD5-5E7F-4313-8B14-AD17B484B883}"/>
    <dgm:cxn modelId="{09EC4840-903C-475B-8DC3-2DDA2676036F}" srcId="{3E7F1C35-5390-4C69-8AFA-4E9BC88DC7C6}" destId="{7382A151-D433-4477-8C1D-CC4019B635B6}" srcOrd="1" destOrd="0" parTransId="{0B9D7FBC-46D4-40D2-9EC0-FB100CD2EB69}" sibTransId="{191B8F8A-4EA4-4FAE-A704-24AF3ECEDCF9}"/>
    <dgm:cxn modelId="{AE6CD99C-69D0-460B-BAB2-3FD9A401AE9F}" type="presOf" srcId="{A6F7AA0A-D626-4B84-A8A2-D4FF7B42A52E}" destId="{2D105C9D-A756-4CC7-923F-945B21CDBC16}" srcOrd="0" destOrd="0" presId="urn:microsoft.com/office/officeart/2018/2/layout/IconVerticalSolidList"/>
    <dgm:cxn modelId="{C72776AD-ABC7-4126-9095-30D384C0E918}" type="presOf" srcId="{3E7F1C35-5390-4C69-8AFA-4E9BC88DC7C6}" destId="{0278E1D1-E8E0-40FE-92AF-2C31770E7DAD}" srcOrd="0" destOrd="0" presId="urn:microsoft.com/office/officeart/2018/2/layout/IconVerticalSolidList"/>
    <dgm:cxn modelId="{EA7ADFBA-BC0C-4523-A7FC-B029682EE20C}" srcId="{3E7F1C35-5390-4C69-8AFA-4E9BC88DC7C6}" destId="{A6F7AA0A-D626-4B84-A8A2-D4FF7B42A52E}" srcOrd="3" destOrd="0" parTransId="{0A61DEDB-43A5-4F94-ABDE-40E5DAFA8EAB}" sibTransId="{E5280FE3-69CF-46DE-9A53-89FFB016B44E}"/>
    <dgm:cxn modelId="{F04608BF-B92F-4F07-ABE2-281363B79A51}" type="presOf" srcId="{7382A151-D433-4477-8C1D-CC4019B635B6}" destId="{96ABB4EB-E50C-4A2C-AC31-8AD083282573}" srcOrd="0" destOrd="0" presId="urn:microsoft.com/office/officeart/2018/2/layout/IconVerticalSolidList"/>
    <dgm:cxn modelId="{EACDA1E7-DBF4-430E-B781-B469244CE9A2}" type="presOf" srcId="{030D8665-37B3-4CEE-A084-24117080FE31}" destId="{1DD33FA8-5494-4E67-94C0-F431B85CB302}" srcOrd="0" destOrd="0" presId="urn:microsoft.com/office/officeart/2018/2/layout/IconVerticalSolidList"/>
    <dgm:cxn modelId="{44F756F9-89E8-4F17-8039-22E0EFD9B8B6}" type="presOf" srcId="{E4294DCE-3F54-4A58-9467-CF9BC5EB3C1E}" destId="{0962ADDF-286C-44DB-B038-4A606F7C9444}" srcOrd="0" destOrd="0" presId="urn:microsoft.com/office/officeart/2018/2/layout/IconVerticalSolidList"/>
    <dgm:cxn modelId="{AC66C203-B065-4DC3-9D65-72AFD15BB6B8}" type="presParOf" srcId="{0278E1D1-E8E0-40FE-92AF-2C31770E7DAD}" destId="{3D45AA09-1DE1-441E-8AA8-5B8C7B69B522}" srcOrd="0" destOrd="0" presId="urn:microsoft.com/office/officeart/2018/2/layout/IconVerticalSolidList"/>
    <dgm:cxn modelId="{B75BF865-E948-4EFE-9492-FD9E03CCF491}" type="presParOf" srcId="{3D45AA09-1DE1-441E-8AA8-5B8C7B69B522}" destId="{4DD8529E-B153-4ACE-AF61-83B708328489}" srcOrd="0" destOrd="0" presId="urn:microsoft.com/office/officeart/2018/2/layout/IconVerticalSolidList"/>
    <dgm:cxn modelId="{B7493F22-153E-4C7E-B4AB-0D32E87F964A}" type="presParOf" srcId="{3D45AA09-1DE1-441E-8AA8-5B8C7B69B522}" destId="{CA46D2B1-5522-4430-9718-46BB0238C06B}" srcOrd="1" destOrd="0" presId="urn:microsoft.com/office/officeart/2018/2/layout/IconVerticalSolidList"/>
    <dgm:cxn modelId="{63E7EA40-BEF9-4FC5-AEC3-D63BC1BF9B86}" type="presParOf" srcId="{3D45AA09-1DE1-441E-8AA8-5B8C7B69B522}" destId="{66CF2E05-1A72-48CA-9983-96A888943014}" srcOrd="2" destOrd="0" presId="urn:microsoft.com/office/officeart/2018/2/layout/IconVerticalSolidList"/>
    <dgm:cxn modelId="{217CDACD-5D00-438C-B4D9-D1C32C87709F}" type="presParOf" srcId="{3D45AA09-1DE1-441E-8AA8-5B8C7B69B522}" destId="{0962ADDF-286C-44DB-B038-4A606F7C9444}" srcOrd="3" destOrd="0" presId="urn:microsoft.com/office/officeart/2018/2/layout/IconVerticalSolidList"/>
    <dgm:cxn modelId="{7F5CB7C5-1C59-44A5-AF07-171E512921F4}" type="presParOf" srcId="{0278E1D1-E8E0-40FE-92AF-2C31770E7DAD}" destId="{AC1A7935-9C58-4C59-A202-E1136C628CD1}" srcOrd="1" destOrd="0" presId="urn:microsoft.com/office/officeart/2018/2/layout/IconVerticalSolidList"/>
    <dgm:cxn modelId="{9597DF8F-8DB3-4F08-A6DB-1D2D301CBA8E}" type="presParOf" srcId="{0278E1D1-E8E0-40FE-92AF-2C31770E7DAD}" destId="{253E5AD4-970C-429F-A206-DC4384D8B2D2}" srcOrd="2" destOrd="0" presId="urn:microsoft.com/office/officeart/2018/2/layout/IconVerticalSolidList"/>
    <dgm:cxn modelId="{350F3AAD-DA63-4075-9E12-6CCB80717D10}" type="presParOf" srcId="{253E5AD4-970C-429F-A206-DC4384D8B2D2}" destId="{A86EF1E0-88CE-45A4-A512-7D20F39F1B08}" srcOrd="0" destOrd="0" presId="urn:microsoft.com/office/officeart/2018/2/layout/IconVerticalSolidList"/>
    <dgm:cxn modelId="{601184C3-BD0F-40E3-9D6C-E1229961FE0E}" type="presParOf" srcId="{253E5AD4-970C-429F-A206-DC4384D8B2D2}" destId="{3D8118D9-84E5-41D2-8D88-7520E3E33375}" srcOrd="1" destOrd="0" presId="urn:microsoft.com/office/officeart/2018/2/layout/IconVerticalSolidList"/>
    <dgm:cxn modelId="{9A5CA7BC-F899-4A32-9420-3841A9710C1E}" type="presParOf" srcId="{253E5AD4-970C-429F-A206-DC4384D8B2D2}" destId="{59211F08-4DF2-441F-A1F3-5F52751C3599}" srcOrd="2" destOrd="0" presId="urn:microsoft.com/office/officeart/2018/2/layout/IconVerticalSolidList"/>
    <dgm:cxn modelId="{A818C3DB-A47E-4A74-8B16-278464CD5156}" type="presParOf" srcId="{253E5AD4-970C-429F-A206-DC4384D8B2D2}" destId="{96ABB4EB-E50C-4A2C-AC31-8AD083282573}" srcOrd="3" destOrd="0" presId="urn:microsoft.com/office/officeart/2018/2/layout/IconVerticalSolidList"/>
    <dgm:cxn modelId="{4B96B937-C20A-4D46-A54C-F02D0D3D35C0}" type="presParOf" srcId="{0278E1D1-E8E0-40FE-92AF-2C31770E7DAD}" destId="{D870F939-54D9-4A98-9458-FBE6DD230DB5}" srcOrd="3" destOrd="0" presId="urn:microsoft.com/office/officeart/2018/2/layout/IconVerticalSolidList"/>
    <dgm:cxn modelId="{6B60B8D7-51C5-48A3-A41C-204FBDB2D5C5}" type="presParOf" srcId="{0278E1D1-E8E0-40FE-92AF-2C31770E7DAD}" destId="{F284BC20-C98C-4A70-B75F-4B443943A9FA}" srcOrd="4" destOrd="0" presId="urn:microsoft.com/office/officeart/2018/2/layout/IconVerticalSolidList"/>
    <dgm:cxn modelId="{81F0FA02-7AF9-4AD0-8BA6-1952BC3E65F7}" type="presParOf" srcId="{F284BC20-C98C-4A70-B75F-4B443943A9FA}" destId="{4B263F9C-D1E7-4E73-A9FF-F6BD45E18BD3}" srcOrd="0" destOrd="0" presId="urn:microsoft.com/office/officeart/2018/2/layout/IconVerticalSolidList"/>
    <dgm:cxn modelId="{5C1DC608-8B21-4A49-BE07-A2BC1ED4A0C2}" type="presParOf" srcId="{F284BC20-C98C-4A70-B75F-4B443943A9FA}" destId="{65C0FFB2-F237-4FDA-AF04-A1E7BC2FBF62}" srcOrd="1" destOrd="0" presId="urn:microsoft.com/office/officeart/2018/2/layout/IconVerticalSolidList"/>
    <dgm:cxn modelId="{FEECBCF9-46D3-4FB5-BE7B-671F2FFED03C}" type="presParOf" srcId="{F284BC20-C98C-4A70-B75F-4B443943A9FA}" destId="{6282CE07-DDD1-4B13-B20E-B4FBD0BF4315}" srcOrd="2" destOrd="0" presId="urn:microsoft.com/office/officeart/2018/2/layout/IconVerticalSolidList"/>
    <dgm:cxn modelId="{3EFF924A-6CE6-4E6C-ADBE-C5B5DA9BEB42}" type="presParOf" srcId="{F284BC20-C98C-4A70-B75F-4B443943A9FA}" destId="{1DD33FA8-5494-4E67-94C0-F431B85CB302}" srcOrd="3" destOrd="0" presId="urn:microsoft.com/office/officeart/2018/2/layout/IconVerticalSolidList"/>
    <dgm:cxn modelId="{6DE796D2-9209-4B08-9903-6EF55C3B4778}" type="presParOf" srcId="{0278E1D1-E8E0-40FE-92AF-2C31770E7DAD}" destId="{E13F7026-1398-4A62-8CA5-57E42A89C594}" srcOrd="5" destOrd="0" presId="urn:microsoft.com/office/officeart/2018/2/layout/IconVerticalSolidList"/>
    <dgm:cxn modelId="{A1FAEFFF-5225-4A89-AAB3-CD912167ED2F}" type="presParOf" srcId="{0278E1D1-E8E0-40FE-92AF-2C31770E7DAD}" destId="{F3D716F0-8CF2-42D1-BFAA-13D9C81C0E52}" srcOrd="6" destOrd="0" presId="urn:microsoft.com/office/officeart/2018/2/layout/IconVerticalSolidList"/>
    <dgm:cxn modelId="{291DC6E6-1CFE-4A3F-BE77-6B682E78150C}" type="presParOf" srcId="{F3D716F0-8CF2-42D1-BFAA-13D9C81C0E52}" destId="{C7035996-2B6D-48CE-8EF6-4A2771CA856C}" srcOrd="0" destOrd="0" presId="urn:microsoft.com/office/officeart/2018/2/layout/IconVerticalSolidList"/>
    <dgm:cxn modelId="{81F4E247-9198-4916-9FF8-0E2D195FEE79}" type="presParOf" srcId="{F3D716F0-8CF2-42D1-BFAA-13D9C81C0E52}" destId="{9364D931-54C3-4BCD-81A4-03E7249C5748}" srcOrd="1" destOrd="0" presId="urn:microsoft.com/office/officeart/2018/2/layout/IconVerticalSolidList"/>
    <dgm:cxn modelId="{B52693D0-7812-4C04-A91A-889D0D8B87DE}" type="presParOf" srcId="{F3D716F0-8CF2-42D1-BFAA-13D9C81C0E52}" destId="{03B2A7EF-02CD-43C7-8829-8E10852B99DC}" srcOrd="2" destOrd="0" presId="urn:microsoft.com/office/officeart/2018/2/layout/IconVerticalSolidList"/>
    <dgm:cxn modelId="{E0B62AE1-772F-4E14-BABA-EC477B472939}" type="presParOf" srcId="{F3D716F0-8CF2-42D1-BFAA-13D9C81C0E52}" destId="{2D105C9D-A756-4CC7-923F-945B21CDBC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79106B-1438-4F6F-9CC2-9EA81882E20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B8D8B3E-4923-4702-A330-C4512D97CCF0}">
      <dgm:prSet/>
      <dgm:spPr/>
      <dgm:t>
        <a:bodyPr/>
        <a:lstStyle/>
        <a:p>
          <a:r>
            <a:rPr lang="en-US"/>
            <a:t>What is Model Context Protocol(MCP) ?</a:t>
          </a:r>
        </a:p>
      </dgm:t>
    </dgm:pt>
    <dgm:pt modelId="{47644528-9D1A-4A51-9701-0513D8BAB530}" type="parTrans" cxnId="{68C1281F-DA20-4192-9B66-4387FB76D7B5}">
      <dgm:prSet/>
      <dgm:spPr/>
      <dgm:t>
        <a:bodyPr/>
        <a:lstStyle/>
        <a:p>
          <a:endParaRPr lang="en-US"/>
        </a:p>
      </dgm:t>
    </dgm:pt>
    <dgm:pt modelId="{4CAD1892-4417-44CD-BF3F-C5CB0B291100}" type="sibTrans" cxnId="{68C1281F-DA20-4192-9B66-4387FB76D7B5}">
      <dgm:prSet/>
      <dgm:spPr/>
      <dgm:t>
        <a:bodyPr/>
        <a:lstStyle/>
        <a:p>
          <a:endParaRPr lang="en-US"/>
        </a:p>
      </dgm:t>
    </dgm:pt>
    <dgm:pt modelId="{68D254D3-5621-49B1-8D46-498D59644117}">
      <dgm:prSet/>
      <dgm:spPr/>
      <dgm:t>
        <a:bodyPr/>
        <a:lstStyle/>
        <a:p>
          <a:r>
            <a:rPr lang="en-US"/>
            <a:t>Why do we need MCP?</a:t>
          </a:r>
        </a:p>
      </dgm:t>
    </dgm:pt>
    <dgm:pt modelId="{AC61B9E5-B2BB-42BE-93D1-4D4E2FF19809}" type="parTrans" cxnId="{6634BED9-69CB-4EF8-B5EA-A98F048AC949}">
      <dgm:prSet/>
      <dgm:spPr/>
      <dgm:t>
        <a:bodyPr/>
        <a:lstStyle/>
        <a:p>
          <a:endParaRPr lang="en-US"/>
        </a:p>
      </dgm:t>
    </dgm:pt>
    <dgm:pt modelId="{E6EE7EB8-1EA2-4E68-B11E-2EFDAF2771F9}" type="sibTrans" cxnId="{6634BED9-69CB-4EF8-B5EA-A98F048AC949}">
      <dgm:prSet/>
      <dgm:spPr/>
      <dgm:t>
        <a:bodyPr/>
        <a:lstStyle/>
        <a:p>
          <a:endParaRPr lang="en-US"/>
        </a:p>
      </dgm:t>
    </dgm:pt>
    <dgm:pt modelId="{195EB00B-5BF7-4019-BAB4-8EF1BBA227A0}">
      <dgm:prSet/>
      <dgm:spPr/>
      <dgm:t>
        <a:bodyPr/>
        <a:lstStyle/>
        <a:p>
          <a:r>
            <a:rPr lang="en-US"/>
            <a:t>Architecture of MCP?</a:t>
          </a:r>
        </a:p>
      </dgm:t>
    </dgm:pt>
    <dgm:pt modelId="{4C6BE594-755C-4A87-838C-3E10F260AC5E}" type="parTrans" cxnId="{BECA802A-451D-4161-98E9-A1FBA07BA2B0}">
      <dgm:prSet/>
      <dgm:spPr/>
      <dgm:t>
        <a:bodyPr/>
        <a:lstStyle/>
        <a:p>
          <a:endParaRPr lang="en-US"/>
        </a:p>
      </dgm:t>
    </dgm:pt>
    <dgm:pt modelId="{4E01AFD3-C95D-4491-A25A-249D3557376D}" type="sibTrans" cxnId="{BECA802A-451D-4161-98E9-A1FBA07BA2B0}">
      <dgm:prSet/>
      <dgm:spPr/>
      <dgm:t>
        <a:bodyPr/>
        <a:lstStyle/>
        <a:p>
          <a:endParaRPr lang="en-US"/>
        </a:p>
      </dgm:t>
    </dgm:pt>
    <dgm:pt modelId="{86FAAA65-670A-4348-992B-1BFD0304D846}">
      <dgm:prSet/>
      <dgm:spPr/>
      <dgm:t>
        <a:bodyPr/>
        <a:lstStyle/>
        <a:p>
          <a:r>
            <a:rPr lang="en-US" dirty="0"/>
            <a:t>How MCP works ?</a:t>
          </a:r>
        </a:p>
      </dgm:t>
    </dgm:pt>
    <dgm:pt modelId="{882A0F7A-1CF2-484D-BAB1-CC87F5E14CA3}" type="parTrans" cxnId="{CD3C5752-0A0B-4A8F-ADC1-68F95F1BDD0C}">
      <dgm:prSet/>
      <dgm:spPr/>
      <dgm:t>
        <a:bodyPr/>
        <a:lstStyle/>
        <a:p>
          <a:endParaRPr lang="en-US"/>
        </a:p>
      </dgm:t>
    </dgm:pt>
    <dgm:pt modelId="{A7DA0381-4511-4297-BBDB-894823C16EB3}" type="sibTrans" cxnId="{CD3C5752-0A0B-4A8F-ADC1-68F95F1BDD0C}">
      <dgm:prSet/>
      <dgm:spPr/>
      <dgm:t>
        <a:bodyPr/>
        <a:lstStyle/>
        <a:p>
          <a:endParaRPr lang="en-US"/>
        </a:p>
      </dgm:t>
    </dgm:pt>
    <dgm:pt modelId="{35A21B7D-3103-43DC-B0A2-5FF4EA29F605}">
      <dgm:prSet/>
      <dgm:spPr/>
      <dgm:t>
        <a:bodyPr/>
        <a:lstStyle/>
        <a:p>
          <a:r>
            <a:rPr lang="en-US"/>
            <a:t>Integrate external MCP with Github Copilot</a:t>
          </a:r>
        </a:p>
      </dgm:t>
    </dgm:pt>
    <dgm:pt modelId="{BF66BC97-0D0B-423D-86DC-8BEAD8A20596}" type="parTrans" cxnId="{32FCE55E-2D1B-4A71-9B5E-BEC785FB1301}">
      <dgm:prSet/>
      <dgm:spPr/>
      <dgm:t>
        <a:bodyPr/>
        <a:lstStyle/>
        <a:p>
          <a:endParaRPr lang="en-US"/>
        </a:p>
      </dgm:t>
    </dgm:pt>
    <dgm:pt modelId="{1F930926-9541-43E1-9F17-533A9C4B83A5}" type="sibTrans" cxnId="{32FCE55E-2D1B-4A71-9B5E-BEC785FB1301}">
      <dgm:prSet/>
      <dgm:spPr/>
      <dgm:t>
        <a:bodyPr/>
        <a:lstStyle/>
        <a:p>
          <a:endParaRPr lang="en-US"/>
        </a:p>
      </dgm:t>
    </dgm:pt>
    <dgm:pt modelId="{FF7B2C3D-90E9-4235-A291-933E7D9168BF}">
      <dgm:prSet/>
      <dgm:spPr/>
      <dgm:t>
        <a:bodyPr/>
        <a:lstStyle/>
        <a:p>
          <a:r>
            <a:rPr lang="en-IN"/>
            <a:t>Building MCP server in C#</a:t>
          </a:r>
          <a:endParaRPr lang="en-US"/>
        </a:p>
      </dgm:t>
    </dgm:pt>
    <dgm:pt modelId="{71902351-5AFC-4204-8A0E-B637EC06CFD9}" type="parTrans" cxnId="{3C932AB0-D87B-45BC-AF9F-C3FFEEE6965F}">
      <dgm:prSet/>
      <dgm:spPr/>
      <dgm:t>
        <a:bodyPr/>
        <a:lstStyle/>
        <a:p>
          <a:endParaRPr lang="en-US"/>
        </a:p>
      </dgm:t>
    </dgm:pt>
    <dgm:pt modelId="{DDB2F87C-D8AE-415B-A153-FBF1DE9BFD05}" type="sibTrans" cxnId="{3C932AB0-D87B-45BC-AF9F-C3FFEEE6965F}">
      <dgm:prSet/>
      <dgm:spPr/>
      <dgm:t>
        <a:bodyPr/>
        <a:lstStyle/>
        <a:p>
          <a:endParaRPr lang="en-US"/>
        </a:p>
      </dgm:t>
    </dgm:pt>
    <dgm:pt modelId="{975B9CDC-6A93-475A-B308-372A5F6E7A30}" type="pres">
      <dgm:prSet presAssocID="{DE79106B-1438-4F6F-9CC2-9EA81882E20A}" presName="vert0" presStyleCnt="0">
        <dgm:presLayoutVars>
          <dgm:dir/>
          <dgm:animOne val="branch"/>
          <dgm:animLvl val="lvl"/>
        </dgm:presLayoutVars>
      </dgm:prSet>
      <dgm:spPr/>
    </dgm:pt>
    <dgm:pt modelId="{9D93FE27-8C6F-4E1D-AAD5-547AF7B8F390}" type="pres">
      <dgm:prSet presAssocID="{DB8D8B3E-4923-4702-A330-C4512D97CCF0}" presName="thickLine" presStyleLbl="alignNode1" presStyleIdx="0" presStyleCnt="6"/>
      <dgm:spPr/>
    </dgm:pt>
    <dgm:pt modelId="{490FA958-1C96-45E8-9F1A-A51377ADDA68}" type="pres">
      <dgm:prSet presAssocID="{DB8D8B3E-4923-4702-A330-C4512D97CCF0}" presName="horz1" presStyleCnt="0"/>
      <dgm:spPr/>
    </dgm:pt>
    <dgm:pt modelId="{1BF13FFF-35F2-4DDA-84E2-59CD9F9E1634}" type="pres">
      <dgm:prSet presAssocID="{DB8D8B3E-4923-4702-A330-C4512D97CCF0}" presName="tx1" presStyleLbl="revTx" presStyleIdx="0" presStyleCnt="6"/>
      <dgm:spPr/>
    </dgm:pt>
    <dgm:pt modelId="{0C2F2AB8-9566-4C74-A09E-2CCE4D5B0ABF}" type="pres">
      <dgm:prSet presAssocID="{DB8D8B3E-4923-4702-A330-C4512D97CCF0}" presName="vert1" presStyleCnt="0"/>
      <dgm:spPr/>
    </dgm:pt>
    <dgm:pt modelId="{2C984F44-87DE-458E-813A-9C39CC1E03FA}" type="pres">
      <dgm:prSet presAssocID="{68D254D3-5621-49B1-8D46-498D59644117}" presName="thickLine" presStyleLbl="alignNode1" presStyleIdx="1" presStyleCnt="6"/>
      <dgm:spPr/>
    </dgm:pt>
    <dgm:pt modelId="{0877EF3B-7F57-4B84-955A-8F6ADC9E884E}" type="pres">
      <dgm:prSet presAssocID="{68D254D3-5621-49B1-8D46-498D59644117}" presName="horz1" presStyleCnt="0"/>
      <dgm:spPr/>
    </dgm:pt>
    <dgm:pt modelId="{A659C951-6B2E-40DF-BED2-FAA607B7C190}" type="pres">
      <dgm:prSet presAssocID="{68D254D3-5621-49B1-8D46-498D59644117}" presName="tx1" presStyleLbl="revTx" presStyleIdx="1" presStyleCnt="6"/>
      <dgm:spPr/>
    </dgm:pt>
    <dgm:pt modelId="{442ACA7D-77D2-46E1-9333-10B6A4E2217C}" type="pres">
      <dgm:prSet presAssocID="{68D254D3-5621-49B1-8D46-498D59644117}" presName="vert1" presStyleCnt="0"/>
      <dgm:spPr/>
    </dgm:pt>
    <dgm:pt modelId="{E440A388-57CD-4568-92F7-A904EDE5C915}" type="pres">
      <dgm:prSet presAssocID="{195EB00B-5BF7-4019-BAB4-8EF1BBA227A0}" presName="thickLine" presStyleLbl="alignNode1" presStyleIdx="2" presStyleCnt="6"/>
      <dgm:spPr/>
    </dgm:pt>
    <dgm:pt modelId="{C5519415-C06D-4A57-8D69-648B8505E720}" type="pres">
      <dgm:prSet presAssocID="{195EB00B-5BF7-4019-BAB4-8EF1BBA227A0}" presName="horz1" presStyleCnt="0"/>
      <dgm:spPr/>
    </dgm:pt>
    <dgm:pt modelId="{7C3FA828-2E49-4C9F-A55E-3DC8562325B8}" type="pres">
      <dgm:prSet presAssocID="{195EB00B-5BF7-4019-BAB4-8EF1BBA227A0}" presName="tx1" presStyleLbl="revTx" presStyleIdx="2" presStyleCnt="6"/>
      <dgm:spPr/>
    </dgm:pt>
    <dgm:pt modelId="{BBBACE20-BEE6-4BFA-AAFA-FCD8AB4F60D1}" type="pres">
      <dgm:prSet presAssocID="{195EB00B-5BF7-4019-BAB4-8EF1BBA227A0}" presName="vert1" presStyleCnt="0"/>
      <dgm:spPr/>
    </dgm:pt>
    <dgm:pt modelId="{37E40326-3D7B-4385-944C-E2F2C05E6281}" type="pres">
      <dgm:prSet presAssocID="{86FAAA65-670A-4348-992B-1BFD0304D846}" presName="thickLine" presStyleLbl="alignNode1" presStyleIdx="3" presStyleCnt="6"/>
      <dgm:spPr/>
    </dgm:pt>
    <dgm:pt modelId="{15307185-4377-4ED7-8049-AA2A4D8165F8}" type="pres">
      <dgm:prSet presAssocID="{86FAAA65-670A-4348-992B-1BFD0304D846}" presName="horz1" presStyleCnt="0"/>
      <dgm:spPr/>
    </dgm:pt>
    <dgm:pt modelId="{F53F6327-FFF2-450D-AE78-1FB15FE813BD}" type="pres">
      <dgm:prSet presAssocID="{86FAAA65-670A-4348-992B-1BFD0304D846}" presName="tx1" presStyleLbl="revTx" presStyleIdx="3" presStyleCnt="6"/>
      <dgm:spPr/>
    </dgm:pt>
    <dgm:pt modelId="{9E3F83BE-0BA3-4127-87DD-E4FD8214890D}" type="pres">
      <dgm:prSet presAssocID="{86FAAA65-670A-4348-992B-1BFD0304D846}" presName="vert1" presStyleCnt="0"/>
      <dgm:spPr/>
    </dgm:pt>
    <dgm:pt modelId="{AEFF8BEE-024A-4B28-BAEA-6D947CD785D7}" type="pres">
      <dgm:prSet presAssocID="{35A21B7D-3103-43DC-B0A2-5FF4EA29F605}" presName="thickLine" presStyleLbl="alignNode1" presStyleIdx="4" presStyleCnt="6"/>
      <dgm:spPr/>
    </dgm:pt>
    <dgm:pt modelId="{7FA7E199-0A35-4623-A2B9-92BFCC8EA461}" type="pres">
      <dgm:prSet presAssocID="{35A21B7D-3103-43DC-B0A2-5FF4EA29F605}" presName="horz1" presStyleCnt="0"/>
      <dgm:spPr/>
    </dgm:pt>
    <dgm:pt modelId="{45656FE8-8576-4CC6-B772-CF4B62B98F98}" type="pres">
      <dgm:prSet presAssocID="{35A21B7D-3103-43DC-B0A2-5FF4EA29F605}" presName="tx1" presStyleLbl="revTx" presStyleIdx="4" presStyleCnt="6"/>
      <dgm:spPr/>
    </dgm:pt>
    <dgm:pt modelId="{B8A3B43F-5334-4E4E-9EE4-FD46C428F390}" type="pres">
      <dgm:prSet presAssocID="{35A21B7D-3103-43DC-B0A2-5FF4EA29F605}" presName="vert1" presStyleCnt="0"/>
      <dgm:spPr/>
    </dgm:pt>
    <dgm:pt modelId="{2F3FD360-B3E5-4CD3-A896-C092944B9F93}" type="pres">
      <dgm:prSet presAssocID="{FF7B2C3D-90E9-4235-A291-933E7D9168BF}" presName="thickLine" presStyleLbl="alignNode1" presStyleIdx="5" presStyleCnt="6"/>
      <dgm:spPr/>
    </dgm:pt>
    <dgm:pt modelId="{08355B9B-A517-44E2-B927-31DBF11A244A}" type="pres">
      <dgm:prSet presAssocID="{FF7B2C3D-90E9-4235-A291-933E7D9168BF}" presName="horz1" presStyleCnt="0"/>
      <dgm:spPr/>
    </dgm:pt>
    <dgm:pt modelId="{C63E45E3-D57A-4DDC-8C86-D859B540C1F5}" type="pres">
      <dgm:prSet presAssocID="{FF7B2C3D-90E9-4235-A291-933E7D9168BF}" presName="tx1" presStyleLbl="revTx" presStyleIdx="5" presStyleCnt="6"/>
      <dgm:spPr/>
    </dgm:pt>
    <dgm:pt modelId="{7CE8C574-9404-436F-8FFC-5A3D832166A9}" type="pres">
      <dgm:prSet presAssocID="{FF7B2C3D-90E9-4235-A291-933E7D9168BF}" presName="vert1" presStyleCnt="0"/>
      <dgm:spPr/>
    </dgm:pt>
  </dgm:ptLst>
  <dgm:cxnLst>
    <dgm:cxn modelId="{FC01E411-308B-42BB-A33B-8C00B138A809}" type="presOf" srcId="{FF7B2C3D-90E9-4235-A291-933E7D9168BF}" destId="{C63E45E3-D57A-4DDC-8C86-D859B540C1F5}" srcOrd="0" destOrd="0" presId="urn:microsoft.com/office/officeart/2008/layout/LinedList"/>
    <dgm:cxn modelId="{68C1281F-DA20-4192-9B66-4387FB76D7B5}" srcId="{DE79106B-1438-4F6F-9CC2-9EA81882E20A}" destId="{DB8D8B3E-4923-4702-A330-C4512D97CCF0}" srcOrd="0" destOrd="0" parTransId="{47644528-9D1A-4A51-9701-0513D8BAB530}" sibTransId="{4CAD1892-4417-44CD-BF3F-C5CB0B291100}"/>
    <dgm:cxn modelId="{BECA802A-451D-4161-98E9-A1FBA07BA2B0}" srcId="{DE79106B-1438-4F6F-9CC2-9EA81882E20A}" destId="{195EB00B-5BF7-4019-BAB4-8EF1BBA227A0}" srcOrd="2" destOrd="0" parTransId="{4C6BE594-755C-4A87-838C-3E10F260AC5E}" sibTransId="{4E01AFD3-C95D-4491-A25A-249D3557376D}"/>
    <dgm:cxn modelId="{32FCE55E-2D1B-4A71-9B5E-BEC785FB1301}" srcId="{DE79106B-1438-4F6F-9CC2-9EA81882E20A}" destId="{35A21B7D-3103-43DC-B0A2-5FF4EA29F605}" srcOrd="4" destOrd="0" parTransId="{BF66BC97-0D0B-423D-86DC-8BEAD8A20596}" sibTransId="{1F930926-9541-43E1-9F17-533A9C4B83A5}"/>
    <dgm:cxn modelId="{603DAD62-6DD4-482D-9637-E5EF603F6B3D}" type="presOf" srcId="{195EB00B-5BF7-4019-BAB4-8EF1BBA227A0}" destId="{7C3FA828-2E49-4C9F-A55E-3DC8562325B8}" srcOrd="0" destOrd="0" presId="urn:microsoft.com/office/officeart/2008/layout/LinedList"/>
    <dgm:cxn modelId="{CD3C5752-0A0B-4A8F-ADC1-68F95F1BDD0C}" srcId="{DE79106B-1438-4F6F-9CC2-9EA81882E20A}" destId="{86FAAA65-670A-4348-992B-1BFD0304D846}" srcOrd="3" destOrd="0" parTransId="{882A0F7A-1CF2-484D-BAB1-CC87F5E14CA3}" sibTransId="{A7DA0381-4511-4297-BBDB-894823C16EB3}"/>
    <dgm:cxn modelId="{84D8437D-718F-47CD-9688-32FD2114B6C7}" type="presOf" srcId="{86FAAA65-670A-4348-992B-1BFD0304D846}" destId="{F53F6327-FFF2-450D-AE78-1FB15FE813BD}" srcOrd="0" destOrd="0" presId="urn:microsoft.com/office/officeart/2008/layout/LinedList"/>
    <dgm:cxn modelId="{7BB12FA0-95C5-4490-AB02-2D0364C5DAF2}" type="presOf" srcId="{DE79106B-1438-4F6F-9CC2-9EA81882E20A}" destId="{975B9CDC-6A93-475A-B308-372A5F6E7A30}" srcOrd="0" destOrd="0" presId="urn:microsoft.com/office/officeart/2008/layout/LinedList"/>
    <dgm:cxn modelId="{3C932AB0-D87B-45BC-AF9F-C3FFEEE6965F}" srcId="{DE79106B-1438-4F6F-9CC2-9EA81882E20A}" destId="{FF7B2C3D-90E9-4235-A291-933E7D9168BF}" srcOrd="5" destOrd="0" parTransId="{71902351-5AFC-4204-8A0E-B637EC06CFD9}" sibTransId="{DDB2F87C-D8AE-415B-A153-FBF1DE9BFD05}"/>
    <dgm:cxn modelId="{E5460CC0-05E3-47B7-AAAB-A693881D9BC8}" type="presOf" srcId="{68D254D3-5621-49B1-8D46-498D59644117}" destId="{A659C951-6B2E-40DF-BED2-FAA607B7C190}" srcOrd="0" destOrd="0" presId="urn:microsoft.com/office/officeart/2008/layout/LinedList"/>
    <dgm:cxn modelId="{F6AD0DC6-3B8B-4B13-9969-CD38D9303167}" type="presOf" srcId="{DB8D8B3E-4923-4702-A330-C4512D97CCF0}" destId="{1BF13FFF-35F2-4DDA-84E2-59CD9F9E1634}" srcOrd="0" destOrd="0" presId="urn:microsoft.com/office/officeart/2008/layout/LinedList"/>
    <dgm:cxn modelId="{6634BED9-69CB-4EF8-B5EA-A98F048AC949}" srcId="{DE79106B-1438-4F6F-9CC2-9EA81882E20A}" destId="{68D254D3-5621-49B1-8D46-498D59644117}" srcOrd="1" destOrd="0" parTransId="{AC61B9E5-B2BB-42BE-93D1-4D4E2FF19809}" sibTransId="{E6EE7EB8-1EA2-4E68-B11E-2EFDAF2771F9}"/>
    <dgm:cxn modelId="{CE6874F4-6AAF-490C-AFA9-4B1A617D299C}" type="presOf" srcId="{35A21B7D-3103-43DC-B0A2-5FF4EA29F605}" destId="{45656FE8-8576-4CC6-B772-CF4B62B98F98}" srcOrd="0" destOrd="0" presId="urn:microsoft.com/office/officeart/2008/layout/LinedList"/>
    <dgm:cxn modelId="{1813A241-C876-4A9E-8CB5-2A0F85ADA928}" type="presParOf" srcId="{975B9CDC-6A93-475A-B308-372A5F6E7A30}" destId="{9D93FE27-8C6F-4E1D-AAD5-547AF7B8F390}" srcOrd="0" destOrd="0" presId="urn:microsoft.com/office/officeart/2008/layout/LinedList"/>
    <dgm:cxn modelId="{26617EBF-4B42-45C0-BE30-EE02A032AB18}" type="presParOf" srcId="{975B9CDC-6A93-475A-B308-372A5F6E7A30}" destId="{490FA958-1C96-45E8-9F1A-A51377ADDA68}" srcOrd="1" destOrd="0" presId="urn:microsoft.com/office/officeart/2008/layout/LinedList"/>
    <dgm:cxn modelId="{163EC0DA-12E5-4115-9BFC-AC7D318BBCA0}" type="presParOf" srcId="{490FA958-1C96-45E8-9F1A-A51377ADDA68}" destId="{1BF13FFF-35F2-4DDA-84E2-59CD9F9E1634}" srcOrd="0" destOrd="0" presId="urn:microsoft.com/office/officeart/2008/layout/LinedList"/>
    <dgm:cxn modelId="{070D3B18-D376-42C7-A0CA-29D3AA38222A}" type="presParOf" srcId="{490FA958-1C96-45E8-9F1A-A51377ADDA68}" destId="{0C2F2AB8-9566-4C74-A09E-2CCE4D5B0ABF}" srcOrd="1" destOrd="0" presId="urn:microsoft.com/office/officeart/2008/layout/LinedList"/>
    <dgm:cxn modelId="{17DE068B-23EF-4608-8FFF-AC1C269C33F4}" type="presParOf" srcId="{975B9CDC-6A93-475A-B308-372A5F6E7A30}" destId="{2C984F44-87DE-458E-813A-9C39CC1E03FA}" srcOrd="2" destOrd="0" presId="urn:microsoft.com/office/officeart/2008/layout/LinedList"/>
    <dgm:cxn modelId="{DF78C048-709D-41B0-AD2D-B14470FED0FB}" type="presParOf" srcId="{975B9CDC-6A93-475A-B308-372A5F6E7A30}" destId="{0877EF3B-7F57-4B84-955A-8F6ADC9E884E}" srcOrd="3" destOrd="0" presId="urn:microsoft.com/office/officeart/2008/layout/LinedList"/>
    <dgm:cxn modelId="{3C05D081-DD82-4AB3-9834-E880C07C3A80}" type="presParOf" srcId="{0877EF3B-7F57-4B84-955A-8F6ADC9E884E}" destId="{A659C951-6B2E-40DF-BED2-FAA607B7C190}" srcOrd="0" destOrd="0" presId="urn:microsoft.com/office/officeart/2008/layout/LinedList"/>
    <dgm:cxn modelId="{40C0CA57-0947-44AA-815A-155D0FF862A5}" type="presParOf" srcId="{0877EF3B-7F57-4B84-955A-8F6ADC9E884E}" destId="{442ACA7D-77D2-46E1-9333-10B6A4E2217C}" srcOrd="1" destOrd="0" presId="urn:microsoft.com/office/officeart/2008/layout/LinedList"/>
    <dgm:cxn modelId="{C4B59401-B4B5-4834-8135-4ED65E3E728C}" type="presParOf" srcId="{975B9CDC-6A93-475A-B308-372A5F6E7A30}" destId="{E440A388-57CD-4568-92F7-A904EDE5C915}" srcOrd="4" destOrd="0" presId="urn:microsoft.com/office/officeart/2008/layout/LinedList"/>
    <dgm:cxn modelId="{7BACA30E-7826-465D-829C-C3F3663ACD42}" type="presParOf" srcId="{975B9CDC-6A93-475A-B308-372A5F6E7A30}" destId="{C5519415-C06D-4A57-8D69-648B8505E720}" srcOrd="5" destOrd="0" presId="urn:microsoft.com/office/officeart/2008/layout/LinedList"/>
    <dgm:cxn modelId="{F1A6274D-116A-4CA6-B5BA-38F60355195C}" type="presParOf" srcId="{C5519415-C06D-4A57-8D69-648B8505E720}" destId="{7C3FA828-2E49-4C9F-A55E-3DC8562325B8}" srcOrd="0" destOrd="0" presId="urn:microsoft.com/office/officeart/2008/layout/LinedList"/>
    <dgm:cxn modelId="{08006704-FC55-495E-B07D-DE2B19A7565A}" type="presParOf" srcId="{C5519415-C06D-4A57-8D69-648B8505E720}" destId="{BBBACE20-BEE6-4BFA-AAFA-FCD8AB4F60D1}" srcOrd="1" destOrd="0" presId="urn:microsoft.com/office/officeart/2008/layout/LinedList"/>
    <dgm:cxn modelId="{C0D2D91B-9103-4C29-84CC-0678D5FB8E56}" type="presParOf" srcId="{975B9CDC-6A93-475A-B308-372A5F6E7A30}" destId="{37E40326-3D7B-4385-944C-E2F2C05E6281}" srcOrd="6" destOrd="0" presId="urn:microsoft.com/office/officeart/2008/layout/LinedList"/>
    <dgm:cxn modelId="{6C9E2FD9-D9E4-4D4A-BB3B-7AAFC5652B08}" type="presParOf" srcId="{975B9CDC-6A93-475A-B308-372A5F6E7A30}" destId="{15307185-4377-4ED7-8049-AA2A4D8165F8}" srcOrd="7" destOrd="0" presId="urn:microsoft.com/office/officeart/2008/layout/LinedList"/>
    <dgm:cxn modelId="{D89DDD68-D024-4332-BCAE-39EE956B83B4}" type="presParOf" srcId="{15307185-4377-4ED7-8049-AA2A4D8165F8}" destId="{F53F6327-FFF2-450D-AE78-1FB15FE813BD}" srcOrd="0" destOrd="0" presId="urn:microsoft.com/office/officeart/2008/layout/LinedList"/>
    <dgm:cxn modelId="{C98C2641-24AD-45CE-A9DF-39738A146446}" type="presParOf" srcId="{15307185-4377-4ED7-8049-AA2A4D8165F8}" destId="{9E3F83BE-0BA3-4127-87DD-E4FD8214890D}" srcOrd="1" destOrd="0" presId="urn:microsoft.com/office/officeart/2008/layout/LinedList"/>
    <dgm:cxn modelId="{59AA82EC-EA76-4ADE-8219-BECC9D4406DE}" type="presParOf" srcId="{975B9CDC-6A93-475A-B308-372A5F6E7A30}" destId="{AEFF8BEE-024A-4B28-BAEA-6D947CD785D7}" srcOrd="8" destOrd="0" presId="urn:microsoft.com/office/officeart/2008/layout/LinedList"/>
    <dgm:cxn modelId="{73739DC9-0B0C-4844-97AC-C97736225ACC}" type="presParOf" srcId="{975B9CDC-6A93-475A-B308-372A5F6E7A30}" destId="{7FA7E199-0A35-4623-A2B9-92BFCC8EA461}" srcOrd="9" destOrd="0" presId="urn:microsoft.com/office/officeart/2008/layout/LinedList"/>
    <dgm:cxn modelId="{82A25B60-55D0-4188-AB0E-414A5E04E2AB}" type="presParOf" srcId="{7FA7E199-0A35-4623-A2B9-92BFCC8EA461}" destId="{45656FE8-8576-4CC6-B772-CF4B62B98F98}" srcOrd="0" destOrd="0" presId="urn:microsoft.com/office/officeart/2008/layout/LinedList"/>
    <dgm:cxn modelId="{BAFA6541-2BDC-4A02-99EF-D7DCADAE80A9}" type="presParOf" srcId="{7FA7E199-0A35-4623-A2B9-92BFCC8EA461}" destId="{B8A3B43F-5334-4E4E-9EE4-FD46C428F390}" srcOrd="1" destOrd="0" presId="urn:microsoft.com/office/officeart/2008/layout/LinedList"/>
    <dgm:cxn modelId="{A05394CF-8228-4244-83A1-545D922363F8}" type="presParOf" srcId="{975B9CDC-6A93-475A-B308-372A5F6E7A30}" destId="{2F3FD360-B3E5-4CD3-A896-C092944B9F93}" srcOrd="10" destOrd="0" presId="urn:microsoft.com/office/officeart/2008/layout/LinedList"/>
    <dgm:cxn modelId="{C561E234-F0A2-47C9-B23E-2D36A61F59AA}" type="presParOf" srcId="{975B9CDC-6A93-475A-B308-372A5F6E7A30}" destId="{08355B9B-A517-44E2-B927-31DBF11A244A}" srcOrd="11" destOrd="0" presId="urn:microsoft.com/office/officeart/2008/layout/LinedList"/>
    <dgm:cxn modelId="{0A5E23EA-ED35-40AF-A082-F593C25D8C10}" type="presParOf" srcId="{08355B9B-A517-44E2-B927-31DBF11A244A}" destId="{C63E45E3-D57A-4DDC-8C86-D859B540C1F5}" srcOrd="0" destOrd="0" presId="urn:microsoft.com/office/officeart/2008/layout/LinedList"/>
    <dgm:cxn modelId="{ED922E31-ABDE-43A0-BD33-970E6E7EEF90}" type="presParOf" srcId="{08355B9B-A517-44E2-B927-31DBF11A244A}" destId="{7CE8C574-9404-436F-8FFC-5A3D832166A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BBD01E-F763-4452-BA03-572224FB64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286EAA-DF8B-474D-90C3-654D60939385}">
      <dgm:prSet/>
      <dgm:spPr/>
      <dgm:t>
        <a:bodyPr/>
        <a:lstStyle/>
        <a:p>
          <a:r>
            <a:rPr lang="en-US" b="0" i="0"/>
            <a:t>MCP is a standard protocol for connecting applications to Large Language Models (LLMs).</a:t>
          </a:r>
          <a:endParaRPr lang="en-US"/>
        </a:p>
      </dgm:t>
    </dgm:pt>
    <dgm:pt modelId="{C7CD472B-FF38-4B31-A791-4664B7BC47E9}" type="parTrans" cxnId="{B688FF42-3404-42C1-91EF-7B6A995194FC}">
      <dgm:prSet/>
      <dgm:spPr/>
      <dgm:t>
        <a:bodyPr/>
        <a:lstStyle/>
        <a:p>
          <a:endParaRPr lang="en-US"/>
        </a:p>
      </dgm:t>
    </dgm:pt>
    <dgm:pt modelId="{8DDB96CE-C953-41D6-BA22-98F400BC38FF}" type="sibTrans" cxnId="{B688FF42-3404-42C1-91EF-7B6A995194FC}">
      <dgm:prSet/>
      <dgm:spPr/>
      <dgm:t>
        <a:bodyPr/>
        <a:lstStyle/>
        <a:p>
          <a:endParaRPr lang="en-US"/>
        </a:p>
      </dgm:t>
    </dgm:pt>
    <dgm:pt modelId="{8856F54D-A19B-4218-85F7-8F11CC1DAEE5}">
      <dgm:prSet/>
      <dgm:spPr/>
      <dgm:t>
        <a:bodyPr/>
        <a:lstStyle/>
        <a:p>
          <a:r>
            <a:rPr lang="en-US" b="0" i="0"/>
            <a:t>Think of it as a universal connector for AI applications.</a:t>
          </a:r>
          <a:endParaRPr lang="en-US"/>
        </a:p>
      </dgm:t>
    </dgm:pt>
    <dgm:pt modelId="{26036BB6-409F-431F-AA47-2DAB7F9D9FEE}" type="parTrans" cxnId="{0457B626-9961-4214-BE7B-6B14F7EF527E}">
      <dgm:prSet/>
      <dgm:spPr/>
      <dgm:t>
        <a:bodyPr/>
        <a:lstStyle/>
        <a:p>
          <a:endParaRPr lang="en-US"/>
        </a:p>
      </dgm:t>
    </dgm:pt>
    <dgm:pt modelId="{C4A20FC6-CEBB-47DC-B58F-75C09DFDE5B8}" type="sibTrans" cxnId="{0457B626-9961-4214-BE7B-6B14F7EF527E}">
      <dgm:prSet/>
      <dgm:spPr/>
      <dgm:t>
        <a:bodyPr/>
        <a:lstStyle/>
        <a:p>
          <a:endParaRPr lang="en-US"/>
        </a:p>
      </dgm:t>
    </dgm:pt>
    <dgm:pt modelId="{858FDA3F-D022-4799-A5CD-A7F31051C5C7}" type="pres">
      <dgm:prSet presAssocID="{D6BBD01E-F763-4452-BA03-572224FB64B5}" presName="root" presStyleCnt="0">
        <dgm:presLayoutVars>
          <dgm:dir/>
          <dgm:resizeHandles val="exact"/>
        </dgm:presLayoutVars>
      </dgm:prSet>
      <dgm:spPr/>
    </dgm:pt>
    <dgm:pt modelId="{084EB300-1CC5-4F5D-99E7-4D351C4C580A}" type="pres">
      <dgm:prSet presAssocID="{11286EAA-DF8B-474D-90C3-654D60939385}" presName="compNode" presStyleCnt="0"/>
      <dgm:spPr/>
    </dgm:pt>
    <dgm:pt modelId="{A221FB09-0324-4DAB-BDA9-AFF5D291D2D2}" type="pres">
      <dgm:prSet presAssocID="{11286EAA-DF8B-474D-90C3-654D60939385}" presName="bgRect" presStyleLbl="bgShp" presStyleIdx="0" presStyleCnt="2"/>
      <dgm:spPr/>
    </dgm:pt>
    <dgm:pt modelId="{A387B43B-1A3D-43BF-9FBE-2D0ED71567A3}" type="pres">
      <dgm:prSet presAssocID="{11286EAA-DF8B-474D-90C3-654D6093938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23FF65AF-5073-458F-8331-AA87B5DDBA75}" type="pres">
      <dgm:prSet presAssocID="{11286EAA-DF8B-474D-90C3-654D60939385}" presName="spaceRect" presStyleCnt="0"/>
      <dgm:spPr/>
    </dgm:pt>
    <dgm:pt modelId="{0E7EE834-0F1C-4F50-9596-827694FC9AE3}" type="pres">
      <dgm:prSet presAssocID="{11286EAA-DF8B-474D-90C3-654D60939385}" presName="parTx" presStyleLbl="revTx" presStyleIdx="0" presStyleCnt="2">
        <dgm:presLayoutVars>
          <dgm:chMax val="0"/>
          <dgm:chPref val="0"/>
        </dgm:presLayoutVars>
      </dgm:prSet>
      <dgm:spPr/>
    </dgm:pt>
    <dgm:pt modelId="{07CF423F-F52A-4865-8AFF-927FBF261D99}" type="pres">
      <dgm:prSet presAssocID="{8DDB96CE-C953-41D6-BA22-98F400BC38FF}" presName="sibTrans" presStyleCnt="0"/>
      <dgm:spPr/>
    </dgm:pt>
    <dgm:pt modelId="{449802CD-D36B-4B19-A8F2-70E985973558}" type="pres">
      <dgm:prSet presAssocID="{8856F54D-A19B-4218-85F7-8F11CC1DAEE5}" presName="compNode" presStyleCnt="0"/>
      <dgm:spPr/>
    </dgm:pt>
    <dgm:pt modelId="{0036B37A-D88B-4775-BE86-3190AE983E9C}" type="pres">
      <dgm:prSet presAssocID="{8856F54D-A19B-4218-85F7-8F11CC1DAEE5}" presName="bgRect" presStyleLbl="bgShp" presStyleIdx="1" presStyleCnt="2"/>
      <dgm:spPr/>
    </dgm:pt>
    <dgm:pt modelId="{C893E18D-C95E-4A62-8917-87F4CC96EFC6}" type="pres">
      <dgm:prSet presAssocID="{8856F54D-A19B-4218-85F7-8F11CC1DAEE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1459E87-3ED1-4B57-8124-F7A1A6168550}" type="pres">
      <dgm:prSet presAssocID="{8856F54D-A19B-4218-85F7-8F11CC1DAEE5}" presName="spaceRect" presStyleCnt="0"/>
      <dgm:spPr/>
    </dgm:pt>
    <dgm:pt modelId="{99232686-9BAE-42E8-88A0-B89658E53664}" type="pres">
      <dgm:prSet presAssocID="{8856F54D-A19B-4218-85F7-8F11CC1DAEE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457B626-9961-4214-BE7B-6B14F7EF527E}" srcId="{D6BBD01E-F763-4452-BA03-572224FB64B5}" destId="{8856F54D-A19B-4218-85F7-8F11CC1DAEE5}" srcOrd="1" destOrd="0" parTransId="{26036BB6-409F-431F-AA47-2DAB7F9D9FEE}" sibTransId="{C4A20FC6-CEBB-47DC-B58F-75C09DFDE5B8}"/>
    <dgm:cxn modelId="{B688FF42-3404-42C1-91EF-7B6A995194FC}" srcId="{D6BBD01E-F763-4452-BA03-572224FB64B5}" destId="{11286EAA-DF8B-474D-90C3-654D60939385}" srcOrd="0" destOrd="0" parTransId="{C7CD472B-FF38-4B31-A791-4664B7BC47E9}" sibTransId="{8DDB96CE-C953-41D6-BA22-98F400BC38FF}"/>
    <dgm:cxn modelId="{67C8E24B-AB72-4C38-BD10-AC120AFD700B}" type="presOf" srcId="{8856F54D-A19B-4218-85F7-8F11CC1DAEE5}" destId="{99232686-9BAE-42E8-88A0-B89658E53664}" srcOrd="0" destOrd="0" presId="urn:microsoft.com/office/officeart/2018/2/layout/IconVerticalSolidList"/>
    <dgm:cxn modelId="{18F35CD2-9FEF-4C3A-B442-830F05889354}" type="presOf" srcId="{11286EAA-DF8B-474D-90C3-654D60939385}" destId="{0E7EE834-0F1C-4F50-9596-827694FC9AE3}" srcOrd="0" destOrd="0" presId="urn:microsoft.com/office/officeart/2018/2/layout/IconVerticalSolidList"/>
    <dgm:cxn modelId="{7EA3B1E3-9613-4268-91F8-05D055290FE0}" type="presOf" srcId="{D6BBD01E-F763-4452-BA03-572224FB64B5}" destId="{858FDA3F-D022-4799-A5CD-A7F31051C5C7}" srcOrd="0" destOrd="0" presId="urn:microsoft.com/office/officeart/2018/2/layout/IconVerticalSolidList"/>
    <dgm:cxn modelId="{EB3AF0D0-8911-401C-B636-88519DBDE2D5}" type="presParOf" srcId="{858FDA3F-D022-4799-A5CD-A7F31051C5C7}" destId="{084EB300-1CC5-4F5D-99E7-4D351C4C580A}" srcOrd="0" destOrd="0" presId="urn:microsoft.com/office/officeart/2018/2/layout/IconVerticalSolidList"/>
    <dgm:cxn modelId="{B77B05A0-16B4-4F5F-952E-EAD122BBD5E9}" type="presParOf" srcId="{084EB300-1CC5-4F5D-99E7-4D351C4C580A}" destId="{A221FB09-0324-4DAB-BDA9-AFF5D291D2D2}" srcOrd="0" destOrd="0" presId="urn:microsoft.com/office/officeart/2018/2/layout/IconVerticalSolidList"/>
    <dgm:cxn modelId="{B646D5CD-D71F-4F9B-9548-924DD5623804}" type="presParOf" srcId="{084EB300-1CC5-4F5D-99E7-4D351C4C580A}" destId="{A387B43B-1A3D-43BF-9FBE-2D0ED71567A3}" srcOrd="1" destOrd="0" presId="urn:microsoft.com/office/officeart/2018/2/layout/IconVerticalSolidList"/>
    <dgm:cxn modelId="{CF3491CF-31FE-41C2-9A20-FD7C8CD2C31D}" type="presParOf" srcId="{084EB300-1CC5-4F5D-99E7-4D351C4C580A}" destId="{23FF65AF-5073-458F-8331-AA87B5DDBA75}" srcOrd="2" destOrd="0" presId="urn:microsoft.com/office/officeart/2018/2/layout/IconVerticalSolidList"/>
    <dgm:cxn modelId="{5FC647F2-F895-45DC-AE9B-5008E6E01D8B}" type="presParOf" srcId="{084EB300-1CC5-4F5D-99E7-4D351C4C580A}" destId="{0E7EE834-0F1C-4F50-9596-827694FC9AE3}" srcOrd="3" destOrd="0" presId="urn:microsoft.com/office/officeart/2018/2/layout/IconVerticalSolidList"/>
    <dgm:cxn modelId="{BDC63A05-3D6B-4DFB-976C-7AF6B8F91C37}" type="presParOf" srcId="{858FDA3F-D022-4799-A5CD-A7F31051C5C7}" destId="{07CF423F-F52A-4865-8AFF-927FBF261D99}" srcOrd="1" destOrd="0" presId="urn:microsoft.com/office/officeart/2018/2/layout/IconVerticalSolidList"/>
    <dgm:cxn modelId="{22B6918E-94A8-4FB5-8DD6-A55E69A70E02}" type="presParOf" srcId="{858FDA3F-D022-4799-A5CD-A7F31051C5C7}" destId="{449802CD-D36B-4B19-A8F2-70E985973558}" srcOrd="2" destOrd="0" presId="urn:microsoft.com/office/officeart/2018/2/layout/IconVerticalSolidList"/>
    <dgm:cxn modelId="{11058F3F-E2BE-4C4D-A94E-7D13BF033AA5}" type="presParOf" srcId="{449802CD-D36B-4B19-A8F2-70E985973558}" destId="{0036B37A-D88B-4775-BE86-3190AE983E9C}" srcOrd="0" destOrd="0" presId="urn:microsoft.com/office/officeart/2018/2/layout/IconVerticalSolidList"/>
    <dgm:cxn modelId="{847A92FE-FE37-42FA-BB14-301F629A8D9B}" type="presParOf" srcId="{449802CD-D36B-4B19-A8F2-70E985973558}" destId="{C893E18D-C95E-4A62-8917-87F4CC96EFC6}" srcOrd="1" destOrd="0" presId="urn:microsoft.com/office/officeart/2018/2/layout/IconVerticalSolidList"/>
    <dgm:cxn modelId="{19409B32-7FFD-4B30-A57E-FAF582C4B71F}" type="presParOf" srcId="{449802CD-D36B-4B19-A8F2-70E985973558}" destId="{D1459E87-3ED1-4B57-8124-F7A1A6168550}" srcOrd="2" destOrd="0" presId="urn:microsoft.com/office/officeart/2018/2/layout/IconVerticalSolidList"/>
    <dgm:cxn modelId="{E1AD4FCF-1D16-45AD-B831-008457835DA7}" type="presParOf" srcId="{449802CD-D36B-4B19-A8F2-70E985973558}" destId="{99232686-9BAE-42E8-88A0-B89658E536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8CD68F-0027-4DDB-9A6F-384AA8B2A0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453C358-40C3-4267-9A23-3D40282720EF}">
      <dgm:prSet/>
      <dgm:spPr/>
      <dgm:t>
        <a:bodyPr/>
        <a:lstStyle/>
        <a:p>
          <a:r>
            <a:rPr lang="en-US" b="1" i="0"/>
            <a:t>Standardization</a:t>
          </a:r>
          <a:r>
            <a:rPr lang="en-US" b="0" i="0"/>
            <a:t>: Provides a consistent way to connect AI models to data sources.</a:t>
          </a:r>
          <a:endParaRPr lang="en-US"/>
        </a:p>
      </dgm:t>
    </dgm:pt>
    <dgm:pt modelId="{FC04468A-B9D0-490E-BFC4-EF1885EAD6D0}" type="parTrans" cxnId="{5E79629B-A60C-4782-A89E-E34DBA1F9E44}">
      <dgm:prSet/>
      <dgm:spPr/>
      <dgm:t>
        <a:bodyPr/>
        <a:lstStyle/>
        <a:p>
          <a:endParaRPr lang="en-US"/>
        </a:p>
      </dgm:t>
    </dgm:pt>
    <dgm:pt modelId="{D99521AF-4886-45C1-8B4B-F841D1477AF7}" type="sibTrans" cxnId="{5E79629B-A60C-4782-A89E-E34DBA1F9E44}">
      <dgm:prSet/>
      <dgm:spPr/>
      <dgm:t>
        <a:bodyPr/>
        <a:lstStyle/>
        <a:p>
          <a:endParaRPr lang="en-US"/>
        </a:p>
      </dgm:t>
    </dgm:pt>
    <dgm:pt modelId="{8F43F6FD-041B-42CF-B9C5-6EFD67832652}">
      <dgm:prSet/>
      <dgm:spPr/>
      <dgm:t>
        <a:bodyPr/>
        <a:lstStyle/>
        <a:p>
          <a:r>
            <a:rPr lang="en-US" b="1" i="0"/>
            <a:t>Integration</a:t>
          </a:r>
          <a:r>
            <a:rPr lang="en-US" b="0" i="0"/>
            <a:t>: Enhances LLM capabilities by integrating with various tools and data.</a:t>
          </a:r>
          <a:endParaRPr lang="en-US"/>
        </a:p>
      </dgm:t>
    </dgm:pt>
    <dgm:pt modelId="{48D3396F-C89D-4142-931B-F89080028DE7}" type="parTrans" cxnId="{9F72FD95-FDF0-4353-9145-C9453C45756D}">
      <dgm:prSet/>
      <dgm:spPr/>
      <dgm:t>
        <a:bodyPr/>
        <a:lstStyle/>
        <a:p>
          <a:endParaRPr lang="en-US"/>
        </a:p>
      </dgm:t>
    </dgm:pt>
    <dgm:pt modelId="{F93EB374-E918-4FFB-8783-86EBC22508DA}" type="sibTrans" cxnId="{9F72FD95-FDF0-4353-9145-C9453C45756D}">
      <dgm:prSet/>
      <dgm:spPr/>
      <dgm:t>
        <a:bodyPr/>
        <a:lstStyle/>
        <a:p>
          <a:endParaRPr lang="en-US"/>
        </a:p>
      </dgm:t>
    </dgm:pt>
    <dgm:pt modelId="{96426C90-88CC-4995-B7A0-A661312863C2}">
      <dgm:prSet/>
      <dgm:spPr/>
      <dgm:t>
        <a:bodyPr/>
        <a:lstStyle/>
        <a:p>
          <a:r>
            <a:rPr lang="en-US" b="1" i="0"/>
            <a:t>Flexibility</a:t>
          </a:r>
          <a:r>
            <a:rPr lang="en-US" b="0" i="0"/>
            <a:t>: Allows switching between different LLM providers.</a:t>
          </a:r>
          <a:endParaRPr lang="en-US"/>
        </a:p>
      </dgm:t>
    </dgm:pt>
    <dgm:pt modelId="{F3A8C685-A73F-438C-8D7E-3A9FAA7BBA1B}" type="parTrans" cxnId="{F974B20A-BC0D-4AE4-B586-23E82BA5644D}">
      <dgm:prSet/>
      <dgm:spPr/>
      <dgm:t>
        <a:bodyPr/>
        <a:lstStyle/>
        <a:p>
          <a:endParaRPr lang="en-US"/>
        </a:p>
      </dgm:t>
    </dgm:pt>
    <dgm:pt modelId="{0A0D0C87-98CA-481D-813A-B16C51421F07}" type="sibTrans" cxnId="{F974B20A-BC0D-4AE4-B586-23E82BA5644D}">
      <dgm:prSet/>
      <dgm:spPr/>
      <dgm:t>
        <a:bodyPr/>
        <a:lstStyle/>
        <a:p>
          <a:endParaRPr lang="en-US"/>
        </a:p>
      </dgm:t>
    </dgm:pt>
    <dgm:pt modelId="{4C584692-402A-4F68-BC1E-000B2ED1249E}">
      <dgm:prSet/>
      <dgm:spPr/>
      <dgm:t>
        <a:bodyPr/>
        <a:lstStyle/>
        <a:p>
          <a:r>
            <a:rPr lang="en-US" b="1" i="0"/>
            <a:t>Security</a:t>
          </a:r>
          <a:r>
            <a:rPr lang="en-US" b="0" i="0"/>
            <a:t>: Ensures secure data handling.</a:t>
          </a:r>
          <a:endParaRPr lang="en-US"/>
        </a:p>
      </dgm:t>
    </dgm:pt>
    <dgm:pt modelId="{84B532CB-B8DA-4F78-A14F-96CE7B5A4A79}" type="parTrans" cxnId="{00FF103D-EB2C-4AC8-96A6-EE8CB9336155}">
      <dgm:prSet/>
      <dgm:spPr/>
      <dgm:t>
        <a:bodyPr/>
        <a:lstStyle/>
        <a:p>
          <a:endParaRPr lang="en-US"/>
        </a:p>
      </dgm:t>
    </dgm:pt>
    <dgm:pt modelId="{CC83DE30-FE12-46C1-8F30-01E24FE42C8D}" type="sibTrans" cxnId="{00FF103D-EB2C-4AC8-96A6-EE8CB9336155}">
      <dgm:prSet/>
      <dgm:spPr/>
      <dgm:t>
        <a:bodyPr/>
        <a:lstStyle/>
        <a:p>
          <a:endParaRPr lang="en-US"/>
        </a:p>
      </dgm:t>
    </dgm:pt>
    <dgm:pt modelId="{6943B83B-DBAF-4143-95B7-B250F48704D1}" type="pres">
      <dgm:prSet presAssocID="{4C8CD68F-0027-4DDB-9A6F-384AA8B2A082}" presName="root" presStyleCnt="0">
        <dgm:presLayoutVars>
          <dgm:dir/>
          <dgm:resizeHandles val="exact"/>
        </dgm:presLayoutVars>
      </dgm:prSet>
      <dgm:spPr/>
    </dgm:pt>
    <dgm:pt modelId="{A25C5DAA-92BC-429D-95E9-C7FC5E0F048F}" type="pres">
      <dgm:prSet presAssocID="{2453C358-40C3-4267-9A23-3D40282720EF}" presName="compNode" presStyleCnt="0"/>
      <dgm:spPr/>
    </dgm:pt>
    <dgm:pt modelId="{526FC29C-145F-4553-AF3C-795398EC03FE}" type="pres">
      <dgm:prSet presAssocID="{2453C358-40C3-4267-9A23-3D40282720EF}" presName="bgRect" presStyleLbl="bgShp" presStyleIdx="0" presStyleCnt="4"/>
      <dgm:spPr/>
    </dgm:pt>
    <dgm:pt modelId="{F650BC37-33F4-471C-8BF7-B481FE423666}" type="pres">
      <dgm:prSet presAssocID="{2453C358-40C3-4267-9A23-3D40282720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B4D3237-3388-470A-B2CE-0EF6B1F0C205}" type="pres">
      <dgm:prSet presAssocID="{2453C358-40C3-4267-9A23-3D40282720EF}" presName="spaceRect" presStyleCnt="0"/>
      <dgm:spPr/>
    </dgm:pt>
    <dgm:pt modelId="{71A855D4-A538-4EFB-920B-6D0814E2B9F1}" type="pres">
      <dgm:prSet presAssocID="{2453C358-40C3-4267-9A23-3D40282720EF}" presName="parTx" presStyleLbl="revTx" presStyleIdx="0" presStyleCnt="4">
        <dgm:presLayoutVars>
          <dgm:chMax val="0"/>
          <dgm:chPref val="0"/>
        </dgm:presLayoutVars>
      </dgm:prSet>
      <dgm:spPr/>
    </dgm:pt>
    <dgm:pt modelId="{634880CB-E5EB-46E1-B3CA-9DCD91B4EED5}" type="pres">
      <dgm:prSet presAssocID="{D99521AF-4886-45C1-8B4B-F841D1477AF7}" presName="sibTrans" presStyleCnt="0"/>
      <dgm:spPr/>
    </dgm:pt>
    <dgm:pt modelId="{D54E09E7-5AEF-4D89-88AA-C923DAFB86FC}" type="pres">
      <dgm:prSet presAssocID="{8F43F6FD-041B-42CF-B9C5-6EFD67832652}" presName="compNode" presStyleCnt="0"/>
      <dgm:spPr/>
    </dgm:pt>
    <dgm:pt modelId="{7B52FDE3-67F6-41F3-9EFC-079F51710B2A}" type="pres">
      <dgm:prSet presAssocID="{8F43F6FD-041B-42CF-B9C5-6EFD67832652}" presName="bgRect" presStyleLbl="bgShp" presStyleIdx="1" presStyleCnt="4"/>
      <dgm:spPr/>
    </dgm:pt>
    <dgm:pt modelId="{F17B1F0B-D02F-4225-8291-90A1B5201187}" type="pres">
      <dgm:prSet presAssocID="{8F43F6FD-041B-42CF-B9C5-6EFD6783265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80B68DD-95A7-48C2-B415-332D0537315F}" type="pres">
      <dgm:prSet presAssocID="{8F43F6FD-041B-42CF-B9C5-6EFD67832652}" presName="spaceRect" presStyleCnt="0"/>
      <dgm:spPr/>
    </dgm:pt>
    <dgm:pt modelId="{5DE9F453-D7E9-4B54-9006-4FDCFB53AD2A}" type="pres">
      <dgm:prSet presAssocID="{8F43F6FD-041B-42CF-B9C5-6EFD67832652}" presName="parTx" presStyleLbl="revTx" presStyleIdx="1" presStyleCnt="4">
        <dgm:presLayoutVars>
          <dgm:chMax val="0"/>
          <dgm:chPref val="0"/>
        </dgm:presLayoutVars>
      </dgm:prSet>
      <dgm:spPr/>
    </dgm:pt>
    <dgm:pt modelId="{E2461F94-67F8-4124-ABB0-19171E401B63}" type="pres">
      <dgm:prSet presAssocID="{F93EB374-E918-4FFB-8783-86EBC22508DA}" presName="sibTrans" presStyleCnt="0"/>
      <dgm:spPr/>
    </dgm:pt>
    <dgm:pt modelId="{7E2FBB8B-7528-4CFD-B446-E784D0B10245}" type="pres">
      <dgm:prSet presAssocID="{96426C90-88CC-4995-B7A0-A661312863C2}" presName="compNode" presStyleCnt="0"/>
      <dgm:spPr/>
    </dgm:pt>
    <dgm:pt modelId="{9ED2C963-C4AF-4CA2-B8BF-12B290E5F4CD}" type="pres">
      <dgm:prSet presAssocID="{96426C90-88CC-4995-B7A0-A661312863C2}" presName="bgRect" presStyleLbl="bgShp" presStyleIdx="2" presStyleCnt="4"/>
      <dgm:spPr/>
    </dgm:pt>
    <dgm:pt modelId="{56315B8B-07F5-4B1A-BE5F-10E58FC875C9}" type="pres">
      <dgm:prSet presAssocID="{96426C90-88CC-4995-B7A0-A661312863C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A35D508B-74A0-41A9-A619-F2E68A464D3B}" type="pres">
      <dgm:prSet presAssocID="{96426C90-88CC-4995-B7A0-A661312863C2}" presName="spaceRect" presStyleCnt="0"/>
      <dgm:spPr/>
    </dgm:pt>
    <dgm:pt modelId="{2B794F8D-BBE1-4769-AF39-1C80F8A9729D}" type="pres">
      <dgm:prSet presAssocID="{96426C90-88CC-4995-B7A0-A661312863C2}" presName="parTx" presStyleLbl="revTx" presStyleIdx="2" presStyleCnt="4">
        <dgm:presLayoutVars>
          <dgm:chMax val="0"/>
          <dgm:chPref val="0"/>
        </dgm:presLayoutVars>
      </dgm:prSet>
      <dgm:spPr/>
    </dgm:pt>
    <dgm:pt modelId="{4EDA8042-2002-4E82-93FB-6A1B17228692}" type="pres">
      <dgm:prSet presAssocID="{0A0D0C87-98CA-481D-813A-B16C51421F07}" presName="sibTrans" presStyleCnt="0"/>
      <dgm:spPr/>
    </dgm:pt>
    <dgm:pt modelId="{6A6A860D-238B-49B7-BD79-D6FA9FE38EB5}" type="pres">
      <dgm:prSet presAssocID="{4C584692-402A-4F68-BC1E-000B2ED1249E}" presName="compNode" presStyleCnt="0"/>
      <dgm:spPr/>
    </dgm:pt>
    <dgm:pt modelId="{8A8EC718-4065-43DF-8826-43D52ECA15E4}" type="pres">
      <dgm:prSet presAssocID="{4C584692-402A-4F68-BC1E-000B2ED1249E}" presName="bgRect" presStyleLbl="bgShp" presStyleIdx="3" presStyleCnt="4"/>
      <dgm:spPr/>
    </dgm:pt>
    <dgm:pt modelId="{03F459C5-4176-492E-BD1B-417E32836F0B}" type="pres">
      <dgm:prSet presAssocID="{4C584692-402A-4F68-BC1E-000B2ED1249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EC7F46A-9CFD-4B0A-B00B-69057A9DCFC5}" type="pres">
      <dgm:prSet presAssocID="{4C584692-402A-4F68-BC1E-000B2ED1249E}" presName="spaceRect" presStyleCnt="0"/>
      <dgm:spPr/>
    </dgm:pt>
    <dgm:pt modelId="{08B8E262-1569-4C12-8A66-A560C42640D6}" type="pres">
      <dgm:prSet presAssocID="{4C584692-402A-4F68-BC1E-000B2ED1249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974B20A-BC0D-4AE4-B586-23E82BA5644D}" srcId="{4C8CD68F-0027-4DDB-9A6F-384AA8B2A082}" destId="{96426C90-88CC-4995-B7A0-A661312863C2}" srcOrd="2" destOrd="0" parTransId="{F3A8C685-A73F-438C-8D7E-3A9FAA7BBA1B}" sibTransId="{0A0D0C87-98CA-481D-813A-B16C51421F07}"/>
    <dgm:cxn modelId="{0C905229-D401-4C31-A67D-3B74132BE824}" type="presOf" srcId="{4C584692-402A-4F68-BC1E-000B2ED1249E}" destId="{08B8E262-1569-4C12-8A66-A560C42640D6}" srcOrd="0" destOrd="0" presId="urn:microsoft.com/office/officeart/2018/2/layout/IconVerticalSolidList"/>
    <dgm:cxn modelId="{00FF103D-EB2C-4AC8-96A6-EE8CB9336155}" srcId="{4C8CD68F-0027-4DDB-9A6F-384AA8B2A082}" destId="{4C584692-402A-4F68-BC1E-000B2ED1249E}" srcOrd="3" destOrd="0" parTransId="{84B532CB-B8DA-4F78-A14F-96CE7B5A4A79}" sibTransId="{CC83DE30-FE12-46C1-8F30-01E24FE42C8D}"/>
    <dgm:cxn modelId="{2D4CE63F-40F5-4AF0-A06C-9946B3C682A0}" type="presOf" srcId="{4C8CD68F-0027-4DDB-9A6F-384AA8B2A082}" destId="{6943B83B-DBAF-4143-95B7-B250F48704D1}" srcOrd="0" destOrd="0" presId="urn:microsoft.com/office/officeart/2018/2/layout/IconVerticalSolidList"/>
    <dgm:cxn modelId="{A9AF087B-AE12-4BB0-A146-A4FC740F14C8}" type="presOf" srcId="{2453C358-40C3-4267-9A23-3D40282720EF}" destId="{71A855D4-A538-4EFB-920B-6D0814E2B9F1}" srcOrd="0" destOrd="0" presId="urn:microsoft.com/office/officeart/2018/2/layout/IconVerticalSolidList"/>
    <dgm:cxn modelId="{E9EDEB7D-1A32-4550-A4B0-5D64B73A4849}" type="presOf" srcId="{96426C90-88CC-4995-B7A0-A661312863C2}" destId="{2B794F8D-BBE1-4769-AF39-1C80F8A9729D}" srcOrd="0" destOrd="0" presId="urn:microsoft.com/office/officeart/2018/2/layout/IconVerticalSolidList"/>
    <dgm:cxn modelId="{9F72FD95-FDF0-4353-9145-C9453C45756D}" srcId="{4C8CD68F-0027-4DDB-9A6F-384AA8B2A082}" destId="{8F43F6FD-041B-42CF-B9C5-6EFD67832652}" srcOrd="1" destOrd="0" parTransId="{48D3396F-C89D-4142-931B-F89080028DE7}" sibTransId="{F93EB374-E918-4FFB-8783-86EBC22508DA}"/>
    <dgm:cxn modelId="{5E79629B-A60C-4782-A89E-E34DBA1F9E44}" srcId="{4C8CD68F-0027-4DDB-9A6F-384AA8B2A082}" destId="{2453C358-40C3-4267-9A23-3D40282720EF}" srcOrd="0" destOrd="0" parTransId="{FC04468A-B9D0-490E-BFC4-EF1885EAD6D0}" sibTransId="{D99521AF-4886-45C1-8B4B-F841D1477AF7}"/>
    <dgm:cxn modelId="{0F7B1BEF-1950-42EE-A833-1637DF8D1874}" type="presOf" srcId="{8F43F6FD-041B-42CF-B9C5-6EFD67832652}" destId="{5DE9F453-D7E9-4B54-9006-4FDCFB53AD2A}" srcOrd="0" destOrd="0" presId="urn:microsoft.com/office/officeart/2018/2/layout/IconVerticalSolidList"/>
    <dgm:cxn modelId="{38112F12-EE4F-43AD-9004-076CD45632DE}" type="presParOf" srcId="{6943B83B-DBAF-4143-95B7-B250F48704D1}" destId="{A25C5DAA-92BC-429D-95E9-C7FC5E0F048F}" srcOrd="0" destOrd="0" presId="urn:microsoft.com/office/officeart/2018/2/layout/IconVerticalSolidList"/>
    <dgm:cxn modelId="{4037BC2B-5340-488B-B28B-5E5C4B16DBDB}" type="presParOf" srcId="{A25C5DAA-92BC-429D-95E9-C7FC5E0F048F}" destId="{526FC29C-145F-4553-AF3C-795398EC03FE}" srcOrd="0" destOrd="0" presId="urn:microsoft.com/office/officeart/2018/2/layout/IconVerticalSolidList"/>
    <dgm:cxn modelId="{2FEC323E-A0FA-4B7A-AADA-62A706E6E324}" type="presParOf" srcId="{A25C5DAA-92BC-429D-95E9-C7FC5E0F048F}" destId="{F650BC37-33F4-471C-8BF7-B481FE423666}" srcOrd="1" destOrd="0" presId="urn:microsoft.com/office/officeart/2018/2/layout/IconVerticalSolidList"/>
    <dgm:cxn modelId="{491FB2EE-78D0-44E9-861C-4FC441A3D78F}" type="presParOf" srcId="{A25C5DAA-92BC-429D-95E9-C7FC5E0F048F}" destId="{3B4D3237-3388-470A-B2CE-0EF6B1F0C205}" srcOrd="2" destOrd="0" presId="urn:microsoft.com/office/officeart/2018/2/layout/IconVerticalSolidList"/>
    <dgm:cxn modelId="{8D416F71-A4D7-4B2F-BA6A-3111FDFDCF9B}" type="presParOf" srcId="{A25C5DAA-92BC-429D-95E9-C7FC5E0F048F}" destId="{71A855D4-A538-4EFB-920B-6D0814E2B9F1}" srcOrd="3" destOrd="0" presId="urn:microsoft.com/office/officeart/2018/2/layout/IconVerticalSolidList"/>
    <dgm:cxn modelId="{635C6389-3E42-4228-9EDC-CF24186EFEA4}" type="presParOf" srcId="{6943B83B-DBAF-4143-95B7-B250F48704D1}" destId="{634880CB-E5EB-46E1-B3CA-9DCD91B4EED5}" srcOrd="1" destOrd="0" presId="urn:microsoft.com/office/officeart/2018/2/layout/IconVerticalSolidList"/>
    <dgm:cxn modelId="{FF276648-592A-4FBC-9966-0BDC10CE8076}" type="presParOf" srcId="{6943B83B-DBAF-4143-95B7-B250F48704D1}" destId="{D54E09E7-5AEF-4D89-88AA-C923DAFB86FC}" srcOrd="2" destOrd="0" presId="urn:microsoft.com/office/officeart/2018/2/layout/IconVerticalSolidList"/>
    <dgm:cxn modelId="{D2239111-4D1D-4618-B540-7E42668F93C9}" type="presParOf" srcId="{D54E09E7-5AEF-4D89-88AA-C923DAFB86FC}" destId="{7B52FDE3-67F6-41F3-9EFC-079F51710B2A}" srcOrd="0" destOrd="0" presId="urn:microsoft.com/office/officeart/2018/2/layout/IconVerticalSolidList"/>
    <dgm:cxn modelId="{20001F28-6F3A-42B0-94B6-AA0A42D4673D}" type="presParOf" srcId="{D54E09E7-5AEF-4D89-88AA-C923DAFB86FC}" destId="{F17B1F0B-D02F-4225-8291-90A1B5201187}" srcOrd="1" destOrd="0" presId="urn:microsoft.com/office/officeart/2018/2/layout/IconVerticalSolidList"/>
    <dgm:cxn modelId="{962A55DA-D347-4296-8EAC-EDD26228219E}" type="presParOf" srcId="{D54E09E7-5AEF-4D89-88AA-C923DAFB86FC}" destId="{180B68DD-95A7-48C2-B415-332D0537315F}" srcOrd="2" destOrd="0" presId="urn:microsoft.com/office/officeart/2018/2/layout/IconVerticalSolidList"/>
    <dgm:cxn modelId="{78100A35-5FEF-4F9E-9DD8-9AC19A81654A}" type="presParOf" srcId="{D54E09E7-5AEF-4D89-88AA-C923DAFB86FC}" destId="{5DE9F453-D7E9-4B54-9006-4FDCFB53AD2A}" srcOrd="3" destOrd="0" presId="urn:microsoft.com/office/officeart/2018/2/layout/IconVerticalSolidList"/>
    <dgm:cxn modelId="{BCC8B8C1-A1B4-4A5C-833E-33CDCB389922}" type="presParOf" srcId="{6943B83B-DBAF-4143-95B7-B250F48704D1}" destId="{E2461F94-67F8-4124-ABB0-19171E401B63}" srcOrd="3" destOrd="0" presId="urn:microsoft.com/office/officeart/2018/2/layout/IconVerticalSolidList"/>
    <dgm:cxn modelId="{45F78EDF-534C-4E05-A80F-EF87FCCC305D}" type="presParOf" srcId="{6943B83B-DBAF-4143-95B7-B250F48704D1}" destId="{7E2FBB8B-7528-4CFD-B446-E784D0B10245}" srcOrd="4" destOrd="0" presId="urn:microsoft.com/office/officeart/2018/2/layout/IconVerticalSolidList"/>
    <dgm:cxn modelId="{EA0E0721-C39B-41E6-B5AD-3249CFC193FF}" type="presParOf" srcId="{7E2FBB8B-7528-4CFD-B446-E784D0B10245}" destId="{9ED2C963-C4AF-4CA2-B8BF-12B290E5F4CD}" srcOrd="0" destOrd="0" presId="urn:microsoft.com/office/officeart/2018/2/layout/IconVerticalSolidList"/>
    <dgm:cxn modelId="{EAD935FD-FEB4-4348-B7D8-D0AF9C638E80}" type="presParOf" srcId="{7E2FBB8B-7528-4CFD-B446-E784D0B10245}" destId="{56315B8B-07F5-4B1A-BE5F-10E58FC875C9}" srcOrd="1" destOrd="0" presId="urn:microsoft.com/office/officeart/2018/2/layout/IconVerticalSolidList"/>
    <dgm:cxn modelId="{729D78AA-A484-46F6-933B-4C274551C0BA}" type="presParOf" srcId="{7E2FBB8B-7528-4CFD-B446-E784D0B10245}" destId="{A35D508B-74A0-41A9-A619-F2E68A464D3B}" srcOrd="2" destOrd="0" presId="urn:microsoft.com/office/officeart/2018/2/layout/IconVerticalSolidList"/>
    <dgm:cxn modelId="{5894CB0D-0756-4B41-87C5-C83385A6EE21}" type="presParOf" srcId="{7E2FBB8B-7528-4CFD-B446-E784D0B10245}" destId="{2B794F8D-BBE1-4769-AF39-1C80F8A9729D}" srcOrd="3" destOrd="0" presId="urn:microsoft.com/office/officeart/2018/2/layout/IconVerticalSolidList"/>
    <dgm:cxn modelId="{74249307-805E-4688-8FAC-CA1D2AE7027B}" type="presParOf" srcId="{6943B83B-DBAF-4143-95B7-B250F48704D1}" destId="{4EDA8042-2002-4E82-93FB-6A1B17228692}" srcOrd="5" destOrd="0" presId="urn:microsoft.com/office/officeart/2018/2/layout/IconVerticalSolidList"/>
    <dgm:cxn modelId="{541D8210-203B-46E7-82D0-FBE5F1FA88A8}" type="presParOf" srcId="{6943B83B-DBAF-4143-95B7-B250F48704D1}" destId="{6A6A860D-238B-49B7-BD79-D6FA9FE38EB5}" srcOrd="6" destOrd="0" presId="urn:microsoft.com/office/officeart/2018/2/layout/IconVerticalSolidList"/>
    <dgm:cxn modelId="{D8372C3A-E958-48FE-9A4D-A1DE2A8E205A}" type="presParOf" srcId="{6A6A860D-238B-49B7-BD79-D6FA9FE38EB5}" destId="{8A8EC718-4065-43DF-8826-43D52ECA15E4}" srcOrd="0" destOrd="0" presId="urn:microsoft.com/office/officeart/2018/2/layout/IconVerticalSolidList"/>
    <dgm:cxn modelId="{47723AD2-721D-4827-B48D-195DED76E1EC}" type="presParOf" srcId="{6A6A860D-238B-49B7-BD79-D6FA9FE38EB5}" destId="{03F459C5-4176-492E-BD1B-417E32836F0B}" srcOrd="1" destOrd="0" presId="urn:microsoft.com/office/officeart/2018/2/layout/IconVerticalSolidList"/>
    <dgm:cxn modelId="{06C40161-446A-4BD9-A4AC-C764E7423985}" type="presParOf" srcId="{6A6A860D-238B-49B7-BD79-D6FA9FE38EB5}" destId="{0EC7F46A-9CFD-4B0A-B00B-69057A9DCFC5}" srcOrd="2" destOrd="0" presId="urn:microsoft.com/office/officeart/2018/2/layout/IconVerticalSolidList"/>
    <dgm:cxn modelId="{38FFFE00-0F9A-47D7-9CD6-CE4AE3EFB39E}" type="presParOf" srcId="{6A6A860D-238B-49B7-BD79-D6FA9FE38EB5}" destId="{08B8E262-1569-4C12-8A66-A560C42640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F83F4E-3FE4-4EDC-9B25-1C166EB9970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786FCF5-AC39-41DC-B7C1-AC441DA81206}">
      <dgm:prSet/>
      <dgm:spPr/>
      <dgm:t>
        <a:bodyPr/>
        <a:lstStyle/>
        <a:p>
          <a:r>
            <a:rPr lang="en-US" b="1" i="0"/>
            <a:t>Client-Server Model</a:t>
          </a:r>
          <a:endParaRPr lang="en-US"/>
        </a:p>
      </dgm:t>
    </dgm:pt>
    <dgm:pt modelId="{5C798A05-191B-42A2-A4F2-CC6767661EE0}" type="parTrans" cxnId="{065880AD-7B47-4C5A-B657-978EE8FD50A5}">
      <dgm:prSet/>
      <dgm:spPr/>
      <dgm:t>
        <a:bodyPr/>
        <a:lstStyle/>
        <a:p>
          <a:endParaRPr lang="en-US"/>
        </a:p>
      </dgm:t>
    </dgm:pt>
    <dgm:pt modelId="{A1C7DAFF-AF9B-44E2-9075-904B282D067B}" type="sibTrans" cxnId="{065880AD-7B47-4C5A-B657-978EE8FD50A5}">
      <dgm:prSet/>
      <dgm:spPr/>
      <dgm:t>
        <a:bodyPr/>
        <a:lstStyle/>
        <a:p>
          <a:endParaRPr lang="en-US"/>
        </a:p>
      </dgm:t>
    </dgm:pt>
    <dgm:pt modelId="{34CB6284-6339-43DB-B285-851CEBA4BD82}">
      <dgm:prSet/>
      <dgm:spPr/>
      <dgm:t>
        <a:bodyPr/>
        <a:lstStyle/>
        <a:p>
          <a:r>
            <a:rPr lang="en-US" b="1" i="0"/>
            <a:t>MCP Hosts</a:t>
          </a:r>
          <a:r>
            <a:rPr lang="en-US" b="0" i="0"/>
            <a:t>: Programs that want to access data through MCP.</a:t>
          </a:r>
          <a:endParaRPr lang="en-US"/>
        </a:p>
      </dgm:t>
    </dgm:pt>
    <dgm:pt modelId="{D53DC525-02F3-4F84-857E-96CBE767C71A}" type="parTrans" cxnId="{3086B20F-F29F-455C-823F-7C9006D2A636}">
      <dgm:prSet/>
      <dgm:spPr/>
      <dgm:t>
        <a:bodyPr/>
        <a:lstStyle/>
        <a:p>
          <a:endParaRPr lang="en-US"/>
        </a:p>
      </dgm:t>
    </dgm:pt>
    <dgm:pt modelId="{B963748A-62BE-4F04-9E73-DEB5473FC121}" type="sibTrans" cxnId="{3086B20F-F29F-455C-823F-7C9006D2A636}">
      <dgm:prSet/>
      <dgm:spPr/>
      <dgm:t>
        <a:bodyPr/>
        <a:lstStyle/>
        <a:p>
          <a:endParaRPr lang="en-US"/>
        </a:p>
      </dgm:t>
    </dgm:pt>
    <dgm:pt modelId="{2A882132-1972-4E22-82BA-F5E2FAFF724C}">
      <dgm:prSet/>
      <dgm:spPr/>
      <dgm:t>
        <a:bodyPr/>
        <a:lstStyle/>
        <a:p>
          <a:r>
            <a:rPr lang="en-US" b="1" i="0"/>
            <a:t>MCP Clients</a:t>
          </a:r>
          <a:r>
            <a:rPr lang="en-US" b="0" i="0"/>
            <a:t>: Maintain connections with servers.</a:t>
          </a:r>
          <a:endParaRPr lang="en-US"/>
        </a:p>
      </dgm:t>
    </dgm:pt>
    <dgm:pt modelId="{18240E9F-FBA7-4C47-8A11-C718DF908580}" type="parTrans" cxnId="{A506D912-A048-4533-AE70-AA5301387487}">
      <dgm:prSet/>
      <dgm:spPr/>
      <dgm:t>
        <a:bodyPr/>
        <a:lstStyle/>
        <a:p>
          <a:endParaRPr lang="en-US"/>
        </a:p>
      </dgm:t>
    </dgm:pt>
    <dgm:pt modelId="{13D9D786-40BF-48C3-8A9B-926BE65AEF2A}" type="sibTrans" cxnId="{A506D912-A048-4533-AE70-AA5301387487}">
      <dgm:prSet/>
      <dgm:spPr/>
      <dgm:t>
        <a:bodyPr/>
        <a:lstStyle/>
        <a:p>
          <a:endParaRPr lang="en-US"/>
        </a:p>
      </dgm:t>
    </dgm:pt>
    <dgm:pt modelId="{8D13F940-82C6-4E97-982C-796D3F3C1156}">
      <dgm:prSet/>
      <dgm:spPr/>
      <dgm:t>
        <a:bodyPr/>
        <a:lstStyle/>
        <a:p>
          <a:r>
            <a:rPr lang="en-US" b="1" i="0"/>
            <a:t>MCP Servers</a:t>
          </a:r>
          <a:r>
            <a:rPr lang="en-US" b="0" i="0"/>
            <a:t>: Expose specific capabilities through MCP.</a:t>
          </a:r>
          <a:endParaRPr lang="en-US"/>
        </a:p>
      </dgm:t>
    </dgm:pt>
    <dgm:pt modelId="{EC483F29-96CE-4B6E-93B1-A417AB9F87BE}" type="parTrans" cxnId="{21E18768-45F6-4425-B438-BB6D7ABA7955}">
      <dgm:prSet/>
      <dgm:spPr/>
      <dgm:t>
        <a:bodyPr/>
        <a:lstStyle/>
        <a:p>
          <a:endParaRPr lang="en-US"/>
        </a:p>
      </dgm:t>
    </dgm:pt>
    <dgm:pt modelId="{AA85F2D2-7CEB-46B9-A959-B83967CF12B0}" type="sibTrans" cxnId="{21E18768-45F6-4425-B438-BB6D7ABA7955}">
      <dgm:prSet/>
      <dgm:spPr/>
      <dgm:t>
        <a:bodyPr/>
        <a:lstStyle/>
        <a:p>
          <a:endParaRPr lang="en-US"/>
        </a:p>
      </dgm:t>
    </dgm:pt>
    <dgm:pt modelId="{CCAADD9F-707E-4B4C-8841-F7F520D53E87}" type="pres">
      <dgm:prSet presAssocID="{5EF83F4E-3FE4-4EDC-9B25-1C166EB99703}" presName="vert0" presStyleCnt="0">
        <dgm:presLayoutVars>
          <dgm:dir/>
          <dgm:animOne val="branch"/>
          <dgm:animLvl val="lvl"/>
        </dgm:presLayoutVars>
      </dgm:prSet>
      <dgm:spPr/>
    </dgm:pt>
    <dgm:pt modelId="{E6ABF2A6-060E-4394-8CDE-83055AED66F6}" type="pres">
      <dgm:prSet presAssocID="{8786FCF5-AC39-41DC-B7C1-AC441DA81206}" presName="thickLine" presStyleLbl="alignNode1" presStyleIdx="0" presStyleCnt="4"/>
      <dgm:spPr/>
    </dgm:pt>
    <dgm:pt modelId="{0D8215CA-FCDD-4423-9189-9099EE0CDA80}" type="pres">
      <dgm:prSet presAssocID="{8786FCF5-AC39-41DC-B7C1-AC441DA81206}" presName="horz1" presStyleCnt="0"/>
      <dgm:spPr/>
    </dgm:pt>
    <dgm:pt modelId="{BD517E64-74DF-43BC-B9DD-8700851622E0}" type="pres">
      <dgm:prSet presAssocID="{8786FCF5-AC39-41DC-B7C1-AC441DA81206}" presName="tx1" presStyleLbl="revTx" presStyleIdx="0" presStyleCnt="4"/>
      <dgm:spPr/>
    </dgm:pt>
    <dgm:pt modelId="{53F8AA0F-8DD0-4EDC-BF1A-4C83738E3D40}" type="pres">
      <dgm:prSet presAssocID="{8786FCF5-AC39-41DC-B7C1-AC441DA81206}" presName="vert1" presStyleCnt="0"/>
      <dgm:spPr/>
    </dgm:pt>
    <dgm:pt modelId="{C01A5698-94E1-40BC-9DDE-06913179C43D}" type="pres">
      <dgm:prSet presAssocID="{34CB6284-6339-43DB-B285-851CEBA4BD82}" presName="thickLine" presStyleLbl="alignNode1" presStyleIdx="1" presStyleCnt="4"/>
      <dgm:spPr/>
    </dgm:pt>
    <dgm:pt modelId="{791DC111-D122-4CA3-8450-58F4EEC4DF81}" type="pres">
      <dgm:prSet presAssocID="{34CB6284-6339-43DB-B285-851CEBA4BD82}" presName="horz1" presStyleCnt="0"/>
      <dgm:spPr/>
    </dgm:pt>
    <dgm:pt modelId="{DF393862-6552-42BA-8811-F0C6BC4F538E}" type="pres">
      <dgm:prSet presAssocID="{34CB6284-6339-43DB-B285-851CEBA4BD82}" presName="tx1" presStyleLbl="revTx" presStyleIdx="1" presStyleCnt="4"/>
      <dgm:spPr/>
    </dgm:pt>
    <dgm:pt modelId="{0329F82B-E6C2-428B-B7A1-583B8F942991}" type="pres">
      <dgm:prSet presAssocID="{34CB6284-6339-43DB-B285-851CEBA4BD82}" presName="vert1" presStyleCnt="0"/>
      <dgm:spPr/>
    </dgm:pt>
    <dgm:pt modelId="{570ECACF-5154-47E4-97B3-FDB4B9E3AEDD}" type="pres">
      <dgm:prSet presAssocID="{2A882132-1972-4E22-82BA-F5E2FAFF724C}" presName="thickLine" presStyleLbl="alignNode1" presStyleIdx="2" presStyleCnt="4"/>
      <dgm:spPr/>
    </dgm:pt>
    <dgm:pt modelId="{12164726-16E9-402C-AEDE-9F6332747668}" type="pres">
      <dgm:prSet presAssocID="{2A882132-1972-4E22-82BA-F5E2FAFF724C}" presName="horz1" presStyleCnt="0"/>
      <dgm:spPr/>
    </dgm:pt>
    <dgm:pt modelId="{D1FFD761-F938-4E08-9F79-593B18E61B87}" type="pres">
      <dgm:prSet presAssocID="{2A882132-1972-4E22-82BA-F5E2FAFF724C}" presName="tx1" presStyleLbl="revTx" presStyleIdx="2" presStyleCnt="4"/>
      <dgm:spPr/>
    </dgm:pt>
    <dgm:pt modelId="{03FD4025-6146-4CE5-B692-CC34F23F26B3}" type="pres">
      <dgm:prSet presAssocID="{2A882132-1972-4E22-82BA-F5E2FAFF724C}" presName="vert1" presStyleCnt="0"/>
      <dgm:spPr/>
    </dgm:pt>
    <dgm:pt modelId="{86117476-576F-4A82-9EE3-D8640CDCD87D}" type="pres">
      <dgm:prSet presAssocID="{8D13F940-82C6-4E97-982C-796D3F3C1156}" presName="thickLine" presStyleLbl="alignNode1" presStyleIdx="3" presStyleCnt="4"/>
      <dgm:spPr/>
    </dgm:pt>
    <dgm:pt modelId="{CB036F1F-5A16-456F-B0CC-F6A148B5A1F1}" type="pres">
      <dgm:prSet presAssocID="{8D13F940-82C6-4E97-982C-796D3F3C1156}" presName="horz1" presStyleCnt="0"/>
      <dgm:spPr/>
    </dgm:pt>
    <dgm:pt modelId="{81A7E2AB-64B5-4091-8476-12C08964AEA9}" type="pres">
      <dgm:prSet presAssocID="{8D13F940-82C6-4E97-982C-796D3F3C1156}" presName="tx1" presStyleLbl="revTx" presStyleIdx="3" presStyleCnt="4"/>
      <dgm:spPr/>
    </dgm:pt>
    <dgm:pt modelId="{62740D92-07AC-4806-A19A-0F55C714479E}" type="pres">
      <dgm:prSet presAssocID="{8D13F940-82C6-4E97-982C-796D3F3C1156}" presName="vert1" presStyleCnt="0"/>
      <dgm:spPr/>
    </dgm:pt>
  </dgm:ptLst>
  <dgm:cxnLst>
    <dgm:cxn modelId="{3086B20F-F29F-455C-823F-7C9006D2A636}" srcId="{5EF83F4E-3FE4-4EDC-9B25-1C166EB99703}" destId="{34CB6284-6339-43DB-B285-851CEBA4BD82}" srcOrd="1" destOrd="0" parTransId="{D53DC525-02F3-4F84-857E-96CBE767C71A}" sibTransId="{B963748A-62BE-4F04-9E73-DEB5473FC121}"/>
    <dgm:cxn modelId="{A506D912-A048-4533-AE70-AA5301387487}" srcId="{5EF83F4E-3FE4-4EDC-9B25-1C166EB99703}" destId="{2A882132-1972-4E22-82BA-F5E2FAFF724C}" srcOrd="2" destOrd="0" parTransId="{18240E9F-FBA7-4C47-8A11-C718DF908580}" sibTransId="{13D9D786-40BF-48C3-8A9B-926BE65AEF2A}"/>
    <dgm:cxn modelId="{B33DCD13-EA29-4A15-98A0-41803C78F3CD}" type="presOf" srcId="{8786FCF5-AC39-41DC-B7C1-AC441DA81206}" destId="{BD517E64-74DF-43BC-B9DD-8700851622E0}" srcOrd="0" destOrd="0" presId="urn:microsoft.com/office/officeart/2008/layout/LinedList"/>
    <dgm:cxn modelId="{21E18768-45F6-4425-B438-BB6D7ABA7955}" srcId="{5EF83F4E-3FE4-4EDC-9B25-1C166EB99703}" destId="{8D13F940-82C6-4E97-982C-796D3F3C1156}" srcOrd="3" destOrd="0" parTransId="{EC483F29-96CE-4B6E-93B1-A417AB9F87BE}" sibTransId="{AA85F2D2-7CEB-46B9-A959-B83967CF12B0}"/>
    <dgm:cxn modelId="{5E4DCB4D-6F83-4EC8-9BA7-10B9CA0E6654}" type="presOf" srcId="{5EF83F4E-3FE4-4EDC-9B25-1C166EB99703}" destId="{CCAADD9F-707E-4B4C-8841-F7F520D53E87}" srcOrd="0" destOrd="0" presId="urn:microsoft.com/office/officeart/2008/layout/LinedList"/>
    <dgm:cxn modelId="{065880AD-7B47-4C5A-B657-978EE8FD50A5}" srcId="{5EF83F4E-3FE4-4EDC-9B25-1C166EB99703}" destId="{8786FCF5-AC39-41DC-B7C1-AC441DA81206}" srcOrd="0" destOrd="0" parTransId="{5C798A05-191B-42A2-A4F2-CC6767661EE0}" sibTransId="{A1C7DAFF-AF9B-44E2-9075-904B282D067B}"/>
    <dgm:cxn modelId="{8D4E90B1-386F-43AE-BB1D-0AF5960DE211}" type="presOf" srcId="{8D13F940-82C6-4E97-982C-796D3F3C1156}" destId="{81A7E2AB-64B5-4091-8476-12C08964AEA9}" srcOrd="0" destOrd="0" presId="urn:microsoft.com/office/officeart/2008/layout/LinedList"/>
    <dgm:cxn modelId="{D0AEF3C6-B638-4006-9A48-23124B3E044A}" type="presOf" srcId="{2A882132-1972-4E22-82BA-F5E2FAFF724C}" destId="{D1FFD761-F938-4E08-9F79-593B18E61B87}" srcOrd="0" destOrd="0" presId="urn:microsoft.com/office/officeart/2008/layout/LinedList"/>
    <dgm:cxn modelId="{97A9C4DB-F9CB-4938-95F2-49E5DEEBEA26}" type="presOf" srcId="{34CB6284-6339-43DB-B285-851CEBA4BD82}" destId="{DF393862-6552-42BA-8811-F0C6BC4F538E}" srcOrd="0" destOrd="0" presId="urn:microsoft.com/office/officeart/2008/layout/LinedList"/>
    <dgm:cxn modelId="{CE7F3AAC-9372-4CC2-A431-29CB1D353C66}" type="presParOf" srcId="{CCAADD9F-707E-4B4C-8841-F7F520D53E87}" destId="{E6ABF2A6-060E-4394-8CDE-83055AED66F6}" srcOrd="0" destOrd="0" presId="urn:microsoft.com/office/officeart/2008/layout/LinedList"/>
    <dgm:cxn modelId="{6E2EAB2A-32F4-408C-B1A7-8A5449512B90}" type="presParOf" srcId="{CCAADD9F-707E-4B4C-8841-F7F520D53E87}" destId="{0D8215CA-FCDD-4423-9189-9099EE0CDA80}" srcOrd="1" destOrd="0" presId="urn:microsoft.com/office/officeart/2008/layout/LinedList"/>
    <dgm:cxn modelId="{EF296E2F-56D7-4571-A1B4-1A015D81D712}" type="presParOf" srcId="{0D8215CA-FCDD-4423-9189-9099EE0CDA80}" destId="{BD517E64-74DF-43BC-B9DD-8700851622E0}" srcOrd="0" destOrd="0" presId="urn:microsoft.com/office/officeart/2008/layout/LinedList"/>
    <dgm:cxn modelId="{CACFB4E6-5C7B-4F84-841B-06879F66488B}" type="presParOf" srcId="{0D8215CA-FCDD-4423-9189-9099EE0CDA80}" destId="{53F8AA0F-8DD0-4EDC-BF1A-4C83738E3D40}" srcOrd="1" destOrd="0" presId="urn:microsoft.com/office/officeart/2008/layout/LinedList"/>
    <dgm:cxn modelId="{9E6E9E02-EF77-4198-8232-B4183592F91C}" type="presParOf" srcId="{CCAADD9F-707E-4B4C-8841-F7F520D53E87}" destId="{C01A5698-94E1-40BC-9DDE-06913179C43D}" srcOrd="2" destOrd="0" presId="urn:microsoft.com/office/officeart/2008/layout/LinedList"/>
    <dgm:cxn modelId="{FD57F3E4-8447-40DE-ADA4-86A7A4AA13B4}" type="presParOf" srcId="{CCAADD9F-707E-4B4C-8841-F7F520D53E87}" destId="{791DC111-D122-4CA3-8450-58F4EEC4DF81}" srcOrd="3" destOrd="0" presId="urn:microsoft.com/office/officeart/2008/layout/LinedList"/>
    <dgm:cxn modelId="{984C9979-4392-4576-9FE0-70DF216B0A5F}" type="presParOf" srcId="{791DC111-D122-4CA3-8450-58F4EEC4DF81}" destId="{DF393862-6552-42BA-8811-F0C6BC4F538E}" srcOrd="0" destOrd="0" presId="urn:microsoft.com/office/officeart/2008/layout/LinedList"/>
    <dgm:cxn modelId="{3B04AD87-D97A-484A-B319-8F74A187CDDB}" type="presParOf" srcId="{791DC111-D122-4CA3-8450-58F4EEC4DF81}" destId="{0329F82B-E6C2-428B-B7A1-583B8F942991}" srcOrd="1" destOrd="0" presId="urn:microsoft.com/office/officeart/2008/layout/LinedList"/>
    <dgm:cxn modelId="{C2B2AC2E-DE1D-4C1F-AB86-6ED68CA2AB8A}" type="presParOf" srcId="{CCAADD9F-707E-4B4C-8841-F7F520D53E87}" destId="{570ECACF-5154-47E4-97B3-FDB4B9E3AEDD}" srcOrd="4" destOrd="0" presId="urn:microsoft.com/office/officeart/2008/layout/LinedList"/>
    <dgm:cxn modelId="{A8CBBAD1-ACAB-410F-9574-CE595F19A078}" type="presParOf" srcId="{CCAADD9F-707E-4B4C-8841-F7F520D53E87}" destId="{12164726-16E9-402C-AEDE-9F6332747668}" srcOrd="5" destOrd="0" presId="urn:microsoft.com/office/officeart/2008/layout/LinedList"/>
    <dgm:cxn modelId="{F0896AC0-B784-4EB6-B656-5419666F1E1E}" type="presParOf" srcId="{12164726-16E9-402C-AEDE-9F6332747668}" destId="{D1FFD761-F938-4E08-9F79-593B18E61B87}" srcOrd="0" destOrd="0" presId="urn:microsoft.com/office/officeart/2008/layout/LinedList"/>
    <dgm:cxn modelId="{91431235-AD82-480E-AD7E-9484BB84F2ED}" type="presParOf" srcId="{12164726-16E9-402C-AEDE-9F6332747668}" destId="{03FD4025-6146-4CE5-B692-CC34F23F26B3}" srcOrd="1" destOrd="0" presId="urn:microsoft.com/office/officeart/2008/layout/LinedList"/>
    <dgm:cxn modelId="{E62EFFF4-B193-4449-83D8-E96EF9889825}" type="presParOf" srcId="{CCAADD9F-707E-4B4C-8841-F7F520D53E87}" destId="{86117476-576F-4A82-9EE3-D8640CDCD87D}" srcOrd="6" destOrd="0" presId="urn:microsoft.com/office/officeart/2008/layout/LinedList"/>
    <dgm:cxn modelId="{9BD70736-5CB4-400F-879F-7E0D240D6794}" type="presParOf" srcId="{CCAADD9F-707E-4B4C-8841-F7F520D53E87}" destId="{CB036F1F-5A16-456F-B0CC-F6A148B5A1F1}" srcOrd="7" destOrd="0" presId="urn:microsoft.com/office/officeart/2008/layout/LinedList"/>
    <dgm:cxn modelId="{1FFA2255-D17A-43EE-9576-3CFC6D8F1D22}" type="presParOf" srcId="{CB036F1F-5A16-456F-B0CC-F6A148B5A1F1}" destId="{81A7E2AB-64B5-4091-8476-12C08964AEA9}" srcOrd="0" destOrd="0" presId="urn:microsoft.com/office/officeart/2008/layout/LinedList"/>
    <dgm:cxn modelId="{3B4689E2-8359-41CC-9DC3-92148F1CAB0C}" type="presParOf" srcId="{CB036F1F-5A16-456F-B0CC-F6A148B5A1F1}" destId="{62740D92-07AC-4806-A19A-0F55C714479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3356FB-9339-469B-BB53-140E0A98A7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FC51A5-0495-449A-A53F-677F8F5F4071}">
      <dgm:prSet/>
      <dgm:spPr/>
      <dgm:t>
        <a:bodyPr/>
        <a:lstStyle/>
        <a:p>
          <a:r>
            <a:rPr lang="en-US" b="1" i="0"/>
            <a:t>Host</a:t>
          </a:r>
          <a:r>
            <a:rPr lang="en-US" b="0" i="0"/>
            <a:t> requests data.</a:t>
          </a:r>
          <a:endParaRPr lang="en-US"/>
        </a:p>
      </dgm:t>
    </dgm:pt>
    <dgm:pt modelId="{97644B99-2465-4C70-93B6-5EFE951374A5}" type="parTrans" cxnId="{864DF09F-B9C6-4770-A888-9B5DF1322F64}">
      <dgm:prSet/>
      <dgm:spPr/>
      <dgm:t>
        <a:bodyPr/>
        <a:lstStyle/>
        <a:p>
          <a:endParaRPr lang="en-US"/>
        </a:p>
      </dgm:t>
    </dgm:pt>
    <dgm:pt modelId="{E53373C0-1ABC-49A7-9FF9-9767E2440E1A}" type="sibTrans" cxnId="{864DF09F-B9C6-4770-A888-9B5DF1322F64}">
      <dgm:prSet/>
      <dgm:spPr/>
      <dgm:t>
        <a:bodyPr/>
        <a:lstStyle/>
        <a:p>
          <a:endParaRPr lang="en-US"/>
        </a:p>
      </dgm:t>
    </dgm:pt>
    <dgm:pt modelId="{4C4837B5-266F-48C4-B5B9-E26BB0636AA2}">
      <dgm:prSet/>
      <dgm:spPr/>
      <dgm:t>
        <a:bodyPr/>
        <a:lstStyle/>
        <a:p>
          <a:r>
            <a:rPr lang="en-US" b="1" i="0"/>
            <a:t>Client</a:t>
          </a:r>
          <a:r>
            <a:rPr lang="en-US" b="0" i="0"/>
            <a:t> connects to the server.</a:t>
          </a:r>
          <a:endParaRPr lang="en-US"/>
        </a:p>
      </dgm:t>
    </dgm:pt>
    <dgm:pt modelId="{1649A151-C4D4-4479-9A63-F9E24C6B624E}" type="parTrans" cxnId="{71AE5E44-53A2-4076-8CF9-82A6927F8505}">
      <dgm:prSet/>
      <dgm:spPr/>
      <dgm:t>
        <a:bodyPr/>
        <a:lstStyle/>
        <a:p>
          <a:endParaRPr lang="en-US"/>
        </a:p>
      </dgm:t>
    </dgm:pt>
    <dgm:pt modelId="{94B92A12-9CA5-4583-B4E6-15C85800E490}" type="sibTrans" cxnId="{71AE5E44-53A2-4076-8CF9-82A6927F8505}">
      <dgm:prSet/>
      <dgm:spPr/>
      <dgm:t>
        <a:bodyPr/>
        <a:lstStyle/>
        <a:p>
          <a:endParaRPr lang="en-US"/>
        </a:p>
      </dgm:t>
    </dgm:pt>
    <dgm:pt modelId="{7D00D626-32D6-4054-BFC0-025BC96D8BD0}">
      <dgm:prSet/>
      <dgm:spPr/>
      <dgm:t>
        <a:bodyPr/>
        <a:lstStyle/>
        <a:p>
          <a:r>
            <a:rPr lang="en-US" b="1" i="0"/>
            <a:t>Server</a:t>
          </a:r>
          <a:r>
            <a:rPr lang="en-US" b="0" i="0"/>
            <a:t> provides the requested data.</a:t>
          </a:r>
          <a:endParaRPr lang="en-US"/>
        </a:p>
      </dgm:t>
    </dgm:pt>
    <dgm:pt modelId="{72FF8F3D-73B3-4B03-99AF-8AE2465F8607}" type="parTrans" cxnId="{72694C01-1AF3-49DD-BA53-57762A2ABDF4}">
      <dgm:prSet/>
      <dgm:spPr/>
      <dgm:t>
        <a:bodyPr/>
        <a:lstStyle/>
        <a:p>
          <a:endParaRPr lang="en-US"/>
        </a:p>
      </dgm:t>
    </dgm:pt>
    <dgm:pt modelId="{B3B353CC-BF21-4C4E-B814-A5D633CDD0F4}" type="sibTrans" cxnId="{72694C01-1AF3-49DD-BA53-57762A2ABDF4}">
      <dgm:prSet/>
      <dgm:spPr/>
      <dgm:t>
        <a:bodyPr/>
        <a:lstStyle/>
        <a:p>
          <a:endParaRPr lang="en-US"/>
        </a:p>
      </dgm:t>
    </dgm:pt>
    <dgm:pt modelId="{522F00E0-E28A-439E-A59F-8CFAEE07971F}" type="pres">
      <dgm:prSet presAssocID="{1C3356FB-9339-469B-BB53-140E0A98A775}" presName="root" presStyleCnt="0">
        <dgm:presLayoutVars>
          <dgm:dir/>
          <dgm:resizeHandles val="exact"/>
        </dgm:presLayoutVars>
      </dgm:prSet>
      <dgm:spPr/>
    </dgm:pt>
    <dgm:pt modelId="{36AFE5BC-D38A-4A56-9AB6-084FAA6DAE2E}" type="pres">
      <dgm:prSet presAssocID="{9DFC51A5-0495-449A-A53F-677F8F5F4071}" presName="compNode" presStyleCnt="0"/>
      <dgm:spPr/>
    </dgm:pt>
    <dgm:pt modelId="{C51C6662-1912-418C-857B-27FB1E662EA1}" type="pres">
      <dgm:prSet presAssocID="{9DFC51A5-0495-449A-A53F-677F8F5F4071}" presName="bgRect" presStyleLbl="bgShp" presStyleIdx="0" presStyleCnt="3"/>
      <dgm:spPr/>
    </dgm:pt>
    <dgm:pt modelId="{281597D9-AE48-43CD-B649-F93E37E74259}" type="pres">
      <dgm:prSet presAssocID="{9DFC51A5-0495-449A-A53F-677F8F5F407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9880F6B-5688-4ACB-AEBA-B7F269E895F4}" type="pres">
      <dgm:prSet presAssocID="{9DFC51A5-0495-449A-A53F-677F8F5F4071}" presName="spaceRect" presStyleCnt="0"/>
      <dgm:spPr/>
    </dgm:pt>
    <dgm:pt modelId="{CF41C722-5C94-4886-8A23-3D22AE6CA53B}" type="pres">
      <dgm:prSet presAssocID="{9DFC51A5-0495-449A-A53F-677F8F5F4071}" presName="parTx" presStyleLbl="revTx" presStyleIdx="0" presStyleCnt="3">
        <dgm:presLayoutVars>
          <dgm:chMax val="0"/>
          <dgm:chPref val="0"/>
        </dgm:presLayoutVars>
      </dgm:prSet>
      <dgm:spPr/>
    </dgm:pt>
    <dgm:pt modelId="{FBBA3F8D-0F2F-4942-8C93-3A757A25D19D}" type="pres">
      <dgm:prSet presAssocID="{E53373C0-1ABC-49A7-9FF9-9767E2440E1A}" presName="sibTrans" presStyleCnt="0"/>
      <dgm:spPr/>
    </dgm:pt>
    <dgm:pt modelId="{5EAEE1FA-4E6B-492A-A452-08C0202B5D4D}" type="pres">
      <dgm:prSet presAssocID="{4C4837B5-266F-48C4-B5B9-E26BB0636AA2}" presName="compNode" presStyleCnt="0"/>
      <dgm:spPr/>
    </dgm:pt>
    <dgm:pt modelId="{7FAAC07F-8418-4105-A79D-E454F1D9085D}" type="pres">
      <dgm:prSet presAssocID="{4C4837B5-266F-48C4-B5B9-E26BB0636AA2}" presName="bgRect" presStyleLbl="bgShp" presStyleIdx="1" presStyleCnt="3"/>
      <dgm:spPr/>
    </dgm:pt>
    <dgm:pt modelId="{0BD40243-B7F0-465F-9BFF-92CA311E5882}" type="pres">
      <dgm:prSet presAssocID="{4C4837B5-266F-48C4-B5B9-E26BB0636A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56C5A6D6-A9C4-4DB1-A923-50F22B864472}" type="pres">
      <dgm:prSet presAssocID="{4C4837B5-266F-48C4-B5B9-E26BB0636AA2}" presName="spaceRect" presStyleCnt="0"/>
      <dgm:spPr/>
    </dgm:pt>
    <dgm:pt modelId="{F9BB0A89-D2FB-4DFC-AC59-9BEBFDA164DB}" type="pres">
      <dgm:prSet presAssocID="{4C4837B5-266F-48C4-B5B9-E26BB0636AA2}" presName="parTx" presStyleLbl="revTx" presStyleIdx="1" presStyleCnt="3">
        <dgm:presLayoutVars>
          <dgm:chMax val="0"/>
          <dgm:chPref val="0"/>
        </dgm:presLayoutVars>
      </dgm:prSet>
      <dgm:spPr/>
    </dgm:pt>
    <dgm:pt modelId="{35175528-5672-4060-B068-FD1520588A17}" type="pres">
      <dgm:prSet presAssocID="{94B92A12-9CA5-4583-B4E6-15C85800E490}" presName="sibTrans" presStyleCnt="0"/>
      <dgm:spPr/>
    </dgm:pt>
    <dgm:pt modelId="{7DF0FF55-7494-43AC-8F04-5677E58815AC}" type="pres">
      <dgm:prSet presAssocID="{7D00D626-32D6-4054-BFC0-025BC96D8BD0}" presName="compNode" presStyleCnt="0"/>
      <dgm:spPr/>
    </dgm:pt>
    <dgm:pt modelId="{8D361E40-8712-4A4C-9A90-5C545D5A54DD}" type="pres">
      <dgm:prSet presAssocID="{7D00D626-32D6-4054-BFC0-025BC96D8BD0}" presName="bgRect" presStyleLbl="bgShp" presStyleIdx="2" presStyleCnt="3"/>
      <dgm:spPr/>
    </dgm:pt>
    <dgm:pt modelId="{36F78E47-5878-4C52-AEDE-7A7549EDEFE6}" type="pres">
      <dgm:prSet presAssocID="{7D00D626-32D6-4054-BFC0-025BC96D8B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D727C66B-43D1-48A4-B581-9F90D50A07C5}" type="pres">
      <dgm:prSet presAssocID="{7D00D626-32D6-4054-BFC0-025BC96D8BD0}" presName="spaceRect" presStyleCnt="0"/>
      <dgm:spPr/>
    </dgm:pt>
    <dgm:pt modelId="{1B08DFC2-7C45-4995-844F-B1D1EB6434A1}" type="pres">
      <dgm:prSet presAssocID="{7D00D626-32D6-4054-BFC0-025BC96D8BD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2694C01-1AF3-49DD-BA53-57762A2ABDF4}" srcId="{1C3356FB-9339-469B-BB53-140E0A98A775}" destId="{7D00D626-32D6-4054-BFC0-025BC96D8BD0}" srcOrd="2" destOrd="0" parTransId="{72FF8F3D-73B3-4B03-99AF-8AE2465F8607}" sibTransId="{B3B353CC-BF21-4C4E-B814-A5D633CDD0F4}"/>
    <dgm:cxn modelId="{603B0D39-25C5-4F22-B634-5BAA7FD99F6A}" type="presOf" srcId="{7D00D626-32D6-4054-BFC0-025BC96D8BD0}" destId="{1B08DFC2-7C45-4995-844F-B1D1EB6434A1}" srcOrd="0" destOrd="0" presId="urn:microsoft.com/office/officeart/2018/2/layout/IconVerticalSolidList"/>
    <dgm:cxn modelId="{71AE5E44-53A2-4076-8CF9-82A6927F8505}" srcId="{1C3356FB-9339-469B-BB53-140E0A98A775}" destId="{4C4837B5-266F-48C4-B5B9-E26BB0636AA2}" srcOrd="1" destOrd="0" parTransId="{1649A151-C4D4-4479-9A63-F9E24C6B624E}" sibTransId="{94B92A12-9CA5-4583-B4E6-15C85800E490}"/>
    <dgm:cxn modelId="{864DF09F-B9C6-4770-A888-9B5DF1322F64}" srcId="{1C3356FB-9339-469B-BB53-140E0A98A775}" destId="{9DFC51A5-0495-449A-A53F-677F8F5F4071}" srcOrd="0" destOrd="0" parTransId="{97644B99-2465-4C70-93B6-5EFE951374A5}" sibTransId="{E53373C0-1ABC-49A7-9FF9-9767E2440E1A}"/>
    <dgm:cxn modelId="{6FEB80AF-D81A-400F-84CE-C4181E71F324}" type="presOf" srcId="{4C4837B5-266F-48C4-B5B9-E26BB0636AA2}" destId="{F9BB0A89-D2FB-4DFC-AC59-9BEBFDA164DB}" srcOrd="0" destOrd="0" presId="urn:microsoft.com/office/officeart/2018/2/layout/IconVerticalSolidList"/>
    <dgm:cxn modelId="{23EF31E7-70BD-4954-844E-ABB5A2352166}" type="presOf" srcId="{1C3356FB-9339-469B-BB53-140E0A98A775}" destId="{522F00E0-E28A-439E-A59F-8CFAEE07971F}" srcOrd="0" destOrd="0" presId="urn:microsoft.com/office/officeart/2018/2/layout/IconVerticalSolidList"/>
    <dgm:cxn modelId="{099316FE-5F51-4ADD-8574-10C382B32A0A}" type="presOf" srcId="{9DFC51A5-0495-449A-A53F-677F8F5F4071}" destId="{CF41C722-5C94-4886-8A23-3D22AE6CA53B}" srcOrd="0" destOrd="0" presId="urn:microsoft.com/office/officeart/2018/2/layout/IconVerticalSolidList"/>
    <dgm:cxn modelId="{28FDBC46-4674-425F-92D2-08F59161E4E6}" type="presParOf" srcId="{522F00E0-E28A-439E-A59F-8CFAEE07971F}" destId="{36AFE5BC-D38A-4A56-9AB6-084FAA6DAE2E}" srcOrd="0" destOrd="0" presId="urn:microsoft.com/office/officeart/2018/2/layout/IconVerticalSolidList"/>
    <dgm:cxn modelId="{888A8901-6C8B-4CD9-AF89-BDF522636FD4}" type="presParOf" srcId="{36AFE5BC-D38A-4A56-9AB6-084FAA6DAE2E}" destId="{C51C6662-1912-418C-857B-27FB1E662EA1}" srcOrd="0" destOrd="0" presId="urn:microsoft.com/office/officeart/2018/2/layout/IconVerticalSolidList"/>
    <dgm:cxn modelId="{9D8D97F8-1C1B-4B1A-B0C8-378B350508CA}" type="presParOf" srcId="{36AFE5BC-D38A-4A56-9AB6-084FAA6DAE2E}" destId="{281597D9-AE48-43CD-B649-F93E37E74259}" srcOrd="1" destOrd="0" presId="urn:microsoft.com/office/officeart/2018/2/layout/IconVerticalSolidList"/>
    <dgm:cxn modelId="{22A1D27C-82C1-430F-9C40-C66E111C63BD}" type="presParOf" srcId="{36AFE5BC-D38A-4A56-9AB6-084FAA6DAE2E}" destId="{D9880F6B-5688-4ACB-AEBA-B7F269E895F4}" srcOrd="2" destOrd="0" presId="urn:microsoft.com/office/officeart/2018/2/layout/IconVerticalSolidList"/>
    <dgm:cxn modelId="{6CC83685-D761-480F-BFCB-B3F1E0F16102}" type="presParOf" srcId="{36AFE5BC-D38A-4A56-9AB6-084FAA6DAE2E}" destId="{CF41C722-5C94-4886-8A23-3D22AE6CA53B}" srcOrd="3" destOrd="0" presId="urn:microsoft.com/office/officeart/2018/2/layout/IconVerticalSolidList"/>
    <dgm:cxn modelId="{B15C7ADE-B981-4F98-A217-C90EA47D537D}" type="presParOf" srcId="{522F00E0-E28A-439E-A59F-8CFAEE07971F}" destId="{FBBA3F8D-0F2F-4942-8C93-3A757A25D19D}" srcOrd="1" destOrd="0" presId="urn:microsoft.com/office/officeart/2018/2/layout/IconVerticalSolidList"/>
    <dgm:cxn modelId="{CE0F3007-70C7-4ECF-8A99-7271F9BB1AE0}" type="presParOf" srcId="{522F00E0-E28A-439E-A59F-8CFAEE07971F}" destId="{5EAEE1FA-4E6B-492A-A452-08C0202B5D4D}" srcOrd="2" destOrd="0" presId="urn:microsoft.com/office/officeart/2018/2/layout/IconVerticalSolidList"/>
    <dgm:cxn modelId="{F7E01AC5-0E64-4B2D-B36D-BEB1C67AED45}" type="presParOf" srcId="{5EAEE1FA-4E6B-492A-A452-08C0202B5D4D}" destId="{7FAAC07F-8418-4105-A79D-E454F1D9085D}" srcOrd="0" destOrd="0" presId="urn:microsoft.com/office/officeart/2018/2/layout/IconVerticalSolidList"/>
    <dgm:cxn modelId="{19BCEBF0-0449-4D49-890E-0A7B3C4F1C4A}" type="presParOf" srcId="{5EAEE1FA-4E6B-492A-A452-08C0202B5D4D}" destId="{0BD40243-B7F0-465F-9BFF-92CA311E5882}" srcOrd="1" destOrd="0" presId="urn:microsoft.com/office/officeart/2018/2/layout/IconVerticalSolidList"/>
    <dgm:cxn modelId="{69D23D92-D570-4246-98A6-292F0FE1404A}" type="presParOf" srcId="{5EAEE1FA-4E6B-492A-A452-08C0202B5D4D}" destId="{56C5A6D6-A9C4-4DB1-A923-50F22B864472}" srcOrd="2" destOrd="0" presId="urn:microsoft.com/office/officeart/2018/2/layout/IconVerticalSolidList"/>
    <dgm:cxn modelId="{18C51DA8-8668-4A9C-B7D4-74833E9957F2}" type="presParOf" srcId="{5EAEE1FA-4E6B-492A-A452-08C0202B5D4D}" destId="{F9BB0A89-D2FB-4DFC-AC59-9BEBFDA164DB}" srcOrd="3" destOrd="0" presId="urn:microsoft.com/office/officeart/2018/2/layout/IconVerticalSolidList"/>
    <dgm:cxn modelId="{8B370B7C-9EE4-4E06-8BD9-6B265B4A01B1}" type="presParOf" srcId="{522F00E0-E28A-439E-A59F-8CFAEE07971F}" destId="{35175528-5672-4060-B068-FD1520588A17}" srcOrd="3" destOrd="0" presId="urn:microsoft.com/office/officeart/2018/2/layout/IconVerticalSolidList"/>
    <dgm:cxn modelId="{CA7E43C9-EDDD-43CF-9D0B-975F1055C4E4}" type="presParOf" srcId="{522F00E0-E28A-439E-A59F-8CFAEE07971F}" destId="{7DF0FF55-7494-43AC-8F04-5677E58815AC}" srcOrd="4" destOrd="0" presId="urn:microsoft.com/office/officeart/2018/2/layout/IconVerticalSolidList"/>
    <dgm:cxn modelId="{052606D0-E0D1-4F49-A0FE-9F0490EF93E6}" type="presParOf" srcId="{7DF0FF55-7494-43AC-8F04-5677E58815AC}" destId="{8D361E40-8712-4A4C-9A90-5C545D5A54DD}" srcOrd="0" destOrd="0" presId="urn:microsoft.com/office/officeart/2018/2/layout/IconVerticalSolidList"/>
    <dgm:cxn modelId="{7AD26825-A0F3-4269-8A7B-C5823299910E}" type="presParOf" srcId="{7DF0FF55-7494-43AC-8F04-5677E58815AC}" destId="{36F78E47-5878-4C52-AEDE-7A7549EDEFE6}" srcOrd="1" destOrd="0" presId="urn:microsoft.com/office/officeart/2018/2/layout/IconVerticalSolidList"/>
    <dgm:cxn modelId="{415A6369-0133-484C-9BCE-1662EA55A740}" type="presParOf" srcId="{7DF0FF55-7494-43AC-8F04-5677E58815AC}" destId="{D727C66B-43D1-48A4-B581-9F90D50A07C5}" srcOrd="2" destOrd="0" presId="urn:microsoft.com/office/officeart/2018/2/layout/IconVerticalSolidList"/>
    <dgm:cxn modelId="{317D9B22-79D4-4539-8617-86397AA7F867}" type="presParOf" srcId="{7DF0FF55-7494-43AC-8F04-5677E58815AC}" destId="{1B08DFC2-7C45-4995-844F-B1D1EB6434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8529E-B153-4ACE-AF61-83B708328489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6D2B1-5522-4430-9718-46BB0238C06B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2ADDF-286C-44DB-B038-4A606F7C9444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Technical Architect @ Harman, A Samsung Company</a:t>
          </a:r>
        </a:p>
      </dsp:txBody>
      <dsp:txXfrm>
        <a:off x="1428292" y="2439"/>
        <a:ext cx="4873308" cy="1236616"/>
      </dsp:txXfrm>
    </dsp:sp>
    <dsp:sp modelId="{A86EF1E0-88CE-45A4-A512-7D20F39F1B08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118D9-84E5-41D2-8D88-7520E3E33375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BB4EB-E50C-4A2C-AC31-8AD083282573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Area of Expertise : Building Cloud Native applications</a:t>
          </a:r>
        </a:p>
      </dsp:txBody>
      <dsp:txXfrm>
        <a:off x="1428292" y="1548210"/>
        <a:ext cx="4873308" cy="1236616"/>
      </dsp:txXfrm>
    </dsp:sp>
    <dsp:sp modelId="{4B263F9C-D1E7-4E73-A9FF-F6BD45E18BD3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C0FFB2-F237-4FDA-AF04-A1E7BC2FBF62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33FA8-5494-4E67-94C0-F431B85CB302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Area of Interest : AI/ML, LLMs, SDV</a:t>
          </a:r>
        </a:p>
      </dsp:txBody>
      <dsp:txXfrm>
        <a:off x="1428292" y="3093981"/>
        <a:ext cx="4873308" cy="1236616"/>
      </dsp:txXfrm>
    </dsp:sp>
    <dsp:sp modelId="{C7035996-2B6D-48CE-8EF6-4A2771CA856C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4D931-54C3-4BCD-81A4-03E7249C5748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05C9D-A756-4CC7-923F-945B21CDBC16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Location: Bangalore, India </a:t>
          </a:r>
        </a:p>
      </dsp:txBody>
      <dsp:txXfrm>
        <a:off x="1428292" y="4639752"/>
        <a:ext cx="4873308" cy="1236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3FE27-8C6F-4E1D-AAD5-547AF7B8F390}">
      <dsp:nvSpPr>
        <dsp:cNvPr id="0" name=""/>
        <dsp:cNvSpPr/>
      </dsp:nvSpPr>
      <dsp:spPr>
        <a:xfrm>
          <a:off x="0" y="2870"/>
          <a:ext cx="630160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13FFF-35F2-4DDA-84E2-59CD9F9E1634}">
      <dsp:nvSpPr>
        <dsp:cNvPr id="0" name=""/>
        <dsp:cNvSpPr/>
      </dsp:nvSpPr>
      <dsp:spPr>
        <a:xfrm>
          <a:off x="0" y="2870"/>
          <a:ext cx="6301601" cy="978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What is Model Context Protocol(MCP) ?</a:t>
          </a:r>
        </a:p>
      </dsp:txBody>
      <dsp:txXfrm>
        <a:off x="0" y="2870"/>
        <a:ext cx="6301601" cy="978844"/>
      </dsp:txXfrm>
    </dsp:sp>
    <dsp:sp modelId="{2C984F44-87DE-458E-813A-9C39CC1E03FA}">
      <dsp:nvSpPr>
        <dsp:cNvPr id="0" name=""/>
        <dsp:cNvSpPr/>
      </dsp:nvSpPr>
      <dsp:spPr>
        <a:xfrm>
          <a:off x="0" y="981715"/>
          <a:ext cx="6301601" cy="0"/>
        </a:xfrm>
        <a:prstGeom prst="line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accent2">
              <a:hueOff val="1288723"/>
              <a:satOff val="-3699"/>
              <a:lumOff val="-5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59C951-6B2E-40DF-BED2-FAA607B7C190}">
      <dsp:nvSpPr>
        <dsp:cNvPr id="0" name=""/>
        <dsp:cNvSpPr/>
      </dsp:nvSpPr>
      <dsp:spPr>
        <a:xfrm>
          <a:off x="0" y="981715"/>
          <a:ext cx="6301601" cy="978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Why do we need MCP?</a:t>
          </a:r>
        </a:p>
      </dsp:txBody>
      <dsp:txXfrm>
        <a:off x="0" y="981715"/>
        <a:ext cx="6301601" cy="978844"/>
      </dsp:txXfrm>
    </dsp:sp>
    <dsp:sp modelId="{E440A388-57CD-4568-92F7-A904EDE5C915}">
      <dsp:nvSpPr>
        <dsp:cNvPr id="0" name=""/>
        <dsp:cNvSpPr/>
      </dsp:nvSpPr>
      <dsp:spPr>
        <a:xfrm>
          <a:off x="0" y="1960559"/>
          <a:ext cx="6301601" cy="0"/>
        </a:xfrm>
        <a:prstGeom prst="line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FA828-2E49-4C9F-A55E-3DC8562325B8}">
      <dsp:nvSpPr>
        <dsp:cNvPr id="0" name=""/>
        <dsp:cNvSpPr/>
      </dsp:nvSpPr>
      <dsp:spPr>
        <a:xfrm>
          <a:off x="0" y="1960559"/>
          <a:ext cx="6301601" cy="978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Architecture of MCP?</a:t>
          </a:r>
        </a:p>
      </dsp:txBody>
      <dsp:txXfrm>
        <a:off x="0" y="1960559"/>
        <a:ext cx="6301601" cy="978844"/>
      </dsp:txXfrm>
    </dsp:sp>
    <dsp:sp modelId="{37E40326-3D7B-4385-944C-E2F2C05E6281}">
      <dsp:nvSpPr>
        <dsp:cNvPr id="0" name=""/>
        <dsp:cNvSpPr/>
      </dsp:nvSpPr>
      <dsp:spPr>
        <a:xfrm>
          <a:off x="0" y="2939404"/>
          <a:ext cx="6301601" cy="0"/>
        </a:xfrm>
        <a:prstGeom prst="line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accent2">
              <a:hueOff val="3866169"/>
              <a:satOff val="-11096"/>
              <a:lumOff val="-1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F6327-FFF2-450D-AE78-1FB15FE813BD}">
      <dsp:nvSpPr>
        <dsp:cNvPr id="0" name=""/>
        <dsp:cNvSpPr/>
      </dsp:nvSpPr>
      <dsp:spPr>
        <a:xfrm>
          <a:off x="0" y="2939404"/>
          <a:ext cx="6301601" cy="978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How MCP works ?</a:t>
          </a:r>
        </a:p>
      </dsp:txBody>
      <dsp:txXfrm>
        <a:off x="0" y="2939404"/>
        <a:ext cx="6301601" cy="978844"/>
      </dsp:txXfrm>
    </dsp:sp>
    <dsp:sp modelId="{AEFF8BEE-024A-4B28-BAEA-6D947CD785D7}">
      <dsp:nvSpPr>
        <dsp:cNvPr id="0" name=""/>
        <dsp:cNvSpPr/>
      </dsp:nvSpPr>
      <dsp:spPr>
        <a:xfrm>
          <a:off x="0" y="3918249"/>
          <a:ext cx="6301601" cy="0"/>
        </a:xfrm>
        <a:prstGeom prst="line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accent2">
              <a:hueOff val="5154891"/>
              <a:satOff val="-14794"/>
              <a:lumOff val="-23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56FE8-8576-4CC6-B772-CF4B62B98F98}">
      <dsp:nvSpPr>
        <dsp:cNvPr id="0" name=""/>
        <dsp:cNvSpPr/>
      </dsp:nvSpPr>
      <dsp:spPr>
        <a:xfrm>
          <a:off x="0" y="3918249"/>
          <a:ext cx="6301601" cy="978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Integrate external MCP with Github Copilot</a:t>
          </a:r>
        </a:p>
      </dsp:txBody>
      <dsp:txXfrm>
        <a:off x="0" y="3918249"/>
        <a:ext cx="6301601" cy="978844"/>
      </dsp:txXfrm>
    </dsp:sp>
    <dsp:sp modelId="{2F3FD360-B3E5-4CD3-A896-C092944B9F93}">
      <dsp:nvSpPr>
        <dsp:cNvPr id="0" name=""/>
        <dsp:cNvSpPr/>
      </dsp:nvSpPr>
      <dsp:spPr>
        <a:xfrm>
          <a:off x="0" y="4897093"/>
          <a:ext cx="6301601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E45E3-D57A-4DDC-8C86-D859B540C1F5}">
      <dsp:nvSpPr>
        <dsp:cNvPr id="0" name=""/>
        <dsp:cNvSpPr/>
      </dsp:nvSpPr>
      <dsp:spPr>
        <a:xfrm>
          <a:off x="0" y="4897093"/>
          <a:ext cx="6301601" cy="978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Building MCP server in C#</a:t>
          </a:r>
          <a:endParaRPr lang="en-US" sz="2700" kern="1200"/>
        </a:p>
      </dsp:txBody>
      <dsp:txXfrm>
        <a:off x="0" y="4897093"/>
        <a:ext cx="6301601" cy="978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21FB09-0324-4DAB-BDA9-AFF5D291D2D2}">
      <dsp:nvSpPr>
        <dsp:cNvPr id="0" name=""/>
        <dsp:cNvSpPr/>
      </dsp:nvSpPr>
      <dsp:spPr>
        <a:xfrm>
          <a:off x="0" y="955306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7B43B-1A3D-43BF-9FBE-2D0ED71567A3}">
      <dsp:nvSpPr>
        <dsp:cNvPr id="0" name=""/>
        <dsp:cNvSpPr/>
      </dsp:nvSpPr>
      <dsp:spPr>
        <a:xfrm>
          <a:off x="533501" y="1352126"/>
          <a:ext cx="970003" cy="970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7EE834-0F1C-4F50-9596-827694FC9AE3}">
      <dsp:nvSpPr>
        <dsp:cNvPr id="0" name=""/>
        <dsp:cNvSpPr/>
      </dsp:nvSpPr>
      <dsp:spPr>
        <a:xfrm>
          <a:off x="2037007" y="955306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MCP is a standard protocol for connecting applications to Large Language Models (LLMs).</a:t>
          </a:r>
          <a:endParaRPr lang="en-US" sz="2400" kern="1200"/>
        </a:p>
      </dsp:txBody>
      <dsp:txXfrm>
        <a:off x="2037007" y="955306"/>
        <a:ext cx="4264593" cy="1763642"/>
      </dsp:txXfrm>
    </dsp:sp>
    <dsp:sp modelId="{0036B37A-D88B-4775-BE86-3190AE983E9C}">
      <dsp:nvSpPr>
        <dsp:cNvPr id="0" name=""/>
        <dsp:cNvSpPr/>
      </dsp:nvSpPr>
      <dsp:spPr>
        <a:xfrm>
          <a:off x="0" y="3159859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93E18D-C95E-4A62-8917-87F4CC96EFC6}">
      <dsp:nvSpPr>
        <dsp:cNvPr id="0" name=""/>
        <dsp:cNvSpPr/>
      </dsp:nvSpPr>
      <dsp:spPr>
        <a:xfrm>
          <a:off x="533501" y="3556679"/>
          <a:ext cx="970003" cy="970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32686-9BAE-42E8-88A0-B89658E53664}">
      <dsp:nvSpPr>
        <dsp:cNvPr id="0" name=""/>
        <dsp:cNvSpPr/>
      </dsp:nvSpPr>
      <dsp:spPr>
        <a:xfrm>
          <a:off x="2037007" y="3159859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Think of it as a universal connector for AI applications.</a:t>
          </a:r>
          <a:endParaRPr lang="en-US" sz="2400" kern="1200"/>
        </a:p>
      </dsp:txBody>
      <dsp:txXfrm>
        <a:off x="2037007" y="3159859"/>
        <a:ext cx="4264593" cy="17636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FC29C-145F-4553-AF3C-795398EC03FE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50BC37-33F4-471C-8BF7-B481FE423666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855D4-A538-4EFB-920B-6D0814E2B9F1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Standardization</a:t>
          </a:r>
          <a:r>
            <a:rPr lang="en-US" sz="2200" b="0" i="0" kern="1200"/>
            <a:t>: Provides a consistent way to connect AI models to data sources.</a:t>
          </a:r>
          <a:endParaRPr lang="en-US" sz="2200" kern="1200"/>
        </a:p>
      </dsp:txBody>
      <dsp:txXfrm>
        <a:off x="1428292" y="2439"/>
        <a:ext cx="4873308" cy="1236616"/>
      </dsp:txXfrm>
    </dsp:sp>
    <dsp:sp modelId="{7B52FDE3-67F6-41F3-9EFC-079F51710B2A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7B1F0B-D02F-4225-8291-90A1B5201187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E9F453-D7E9-4B54-9006-4FDCFB53AD2A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Integration</a:t>
          </a:r>
          <a:r>
            <a:rPr lang="en-US" sz="2200" b="0" i="0" kern="1200"/>
            <a:t>: Enhances LLM capabilities by integrating with various tools and data.</a:t>
          </a:r>
          <a:endParaRPr lang="en-US" sz="2200" kern="1200"/>
        </a:p>
      </dsp:txBody>
      <dsp:txXfrm>
        <a:off x="1428292" y="1548210"/>
        <a:ext cx="4873308" cy="1236616"/>
      </dsp:txXfrm>
    </dsp:sp>
    <dsp:sp modelId="{9ED2C963-C4AF-4CA2-B8BF-12B290E5F4CD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315B8B-07F5-4B1A-BE5F-10E58FC875C9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94F8D-BBE1-4769-AF39-1C80F8A9729D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Flexibility</a:t>
          </a:r>
          <a:r>
            <a:rPr lang="en-US" sz="2200" b="0" i="0" kern="1200"/>
            <a:t>: Allows switching between different LLM providers.</a:t>
          </a:r>
          <a:endParaRPr lang="en-US" sz="2200" kern="1200"/>
        </a:p>
      </dsp:txBody>
      <dsp:txXfrm>
        <a:off x="1428292" y="3093981"/>
        <a:ext cx="4873308" cy="1236616"/>
      </dsp:txXfrm>
    </dsp:sp>
    <dsp:sp modelId="{8A8EC718-4065-43DF-8826-43D52ECA15E4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F459C5-4176-492E-BD1B-417E32836F0B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8E262-1569-4C12-8A66-A560C42640D6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Security</a:t>
          </a:r>
          <a:r>
            <a:rPr lang="en-US" sz="2200" b="0" i="0" kern="1200"/>
            <a:t>: Ensures secure data handling.</a:t>
          </a:r>
          <a:endParaRPr lang="en-US" sz="2200" kern="1200"/>
        </a:p>
      </dsp:txBody>
      <dsp:txXfrm>
        <a:off x="1428292" y="4639752"/>
        <a:ext cx="4873308" cy="12366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BF2A6-060E-4394-8CDE-83055AED66F6}">
      <dsp:nvSpPr>
        <dsp:cNvPr id="0" name=""/>
        <dsp:cNvSpPr/>
      </dsp:nvSpPr>
      <dsp:spPr>
        <a:xfrm>
          <a:off x="0" y="0"/>
          <a:ext cx="630160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17E64-74DF-43BC-B9DD-8700851622E0}">
      <dsp:nvSpPr>
        <dsp:cNvPr id="0" name=""/>
        <dsp:cNvSpPr/>
      </dsp:nvSpPr>
      <dsp:spPr>
        <a:xfrm>
          <a:off x="0" y="0"/>
          <a:ext cx="6301601" cy="146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0" kern="1200"/>
            <a:t>Client-Server Model</a:t>
          </a:r>
          <a:endParaRPr lang="en-US" sz="3400" kern="1200"/>
        </a:p>
      </dsp:txBody>
      <dsp:txXfrm>
        <a:off x="0" y="0"/>
        <a:ext cx="6301601" cy="1469702"/>
      </dsp:txXfrm>
    </dsp:sp>
    <dsp:sp modelId="{C01A5698-94E1-40BC-9DDE-06913179C43D}">
      <dsp:nvSpPr>
        <dsp:cNvPr id="0" name=""/>
        <dsp:cNvSpPr/>
      </dsp:nvSpPr>
      <dsp:spPr>
        <a:xfrm>
          <a:off x="0" y="1469702"/>
          <a:ext cx="6301601" cy="0"/>
        </a:xfrm>
        <a:prstGeom prst="line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93862-6552-42BA-8811-F0C6BC4F538E}">
      <dsp:nvSpPr>
        <dsp:cNvPr id="0" name=""/>
        <dsp:cNvSpPr/>
      </dsp:nvSpPr>
      <dsp:spPr>
        <a:xfrm>
          <a:off x="0" y="1469702"/>
          <a:ext cx="6301601" cy="146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0" kern="1200"/>
            <a:t>MCP Hosts</a:t>
          </a:r>
          <a:r>
            <a:rPr lang="en-US" sz="3400" b="0" i="0" kern="1200"/>
            <a:t>: Programs that want to access data through MCP.</a:t>
          </a:r>
          <a:endParaRPr lang="en-US" sz="3400" kern="1200"/>
        </a:p>
      </dsp:txBody>
      <dsp:txXfrm>
        <a:off x="0" y="1469702"/>
        <a:ext cx="6301601" cy="1469702"/>
      </dsp:txXfrm>
    </dsp:sp>
    <dsp:sp modelId="{570ECACF-5154-47E4-97B3-FDB4B9E3AEDD}">
      <dsp:nvSpPr>
        <dsp:cNvPr id="0" name=""/>
        <dsp:cNvSpPr/>
      </dsp:nvSpPr>
      <dsp:spPr>
        <a:xfrm>
          <a:off x="0" y="2939404"/>
          <a:ext cx="6301601" cy="0"/>
        </a:xfrm>
        <a:prstGeom prst="line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FD761-F938-4E08-9F79-593B18E61B87}">
      <dsp:nvSpPr>
        <dsp:cNvPr id="0" name=""/>
        <dsp:cNvSpPr/>
      </dsp:nvSpPr>
      <dsp:spPr>
        <a:xfrm>
          <a:off x="0" y="2939404"/>
          <a:ext cx="6301601" cy="146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0" kern="1200"/>
            <a:t>MCP Clients</a:t>
          </a:r>
          <a:r>
            <a:rPr lang="en-US" sz="3400" b="0" i="0" kern="1200"/>
            <a:t>: Maintain connections with servers.</a:t>
          </a:r>
          <a:endParaRPr lang="en-US" sz="3400" kern="1200"/>
        </a:p>
      </dsp:txBody>
      <dsp:txXfrm>
        <a:off x="0" y="2939404"/>
        <a:ext cx="6301601" cy="1469702"/>
      </dsp:txXfrm>
    </dsp:sp>
    <dsp:sp modelId="{86117476-576F-4A82-9EE3-D8640CDCD87D}">
      <dsp:nvSpPr>
        <dsp:cNvPr id="0" name=""/>
        <dsp:cNvSpPr/>
      </dsp:nvSpPr>
      <dsp:spPr>
        <a:xfrm>
          <a:off x="0" y="4409106"/>
          <a:ext cx="6301601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A7E2AB-64B5-4091-8476-12C08964AEA9}">
      <dsp:nvSpPr>
        <dsp:cNvPr id="0" name=""/>
        <dsp:cNvSpPr/>
      </dsp:nvSpPr>
      <dsp:spPr>
        <a:xfrm>
          <a:off x="0" y="4409106"/>
          <a:ext cx="6301601" cy="146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0" kern="1200"/>
            <a:t>MCP Servers</a:t>
          </a:r>
          <a:r>
            <a:rPr lang="en-US" sz="3400" b="0" i="0" kern="1200"/>
            <a:t>: Expose specific capabilities through MCP.</a:t>
          </a:r>
          <a:endParaRPr lang="en-US" sz="3400" kern="1200"/>
        </a:p>
      </dsp:txBody>
      <dsp:txXfrm>
        <a:off x="0" y="4409106"/>
        <a:ext cx="6301601" cy="14697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C6662-1912-418C-857B-27FB1E662EA1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597D9-AE48-43CD-B649-F93E37E74259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1C722-5C94-4886-8A23-3D22AE6CA53B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Host</a:t>
          </a:r>
          <a:r>
            <a:rPr lang="en-US" sz="2500" b="0" i="0" kern="1200"/>
            <a:t> requests data.</a:t>
          </a:r>
          <a:endParaRPr lang="en-US" sz="2500" kern="1200"/>
        </a:p>
      </dsp:txBody>
      <dsp:txXfrm>
        <a:off x="1939533" y="717"/>
        <a:ext cx="4362067" cy="1679249"/>
      </dsp:txXfrm>
    </dsp:sp>
    <dsp:sp modelId="{7FAAC07F-8418-4105-A79D-E454F1D9085D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D40243-B7F0-465F-9BFF-92CA311E5882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B0A89-D2FB-4DFC-AC59-9BEBFDA164DB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Client</a:t>
          </a:r>
          <a:r>
            <a:rPr lang="en-US" sz="2500" b="0" i="0" kern="1200"/>
            <a:t> connects to the server.</a:t>
          </a:r>
          <a:endParaRPr lang="en-US" sz="2500" kern="1200"/>
        </a:p>
      </dsp:txBody>
      <dsp:txXfrm>
        <a:off x="1939533" y="2099779"/>
        <a:ext cx="4362067" cy="1679249"/>
      </dsp:txXfrm>
    </dsp:sp>
    <dsp:sp modelId="{8D361E40-8712-4A4C-9A90-5C545D5A54DD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F78E47-5878-4C52-AEDE-7A7549EDEFE6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8DFC2-7C45-4995-844F-B1D1EB6434A1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Server</a:t>
          </a:r>
          <a:r>
            <a:rPr lang="en-US" sz="2500" b="0" i="0" kern="1200"/>
            <a:t> provides the requested data.</a:t>
          </a:r>
          <a:endParaRPr lang="en-US" sz="2500" kern="1200"/>
        </a:p>
      </dsp:txBody>
      <dsp:txXfrm>
        <a:off x="1939533" y="4198841"/>
        <a:ext cx="4362067" cy="1679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AF78C-EC52-4582-858F-50E09BD4AA17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315AC-CF4B-4C69-84DB-1272BBA30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364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58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19E11-4543-E967-DF87-FBF8F322B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04941-4BA4-7C55-A485-B0DD98F00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83D1B-0E31-A5D3-62EF-06ACCCB5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A0BD6-FC7E-07D3-CD5B-96A5ACC9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8F708-CA10-5A8D-D49C-4E11FBA4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169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E6D7E-5161-4A35-3169-93414AE6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9324A-73F5-7C46-956F-6DBCBECA3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4D788-C4C0-F5B0-78ED-23B3F635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7F5A1-84D1-52FD-372F-95F0DCF1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BBE0E-30D8-D00C-BC40-78562B78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68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21C81E-90BA-64E0-0960-33DACF906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46864-5478-485A-A6E8-72A239F9D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3E91E-89B8-7DA6-1BBA-F670B8B0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B71EF-3327-17A4-4F07-1DB3E1BFF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8F701-0DC7-1FCF-86C6-FFD7EB2C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05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47EB-9E1A-0E82-0B55-B3CD37E8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96323-26C9-65CB-6E31-FCA679262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E4381-C3F5-6F06-049B-A2EEDB2A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C8F01-D193-70B5-9314-1A9C96C6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1D98B-8547-CD74-2B98-36424FCD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66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4F09-DEDA-CF4C-50FF-99824DD46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9E38-17D4-8A70-0DDD-8708E48C8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BBE7F-FA29-7E61-2653-ED67D5B05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10728-B377-D2C9-5C03-314DD2CB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572CF-1C1C-5C47-28E3-5AE7FEC2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63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BE67-22A2-58D7-507E-E6691141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893F8-C8A7-6C60-77A2-FA4ED6A07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C4BF1-1CD1-75F2-8919-9AC702D6B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A1EFE-19DB-151C-6CCE-BDD17186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47268-E3E9-501E-7719-63E9C227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1CE2E-72A4-B918-2D8D-07408882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44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4855-44A7-1449-49AF-1A9882435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722DF-089B-2CE1-D818-83CFE10B7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0F278-19FC-DAC0-ADEB-816FB7D62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F7486-79F7-0A8B-6BC0-41A68C9EE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0AE934-F192-BD3A-3E09-6DCDEFB68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A58C5C-2C62-9AF0-FC71-D8F84B37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0C602-C969-03DE-8E90-4D68C9F6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05034D-F47B-BDD1-165E-AFA989A8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99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A3C0-6810-D9AD-C84F-66F6D8F7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7538E-BF58-2A99-EE77-C497FA00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3D61B-F24C-FE06-7F2C-AC2F7045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1C812-39C0-444D-9B6D-FF07EDD5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77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31798-C89D-FEC8-F1E1-DAAB6B92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0CA32-6420-7CBE-265D-598CC2C9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9BCA5-294F-7843-1FBD-86CDA96F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93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5B730-1A36-F126-A7F3-3670463A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26369-D0C5-EBB3-1091-C65711B24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08C94-99B8-49F2-9F2D-2A3CDC1D5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4F2B4-A43B-F481-9D93-49C0F4FD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61CEE-6851-334E-B6CA-378078AF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A4D7A-3E41-734B-7958-7EA90A2F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3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8FCB-6EBE-E235-8ACE-CB3B3B13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1DF389-5A8A-B3D1-3F13-3E6B6E0F9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D8FA1-300E-347D-88CF-A2C01FBB3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15C0F-EDC3-73B4-2563-F8F753B9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9460A-ACE2-FACA-D621-647A47CF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D4DCF-DE03-98F8-0CF4-1E4699EB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36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3C9B17-FA9C-478F-AD45-44D13AA8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CACA0-0A1B-F554-AAAD-DA89E0827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72A80-A58B-2B55-BC35-D501D003E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E6AD6-18DB-76CC-8502-A0E65DC06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9ADE1-1410-CA39-DF58-A39AF2B99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39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s://in.linkedin.com/in/praveenraghuvanshi" TargetMode="External"/><Relationship Id="rId7" Type="http://schemas.openxmlformats.org/officeDocument/2006/relationships/hyperlink" Target="https://t.me/joinchat/IifUJQ_PuYT757Turx-nL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11" Type="http://schemas.openxmlformats.org/officeDocument/2006/relationships/image" Target="../media/image1.png"/><Relationship Id="rId5" Type="http://schemas.openxmlformats.org/officeDocument/2006/relationships/image" Target="../media/image29.png"/><Relationship Id="rId10" Type="http://schemas.openxmlformats.org/officeDocument/2006/relationships/image" Target="../media/image32.png"/><Relationship Id="rId4" Type="http://schemas.openxmlformats.org/officeDocument/2006/relationships/hyperlink" Target="https://github.com/praveenraghuvanshi1512" TargetMode="External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s://github.com/praveenraghuvanshi1512" TargetMode="External"/><Relationship Id="rId7" Type="http://schemas.openxmlformats.org/officeDocument/2006/relationships/image" Target="../media/image31.png"/><Relationship Id="rId2" Type="http://schemas.openxmlformats.org/officeDocument/2006/relationships/hyperlink" Target="https://in.linkedin.com/in/praveenraghuvansh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hyperlink" Target="https://t.me/joinchat/IifUJQ_PuYT757Turx-nL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all" spc="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E9D86A-D513-48F9-851A-5F3725E8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1565" y="330817"/>
            <a:ext cx="4833901" cy="5995583"/>
            <a:chOff x="1754444" y="330817"/>
            <a:chExt cx="4833901" cy="59955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58443E-B333-44F4-8D49-1EAB1C1A4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132A4E-0C09-40DA-A360-EA9D3DAFF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649D88F-3460-4C52-888E-001C62B26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1649" y="213740"/>
            <a:ext cx="4833901" cy="59955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2EAD6-167B-2242-8430-B1547676F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4069306" cy="5339736"/>
          </a:xfrm>
        </p:spPr>
        <p:txBody>
          <a:bodyPr anchor="ctr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Intro to Model Context Protocol(MCP) in .Net</a:t>
            </a:r>
            <a:endParaRPr lang="en-IN" sz="5000">
              <a:solidFill>
                <a:schemeClr val="bg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17DD14E-3BC7-413D-B4AB-B92EED2F5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DB974-B674-3B92-AEE3-9D6C95C73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7417" y="3632200"/>
            <a:ext cx="3336001" cy="235486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Praveen Raghuvanshi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@praveenraghuvan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6908275D-177E-42F2-8887-134AFE8B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32B36D4-0C87-4882-A12C-18A91DBAE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896767B-AA13-5798-2265-EEFBFE811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799" y="0"/>
            <a:ext cx="2230347" cy="499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0CE0EB-6408-5C3D-7F5B-B96410158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117" y="233712"/>
            <a:ext cx="1448458" cy="154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11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25" y="3092927"/>
            <a:ext cx="2542068" cy="670067"/>
          </a:xfrm>
        </p:spPr>
        <p:txBody>
          <a:bodyPr>
            <a:normAutofit fontScale="90000"/>
          </a:bodyPr>
          <a:lstStyle/>
          <a:p>
            <a:r>
              <a:rPr lang="en-US"/>
              <a:t>Thank you</a:t>
            </a:r>
            <a:br>
              <a:rPr lang="en-US"/>
            </a:br>
            <a:br>
              <a:rPr lang="en-US"/>
            </a:br>
            <a:r>
              <a:rPr lang="en-US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4566" y="468085"/>
            <a:ext cx="6654074" cy="4855029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320000"/>
              </a:lnSpc>
              <a:buNone/>
            </a:pPr>
            <a:r>
              <a:rPr lang="en-US" sz="8000" dirty="0">
                <a:hlinkClick r:id="rId3"/>
              </a:rPr>
              <a:t>https://in.linkedin.com/in/praveenraghuvanshi</a:t>
            </a:r>
            <a:endParaRPr lang="en-US" sz="8000" dirty="0"/>
          </a:p>
          <a:p>
            <a:pPr marL="0" indent="0">
              <a:lnSpc>
                <a:spcPct val="320000"/>
              </a:lnSpc>
              <a:buNone/>
            </a:pPr>
            <a:r>
              <a:rPr lang="en-US" sz="8000" dirty="0">
                <a:hlinkClick r:id="rId4"/>
              </a:rPr>
              <a:t>https://</a:t>
            </a:r>
            <a:r>
              <a:rPr lang="en-US" sz="8000" dirty="0">
                <a:hlinkClick r:id="" action="ppaction://noaction"/>
              </a:rPr>
              <a:t>github.com/praveenraghuvanshi</a:t>
            </a:r>
          </a:p>
          <a:p>
            <a:pPr marL="0" indent="0">
              <a:lnSpc>
                <a:spcPct val="320000"/>
              </a:lnSpc>
              <a:buNone/>
            </a:pPr>
            <a:r>
              <a:rPr lang="en-US" sz="8000" dirty="0">
                <a:hlinkClick r:id="" action="ppaction://noaction"/>
              </a:rPr>
              <a:t>@</a:t>
            </a:r>
            <a:r>
              <a:rPr lang="en-US" sz="8000" dirty="0" err="1">
                <a:hlinkClick r:id="rId4"/>
              </a:rPr>
              <a:t>praveenraghuvan</a:t>
            </a:r>
            <a:endParaRPr lang="en-US" sz="8000" dirty="0">
              <a:hlinkClick r:id="rId4"/>
            </a:endParaRPr>
          </a:p>
          <a:p>
            <a:pPr marL="0" indent="0">
              <a:lnSpc>
                <a:spcPct val="320000"/>
              </a:lnSpc>
              <a:buNone/>
            </a:pPr>
            <a:endParaRPr lang="en-US" sz="8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347" y="1032750"/>
            <a:ext cx="654761" cy="6547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38" y="3838342"/>
            <a:ext cx="470611" cy="4706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87555" y="4708647"/>
            <a:ext cx="6728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solidFill>
                  <a:schemeClr val="tx1">
                    <a:lumMod val="75000"/>
                    <a:lumOff val="25000"/>
                  </a:schemeClr>
                </a:solidFill>
                <a:hlinkClick r:id="rId7"/>
              </a:rPr>
              <a:t>https://t.me/joinchat/IifUJQ_PuYT757Turx-nLg 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32" name="Picture 8" descr="circle messenger round icon telegram icon #2180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026" y="4708647"/>
            <a:ext cx="494123" cy="49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3538" y="2438036"/>
            <a:ext cx="523875" cy="533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3538" y="2438036"/>
            <a:ext cx="523875" cy="533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BEFBD2-E6C3-09FB-7D4A-FC73B0CA98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61314" y="33090"/>
            <a:ext cx="1630685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5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091B13-3845-90CD-E9B0-9724C55F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Introduction</a:t>
            </a:r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2CD234-E95E-36B3-64C3-57E76CB4D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21094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73C231A-6115-130B-AD05-04E2F29B78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6799" y="0"/>
            <a:ext cx="2230347" cy="49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E84AE-ADE8-4980-D52A-75FFE28D2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38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3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3C5E0EC9-5FF3-0CD7-9812-D11BD9DA9A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7517169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76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2B672-E537-0BFD-52A6-C32015D8C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What is Model Context Protocol (MCP) ?</a:t>
            </a:r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F21BED-0A15-6093-9FD8-669B74FA29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3591191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478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D8201-2B98-7CFA-C3CC-6C19CB3DB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Why MCP ?</a:t>
            </a:r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FCE5BB-7FB6-4548-5021-5991CEEF84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179134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3008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747893-8A9B-22B8-9BBE-91FFA7621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MCP Architecture</a:t>
            </a:r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196170-68BF-44F8-8CDA-098068DFA2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306834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844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BBFF48-C4DF-D771-A59D-2ADCAAE8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How MCP works ?</a:t>
            </a:r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39D530-43FD-9F63-D6ED-DB547CB944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18396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9053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all" spc="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E9D86A-D513-48F9-851A-5F3725E8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1565" y="330817"/>
            <a:ext cx="4833901" cy="5995583"/>
            <a:chOff x="1754444" y="330817"/>
            <a:chExt cx="4833901" cy="59955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58443E-B333-44F4-8D49-1EAB1C1A4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132A4E-0C09-40DA-A360-EA9D3DAFF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649D88F-3460-4C52-888E-001C62B26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1649" y="213740"/>
            <a:ext cx="4833901" cy="59955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38A1B-92DC-43A4-53AC-7E802529C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510803"/>
            <a:ext cx="4069306" cy="53397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17DD14E-3BC7-413D-B4AB-B92EED2F5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6908275D-177E-42F2-8887-134AFE8B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32B36D4-0C87-4882-A12C-18A91DBAE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3974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7C268-ACF1-3E7E-2DFB-FDD711403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 – Q &amp; A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DD777-3071-5B10-6EE7-4A00556A2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FCF1A81-6DB4-519D-C46E-A883567E3559}"/>
              </a:ext>
            </a:extLst>
          </p:cNvPr>
          <p:cNvSpPr txBox="1">
            <a:spLocks/>
          </p:cNvSpPr>
          <p:nvPr/>
        </p:nvSpPr>
        <p:spPr>
          <a:xfrm>
            <a:off x="6096000" y="912572"/>
            <a:ext cx="6654074" cy="461664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320000"/>
              </a:lnSpc>
              <a:buFont typeface="Arial" panose="020B0604020202020204" pitchFamily="34" charset="0"/>
              <a:buNone/>
            </a:pPr>
            <a:r>
              <a:rPr lang="en-US" sz="8000" dirty="0">
                <a:hlinkClick r:id="rId2"/>
              </a:rPr>
              <a:t>https://in.linkedin.com/in/praveenraghuvanshi</a:t>
            </a:r>
            <a:endParaRPr lang="en-US" sz="8000" dirty="0"/>
          </a:p>
          <a:p>
            <a:pPr marL="0" indent="0">
              <a:lnSpc>
                <a:spcPct val="320000"/>
              </a:lnSpc>
              <a:buFont typeface="Arial" panose="020B0604020202020204" pitchFamily="34" charset="0"/>
              <a:buNone/>
            </a:pPr>
            <a:r>
              <a:rPr lang="en-US" sz="8000" dirty="0">
                <a:hlinkClick r:id="rId3"/>
              </a:rPr>
              <a:t>https://</a:t>
            </a:r>
            <a:r>
              <a:rPr lang="en-US" sz="8000" dirty="0">
                <a:hlinkClick r:id="" action="ppaction://noaction"/>
              </a:rPr>
              <a:t>github.com/praveenraghuvanshi</a:t>
            </a:r>
          </a:p>
          <a:p>
            <a:pPr marL="0" indent="0">
              <a:lnSpc>
                <a:spcPct val="320000"/>
              </a:lnSpc>
              <a:buFont typeface="Arial" panose="020B0604020202020204" pitchFamily="34" charset="0"/>
              <a:buNone/>
            </a:pPr>
            <a:r>
              <a:rPr lang="en-US" sz="8000" dirty="0">
                <a:hlinkClick r:id="" action="ppaction://noaction"/>
              </a:rPr>
              <a:t>@</a:t>
            </a:r>
            <a:r>
              <a:rPr lang="en-US" sz="8000" dirty="0">
                <a:hlinkClick r:id="rId3"/>
              </a:rPr>
              <a:t>praveenraghuvan</a:t>
            </a:r>
          </a:p>
          <a:p>
            <a:pPr marL="0" indent="0">
              <a:lnSpc>
                <a:spcPct val="320000"/>
              </a:lnSpc>
              <a:buFont typeface="Arial" panose="020B0604020202020204" pitchFamily="34" charset="0"/>
              <a:buNone/>
            </a:pPr>
            <a:r>
              <a:rPr lang="en-IN" sz="6000" dirty="0">
                <a:hlinkClick r:id="rId4"/>
              </a:rPr>
              <a:t>https://t.me/joinchat/IifUJQ_PuYT757Turx-nLg</a:t>
            </a:r>
            <a:endParaRPr lang="en-US" sz="80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DA573C6-29C5-ADD1-5E84-D7F3854C83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781" y="1238850"/>
            <a:ext cx="654761" cy="6547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221BE25-3F5A-86BF-0FBA-17891DA544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460" y="3522460"/>
            <a:ext cx="470611" cy="470611"/>
          </a:xfrm>
          <a:prstGeom prst="rect">
            <a:avLst/>
          </a:prstGeom>
        </p:spPr>
      </p:pic>
      <p:pic>
        <p:nvPicPr>
          <p:cNvPr id="36" name="Picture 8" descr="circle messenger round icon telegram icon #21808">
            <a:extLst>
              <a:ext uri="{FF2B5EF4-FFF2-40B4-BE49-F238E27FC236}">
                <a16:creationId xmlns:a16="http://schemas.microsoft.com/office/drawing/2014/main" id="{181FD5B2-0958-FAC7-4121-F6ABF5C22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765" y="4344360"/>
            <a:ext cx="494123" cy="49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287EE03-A764-CD69-7D26-199C5E34F1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4972" y="2331530"/>
            <a:ext cx="5238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01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295</Words>
  <Application>Microsoft Office PowerPoint</Application>
  <PresentationFormat>Widescreen</PresentationFormat>
  <Paragraphs>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Intro to Model Context Protocol(MCP) in .Net</vt:lpstr>
      <vt:lpstr>Introduction</vt:lpstr>
      <vt:lpstr>Agenda</vt:lpstr>
      <vt:lpstr>What is Model Context Protocol (MCP) ?</vt:lpstr>
      <vt:lpstr>Why MCP ?</vt:lpstr>
      <vt:lpstr>MCP Architecture</vt:lpstr>
      <vt:lpstr>How MCP works ?</vt:lpstr>
      <vt:lpstr>Demo</vt:lpstr>
      <vt:lpstr>Thank you – Q &amp; A</vt:lpstr>
      <vt:lpstr>Thank you  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Raghuvanshi, Praveen</dc:creator>
  <cp:lastModifiedBy>Raghuvanshi, Praveen</cp:lastModifiedBy>
  <cp:revision>1</cp:revision>
  <dcterms:created xsi:type="dcterms:W3CDTF">2025-04-18T17:12:59Z</dcterms:created>
  <dcterms:modified xsi:type="dcterms:W3CDTF">2025-04-18T18:43:38Z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c215d82-5bf5-4d07-af41-65de05a9c87a_Enabled">
    <vt:lpwstr>true</vt:lpwstr>
  </property>
  <property fmtid="{D5CDD505-2E9C-101B-9397-08002B2CF9AE}" pid="3" name="MSIP_Label_9c215d82-5bf5-4d07-af41-65de05a9c87a_SetDate">
    <vt:lpwstr>2025-04-18T17:20:38Z</vt:lpwstr>
  </property>
  <property fmtid="{D5CDD505-2E9C-101B-9397-08002B2CF9AE}" pid="4" name="MSIP_Label_9c215d82-5bf5-4d07-af41-65de05a9c87a_Method">
    <vt:lpwstr>Standard</vt:lpwstr>
  </property>
  <property fmtid="{D5CDD505-2E9C-101B-9397-08002B2CF9AE}" pid="5" name="MSIP_Label_9c215d82-5bf5-4d07-af41-65de05a9c87a_Name">
    <vt:lpwstr>Amber</vt:lpwstr>
  </property>
  <property fmtid="{D5CDD505-2E9C-101B-9397-08002B2CF9AE}" pid="6" name="MSIP_Label_9c215d82-5bf5-4d07-af41-65de05a9c87a_SiteId">
    <vt:lpwstr>f66b6bd3-ebc2-4f54-8769-d22858de97c5</vt:lpwstr>
  </property>
  <property fmtid="{D5CDD505-2E9C-101B-9397-08002B2CF9AE}" pid="7" name="MSIP_Label_9c215d82-5bf5-4d07-af41-65de05a9c87a_ActionId">
    <vt:lpwstr>3b495c35-b6ba-434f-af0a-fc5462d923ce</vt:lpwstr>
  </property>
  <property fmtid="{D5CDD505-2E9C-101B-9397-08002B2CF9AE}" pid="8" name="MSIP_Label_9c215d82-5bf5-4d07-af41-65de05a9c87a_ContentBits">
    <vt:lpwstr>0</vt:lpwstr>
  </property>
  <property fmtid="{D5CDD505-2E9C-101B-9397-08002B2CF9AE}" pid="9" name="MSIP_Label_9c215d82-5bf5-4d07-af41-65de05a9c87a_Tag">
    <vt:lpwstr>10, 3, 0, 1</vt:lpwstr>
  </property>
</Properties>
</file>