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76"/>
  </p:notesMasterIdLst>
  <p:handoutMasterIdLst>
    <p:handoutMasterId r:id="rId77"/>
  </p:handoutMasterIdLst>
  <p:sldIdLst>
    <p:sldId id="261" r:id="rId3"/>
    <p:sldId id="263" r:id="rId4"/>
    <p:sldId id="336" r:id="rId5"/>
    <p:sldId id="262" r:id="rId6"/>
    <p:sldId id="337" r:id="rId7"/>
    <p:sldId id="339" r:id="rId8"/>
    <p:sldId id="340" r:id="rId9"/>
    <p:sldId id="338" r:id="rId10"/>
    <p:sldId id="335" r:id="rId11"/>
    <p:sldId id="334" r:id="rId12"/>
    <p:sldId id="265" r:id="rId13"/>
    <p:sldId id="264" r:id="rId14"/>
    <p:sldId id="266" r:id="rId15"/>
    <p:sldId id="268" r:id="rId16"/>
    <p:sldId id="273" r:id="rId17"/>
    <p:sldId id="270" r:id="rId18"/>
    <p:sldId id="260" r:id="rId19"/>
    <p:sldId id="323" r:id="rId20"/>
    <p:sldId id="272" r:id="rId21"/>
    <p:sldId id="271" r:id="rId22"/>
    <p:sldId id="274" r:id="rId23"/>
    <p:sldId id="259" r:id="rId24"/>
    <p:sldId id="275" r:id="rId25"/>
    <p:sldId id="276" r:id="rId26"/>
    <p:sldId id="277" r:id="rId27"/>
    <p:sldId id="278" r:id="rId28"/>
    <p:sldId id="293" r:id="rId29"/>
    <p:sldId id="279" r:id="rId30"/>
    <p:sldId id="280" r:id="rId31"/>
    <p:sldId id="281" r:id="rId32"/>
    <p:sldId id="285" r:id="rId33"/>
    <p:sldId id="311" r:id="rId34"/>
    <p:sldId id="282" r:id="rId35"/>
    <p:sldId id="286" r:id="rId36"/>
    <p:sldId id="289" r:id="rId37"/>
    <p:sldId id="290" r:id="rId38"/>
    <p:sldId id="291" r:id="rId39"/>
    <p:sldId id="292" r:id="rId40"/>
    <p:sldId id="294" r:id="rId41"/>
    <p:sldId id="295" r:id="rId42"/>
    <p:sldId id="298" r:id="rId43"/>
    <p:sldId id="296" r:id="rId44"/>
    <p:sldId id="297" r:id="rId45"/>
    <p:sldId id="301" r:id="rId46"/>
    <p:sldId id="299" r:id="rId47"/>
    <p:sldId id="312" r:id="rId48"/>
    <p:sldId id="302" r:id="rId49"/>
    <p:sldId id="303" r:id="rId50"/>
    <p:sldId id="305" r:id="rId51"/>
    <p:sldId id="306" r:id="rId52"/>
    <p:sldId id="307" r:id="rId53"/>
    <p:sldId id="308" r:id="rId54"/>
    <p:sldId id="309" r:id="rId55"/>
    <p:sldId id="310" r:id="rId56"/>
    <p:sldId id="313" r:id="rId57"/>
    <p:sldId id="314" r:id="rId58"/>
    <p:sldId id="317" r:id="rId59"/>
    <p:sldId id="318" r:id="rId60"/>
    <p:sldId id="304" r:id="rId61"/>
    <p:sldId id="283" r:id="rId62"/>
    <p:sldId id="315" r:id="rId63"/>
    <p:sldId id="324" r:id="rId64"/>
    <p:sldId id="320" r:id="rId65"/>
    <p:sldId id="321" r:id="rId66"/>
    <p:sldId id="322" r:id="rId67"/>
    <p:sldId id="325" r:id="rId68"/>
    <p:sldId id="326" r:id="rId69"/>
    <p:sldId id="328" r:id="rId70"/>
    <p:sldId id="329" r:id="rId71"/>
    <p:sldId id="330" r:id="rId72"/>
    <p:sldId id="331" r:id="rId73"/>
    <p:sldId id="332" r:id="rId74"/>
    <p:sldId id="333" r:id="rId75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20" y="14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Application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356</c:v>
                </c:pt>
                <c:pt idx="1">
                  <c:v>256</c:v>
                </c:pt>
                <c:pt idx="2">
                  <c:v>289</c:v>
                </c:pt>
                <c:pt idx="3">
                  <c:v>206</c:v>
                </c:pt>
                <c:pt idx="4">
                  <c:v>256</c:v>
                </c:pt>
                <c:pt idx="5">
                  <c:v>365</c:v>
                </c:pt>
                <c:pt idx="6">
                  <c:v>378</c:v>
                </c:pt>
                <c:pt idx="7">
                  <c:v>346</c:v>
                </c:pt>
                <c:pt idx="8">
                  <c:v>432</c:v>
                </c:pt>
                <c:pt idx="9">
                  <c:v>469</c:v>
                </c:pt>
                <c:pt idx="10">
                  <c:v>501</c:v>
                </c:pt>
                <c:pt idx="11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3-4587-BAB9-8BE74C79F5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Web Services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201</c:v>
                </c:pt>
                <c:pt idx="1">
                  <c:v>223</c:v>
                </c:pt>
                <c:pt idx="2">
                  <c:v>212</c:v>
                </c:pt>
                <c:pt idx="3">
                  <c:v>256</c:v>
                </c:pt>
                <c:pt idx="4">
                  <c:v>245</c:v>
                </c:pt>
                <c:pt idx="5">
                  <c:v>236</c:v>
                </c:pt>
                <c:pt idx="6">
                  <c:v>212</c:v>
                </c:pt>
                <c:pt idx="7">
                  <c:v>256</c:v>
                </c:pt>
                <c:pt idx="8">
                  <c:v>269</c:v>
                </c:pt>
                <c:pt idx="9">
                  <c:v>289</c:v>
                </c:pt>
                <c:pt idx="10">
                  <c:v>301</c:v>
                </c:pt>
                <c:pt idx="11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E3-4587-BAB9-8BE74C79F5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Shop</c:v>
                </c:pt>
              </c:strCache>
            </c:strRef>
          </c:tx>
          <c:spPr>
            <a:ln w="25400">
              <a:noFill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109</c:v>
                </c:pt>
                <c:pt idx="1">
                  <c:v>105</c:v>
                </c:pt>
                <c:pt idx="2">
                  <c:v>120</c:v>
                </c:pt>
                <c:pt idx="3">
                  <c:v>130</c:v>
                </c:pt>
                <c:pt idx="4">
                  <c:v>156</c:v>
                </c:pt>
                <c:pt idx="5">
                  <c:v>159</c:v>
                </c:pt>
                <c:pt idx="6">
                  <c:v>167</c:v>
                </c:pt>
                <c:pt idx="7">
                  <c:v>189</c:v>
                </c:pt>
                <c:pt idx="8">
                  <c:v>156</c:v>
                </c:pt>
                <c:pt idx="9">
                  <c:v>120</c:v>
                </c:pt>
                <c:pt idx="10">
                  <c:v>168</c:v>
                </c:pt>
                <c:pt idx="11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3-4587-BAB9-8BE74C79F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1642240"/>
        <c:axId val="251643776"/>
      </c:areaChart>
      <c:catAx>
        <c:axId val="25164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3776"/>
        <c:crosses val="autoZero"/>
        <c:auto val="1"/>
        <c:lblAlgn val="ctr"/>
        <c:lblOffset val="100"/>
        <c:noMultiLvlLbl val="0"/>
      </c:catAx>
      <c:valAx>
        <c:axId val="251643776"/>
        <c:scaling>
          <c:orientation val="minMax"/>
        </c:scaling>
        <c:delete val="0"/>
        <c:axPos val="l"/>
        <c:majorGridlines>
          <c:spPr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lang="ja-JP"/>
            </a:pPr>
            <a:endParaRPr lang="en-US"/>
          </a:p>
        </c:txPr>
        <c:crossAx val="251642240"/>
        <c:crosses val="autoZero"/>
        <c:crossBetween val="midCat"/>
      </c:valAx>
      <c:spPr>
        <a:ln>
          <a:noFill/>
        </a:ln>
      </c:spPr>
    </c:plotArea>
    <c:legend>
      <c:legendPos val="t"/>
      <c:layout/>
      <c:overlay val="0"/>
      <c:txPr>
        <a:bodyPr/>
        <a:lstStyle/>
        <a:p>
          <a:pPr>
            <a:defRPr lang="ja-JP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>
          <a:solidFill>
            <a:schemeClr val="bg2"/>
          </a:solidFill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A596-CB1C-414D-B50B-75356CA78160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14A92-C477-4B8D-94A6-04CFCCD68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776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2021/5/10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60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873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39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7499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This layout</a:t>
            </a:r>
            <a:r>
              <a:rPr kumimoji="1" lang="en-US" altLang="ja-JP" baseline="0" dirty="0"/>
              <a:t> is not created in the slide master.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9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64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85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specimen/Roboto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tags" Target="../tags/tag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://thepopp.com/" TargetMode="Externa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Building Distributed Applications using </a:t>
            </a:r>
            <a:br>
              <a:rPr lang="en-US" altLang="ja-JP" dirty="0" smtClean="0"/>
            </a:br>
            <a:r>
              <a:rPr kumimoji="1" lang="en-US" altLang="ja-JP" dirty="0">
                <a:solidFill>
                  <a:schemeClr val="accent1"/>
                </a:solidFill>
                <a:latin typeface="+mj-lt"/>
              </a:rPr>
              <a:t>Microsoft Orleans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486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READ </a:t>
            </a:r>
            <a:r>
              <a:rPr kumimoji="1" lang="en-US" altLang="ja-JP" dirty="0">
                <a:solidFill>
                  <a:schemeClr val="accent1"/>
                </a:solidFill>
              </a:rPr>
              <a:t>ME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Download and install </a:t>
            </a:r>
            <a:r>
              <a:rPr kumimoji="1" lang="en-US" altLang="ja-JP" dirty="0">
                <a:hlinkClick r:id="rId2"/>
              </a:rPr>
              <a:t>Roboto font family</a:t>
            </a:r>
            <a:r>
              <a:rPr kumimoji="1" lang="en-US" altLang="ja-JP" dirty="0"/>
              <a:t> before editing this template (need to restart PowerPoint after installing them).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Do not sell or distribute this template.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There are 2 types of slides. One has a Layout(defined by Slide Master) and another doesn’t. To customize slides defined by Layout, open Slide Master from “View” tab.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464230" y="6017581"/>
            <a:ext cx="7846233" cy="1161141"/>
          </a:xfrm>
        </p:spPr>
        <p:txBody>
          <a:bodyPr/>
          <a:lstStyle/>
          <a:p>
            <a:r>
              <a:rPr kumimoji="1" lang="en-US" altLang="ja-JP" dirty="0"/>
              <a:t>About the slides defined by Layout, select a slide and hit Enter, and you don’t have to delete all texts and icons.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Enjoy it! :)</a:t>
            </a:r>
            <a:endParaRPr kumimoji="1" lang="ja-JP" alt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041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MAGAZINE</a:t>
            </a:r>
            <a:br>
              <a:rPr kumimoji="1" lang="en-US" altLang="ja-JP" dirty="0"/>
            </a:br>
            <a:r>
              <a:rPr kumimoji="1" lang="en-US" altLang="ja-JP" dirty="0"/>
              <a:t>STYLE OF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POWERPOINT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9492343" y="7402286"/>
            <a:ext cx="8534400" cy="1836646"/>
          </a:xfrm>
        </p:spPr>
        <p:txBody>
          <a:bodyPr/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elit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insolens</a:t>
            </a:r>
            <a:r>
              <a:rPr kumimoji="1" lang="en-US" altLang="ja-JP" dirty="0">
                <a:solidFill>
                  <a:schemeClr val="accent1"/>
                </a:solidFill>
              </a:rPr>
              <a:t> est</a:t>
            </a:r>
            <a:r>
              <a:rPr kumimoji="1" lang="en-US" altLang="ja-JP" dirty="0"/>
              <a:t>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757">
        <p15:prstTrans prst="prestige"/>
      </p:transition>
    </mc:Choice>
    <mc:Fallback xmlns="">
      <p:transition spd="slow" advTm="475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GEORGE </a:t>
            </a:r>
            <a:r>
              <a:rPr kumimoji="1" lang="en-US" altLang="ja-JP" dirty="0">
                <a:solidFill>
                  <a:schemeClr val="accent1"/>
                </a:solidFill>
              </a:rPr>
              <a:t>FITZMAURICE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id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ipsum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recteque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in per.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est. Per ex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 per.</a:t>
            </a:r>
          </a:p>
          <a:p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Est partem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at, cu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cum,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in vim. </a:t>
            </a:r>
            <a:r>
              <a:rPr kumimoji="1" lang="en-US" altLang="ja-JP" dirty="0">
                <a:solidFill>
                  <a:schemeClr val="accent1"/>
                </a:solidFill>
              </a:rPr>
              <a:t>His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tincidunt</a:t>
            </a:r>
            <a:r>
              <a:rPr kumimoji="1" lang="en-US" altLang="ja-JP" dirty="0">
                <a:solidFill>
                  <a:schemeClr val="accent1"/>
                </a:solidFill>
              </a:rPr>
              <a:t> 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has consul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, omnium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facebook.com/</a:t>
            </a:r>
            <a:r>
              <a:rPr kumimoji="1" lang="en-US" altLang="ja-JP" dirty="0" err="1"/>
              <a:t>george.Fitzmaurice</a:t>
            </a:r>
            <a:endParaRPr kumimoji="1" lang="en-US" altLang="ja-JP" dirty="0"/>
          </a:p>
          <a:p>
            <a:r>
              <a:rPr kumimoji="1" lang="en-US" altLang="ja-JP" dirty="0"/>
              <a:t>twitter.com/</a:t>
            </a:r>
            <a:r>
              <a:rPr kumimoji="1" lang="en-US" altLang="ja-JP" dirty="0" err="1"/>
              <a:t>george.fitzmaurice</a:t>
            </a:r>
            <a:endParaRPr kumimoji="1" lang="ja-JP" altLang="en-US" dirty="0"/>
          </a:p>
          <a:p>
            <a:r>
              <a:rPr kumimoji="1" lang="en-US" altLang="ja-JP" dirty="0"/>
              <a:t>george.Fitzmaurice@email.com</a:t>
            </a:r>
            <a:endParaRPr kumimoji="1"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UX/UI Specialist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4">
        <p14:flip dir="r"/>
      </p:transition>
    </mc:Choice>
    <mc:Fallback xmlns="">
      <p:transition spd="slow" advTm="5924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ANDREW </a:t>
            </a:r>
            <a:r>
              <a:rPr kumimoji="1" lang="en-US" altLang="ja-JP" dirty="0">
                <a:solidFill>
                  <a:schemeClr val="accent1"/>
                </a:solidFill>
              </a:rPr>
              <a:t>ADAMSON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modus cum at,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pro, cu sea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vim in.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 has. </a:t>
            </a:r>
          </a:p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no.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possit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noluisse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. Quo at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Creative Art Director / Model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11">
        <p14:flip dir="r"/>
      </p:transition>
    </mc:Choice>
    <mc:Fallback xmlns="">
      <p:transition spd="slow" advTm="44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WHY SHOULD WE KNOW ABOUT </a:t>
            </a:r>
            <a:r>
              <a:rPr kumimoji="1" lang="en-US" altLang="ja-JP" dirty="0">
                <a:solidFill>
                  <a:schemeClr val="accent1"/>
                </a:solidFill>
              </a:rPr>
              <a:t>USER EXPERIENCE?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Qui choro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cu. Vis id nostrum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partem sit.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cum at.</a:t>
            </a:r>
          </a:p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usu.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et,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et semper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. Eos alia mandamus cu,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Ad sit </a:t>
            </a:r>
            <a:r>
              <a:rPr kumimoji="1" lang="en-US" altLang="ja-JP" dirty="0" err="1"/>
              <a:t>quidam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voluptatum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vis. No vis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est.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tale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sed.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431">
        <p14:flip dir="r"/>
      </p:transition>
    </mc:Choice>
    <mc:Fallback xmlns="">
      <p:transition spd="slow" advTm="44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</a:t>
            </a:r>
            <a:r>
              <a:rPr kumimoji="1" lang="en-US" altLang="ja-JP" dirty="0">
                <a:solidFill>
                  <a:schemeClr val="accent1"/>
                </a:solidFill>
              </a:rPr>
              <a:t>US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39">
        <p14:flip dir="r"/>
      </p:transition>
    </mc:Choice>
    <mc:Fallback xmlns="">
      <p:transition spd="slow" advTm="253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VISION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Eos brute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sadipscing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corpora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argumentum vis, in quo liber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Idque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putent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,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>
                <a:solidFill>
                  <a:schemeClr val="accent1"/>
                </a:solidFill>
              </a:rPr>
              <a:t> stet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nominavi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legendos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magna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omnium an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 Stet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in qui,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cu his.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053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084">
        <p15:prstTrans prst="prestige"/>
      </p:transition>
    </mc:Choice>
    <mc:Fallback xmlns="">
      <p:transition spd="slow" advTm="3084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COMPANY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an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, tale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his,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liber in sea,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civibus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Clita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nostrud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>
                <a:solidFill>
                  <a:schemeClr val="accent1"/>
                </a:solidFill>
              </a:rPr>
              <a:t> at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epicurei</a:t>
            </a:r>
            <a:r>
              <a:rPr kumimoji="1" lang="en-US" altLang="ja-JP" dirty="0"/>
              <a:t>, fugit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in duo.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1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3">
        <p14:flip dir="r"/>
      </p:transition>
    </mc:Choice>
    <mc:Fallback xmlns="">
      <p:transition spd="slow" advTm="289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Ut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inciderint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has,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omnesque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forensibus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MARKETING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pro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LET’S BEGIN </a:t>
            </a:r>
            <a:r>
              <a:rPr kumimoji="1" lang="en-US" altLang="ja-JP" dirty="0">
                <a:solidFill>
                  <a:schemeClr val="accent1"/>
                </a:solidFill>
              </a:rPr>
              <a:t>NOW!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9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505">
        <p15:prstTrans prst="prestige"/>
      </p:transition>
    </mc:Choice>
    <mc:Fallback xmlns="">
      <p:transition spd="slow" advTm="25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UX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 in, sea id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ad. An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ne per. Id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CONSULTING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per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Altera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corrumpit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id. An per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postulant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MARKTING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gloriatur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has. Ad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assueverit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at has.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1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518">
        <p14:flip dir="r"/>
      </p:transition>
    </mc:Choice>
    <mc:Fallback xmlns="">
      <p:transition spd="slow" advTm="6518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OTHER </a:t>
            </a:r>
            <a:r>
              <a:rPr kumimoji="1" lang="en-US" altLang="ja-JP" dirty="0">
                <a:solidFill>
                  <a:schemeClr val="accent1"/>
                </a:solidFill>
              </a:rPr>
              <a:t>SERVICES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99884" y="1853932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ENGINEERING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99884" y="2376452"/>
            <a:ext cx="5080002" cy="2139599"/>
          </a:xfrm>
        </p:spPr>
        <p:txBody>
          <a:bodyPr/>
          <a:lstStyle/>
          <a:p>
            <a:r>
              <a:rPr kumimoji="1" lang="en-US" altLang="ja-JP" dirty="0"/>
              <a:t>Mei ad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postulant,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antiopam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an sea.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6727371" y="183942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PRODUCING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727371" y="2361945"/>
            <a:ext cx="5080002" cy="2139599"/>
          </a:xfrm>
        </p:spPr>
        <p:txBody>
          <a:bodyPr/>
          <a:lstStyle/>
          <a:p>
            <a:r>
              <a:rPr kumimoji="1" lang="pt-BR" altLang="ja-JP" dirty="0"/>
              <a:t>An per utinam intellegat reprehendunt, vel eu aperiri delenit corrumpit. </a:t>
            </a:r>
            <a:r>
              <a:rPr kumimoji="1" lang="pt-BR" altLang="ja-JP" dirty="0">
                <a:solidFill>
                  <a:schemeClr val="accent1"/>
                </a:solidFill>
              </a:rPr>
              <a:t>Cu duo virtute eligendi</a:t>
            </a:r>
            <a:r>
              <a:rPr kumimoji="1" lang="pt-BR" altLang="ja-JP" dirty="0"/>
              <a:t>, iudico dolores torquatos nam id, his ex omnis soluta percipit.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12557841" y="182491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PUBLISHING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12557841" y="2347438"/>
            <a:ext cx="5080002" cy="2139599"/>
          </a:xfrm>
        </p:spPr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BUSINESS PLANNING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pt-BR" altLang="ja-JP" dirty="0"/>
              <a:t>Ut vitae pericula mea. Nulla appareat inciderint ut eum, sea eu semper fuisset. </a:t>
            </a:r>
            <a:r>
              <a:rPr kumimoji="1" lang="pt-BR" altLang="ja-JP" dirty="0">
                <a:solidFill>
                  <a:schemeClr val="accent1"/>
                </a:solidFill>
              </a:rPr>
              <a:t>Cu ludus evertitur complectitur has</a:t>
            </a:r>
            <a:r>
              <a:rPr kumimoji="1" lang="pt-BR" altLang="ja-JP" dirty="0"/>
              <a:t>, usu ea solet omnesque forensibus, oratio iracundia ad eos.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ADVERTISING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, sit cu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, dicit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SEO MARKETING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3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39">
        <p14:flip dir="r"/>
      </p:transition>
    </mc:Choice>
    <mc:Fallback xmlns="">
      <p:transition spd="slow" advTm="8739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UNIQUE</a:t>
            </a:r>
            <a:br>
              <a:rPr kumimoji="1" lang="en-US" altLang="ja-JP" dirty="0"/>
            </a:br>
            <a:r>
              <a:rPr kumimoji="1" lang="en-US" altLang="ja-JP" dirty="0"/>
              <a:t>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SOPHISTICATED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In modus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minimum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pro ne.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impetus. </a:t>
            </a:r>
            <a:r>
              <a:rPr kumimoji="1" lang="en-US" altLang="ja-JP" dirty="0">
                <a:solidFill>
                  <a:schemeClr val="accent1"/>
                </a:solidFill>
              </a:rPr>
              <a:t>In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pericula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et.</a:t>
            </a:r>
          </a:p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174">
        <p14:flip dir="r"/>
      </p:transition>
    </mc:Choice>
    <mc:Fallback xmlns="">
      <p:transition spd="slow" advTm="3174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Michael Bay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Jane Arden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ja-JP" dirty="0"/>
              <a:t>George Abbott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15">
        <p14:flip dir="r"/>
      </p:transition>
    </mc:Choice>
    <mc:Fallback xmlns="">
      <p:transition spd="slow" advTm="5715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Brad Bird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8" name="Text Placeholder 1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Kathryn Bigelow</a:t>
            </a:r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Georges </a:t>
            </a:r>
            <a:r>
              <a:rPr kumimoji="1" lang="en-US" altLang="ja-JP" dirty="0" err="1"/>
              <a:t>Méliès</a:t>
            </a:r>
            <a:endParaRPr kumimoji="1" lang="ja-JP" alt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5"/>
          </p:nvPr>
        </p:nvSpPr>
        <p:spPr/>
      </p:sp>
      <p:sp>
        <p:nvSpPr>
          <p:cNvPr id="22" name="Text Placeholder 2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Suzana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Amaral</a:t>
            </a:r>
            <a:endParaRPr kumimoji="1" lang="en-US" altLang="ja-JP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24" name="Text Placeholder 2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Věra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Chytilová</a:t>
            </a:r>
            <a:endParaRPr kumimoji="1" lang="en-US" altLang="ja-JP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6" name="Text Placeholder 2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Neill Blomkamp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MEMBERS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Art Director</a:t>
            </a:r>
            <a:endParaRPr kumimoji="1" lang="ja-JP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Specialist</a:t>
            </a:r>
            <a:endParaRPr kumimoji="1" lang="ja-JP" alt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UI Designer</a:t>
            </a:r>
            <a:endParaRPr kumimoji="1" lang="ja-JP" alt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UX Design Lead</a:t>
            </a:r>
            <a:endParaRPr kumimoji="1" lang="ja-JP" alt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Line Producer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1102">
        <p14:flip dir="r"/>
      </p:transition>
    </mc:Choice>
    <mc:Fallback xmlns="">
      <p:transition spd="slow" advTm="11102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br>
              <a:rPr kumimoji="1" lang="en-US" altLang="ja-JP" dirty="0"/>
            </a:br>
            <a:r>
              <a:rPr kumimoji="1" lang="en-US" altLang="ja-JP" dirty="0"/>
              <a:t>MEANS</a:t>
            </a:r>
            <a:br>
              <a:rPr kumimoji="1" lang="en-US" altLang="ja-JP" dirty="0"/>
            </a:br>
            <a:r>
              <a:rPr kumimoji="1" lang="en-US" altLang="ja-JP" dirty="0"/>
              <a:t>NOTHING</a:t>
            </a:r>
            <a:br>
              <a:rPr kumimoji="1" lang="en-US" altLang="ja-JP" dirty="0"/>
            </a:br>
            <a:r>
              <a:rPr kumimoji="1" lang="en-US" altLang="ja-JP" dirty="0"/>
              <a:t>WITHOUT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DOING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Eros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sit. </a:t>
            </a:r>
            <a:r>
              <a:rPr kumimoji="1" lang="en-US" altLang="ja-JP" dirty="0" err="1"/>
              <a:t>Possim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ad duo, at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cu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corpora per. Ne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omnis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914">
        <p14:flip dir="r"/>
      </p:transition>
    </mc:Choice>
    <mc:Fallback xmlns="">
      <p:transition spd="slow" advTm="3914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PROMISES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CARE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quo at. Quo ad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cu.</a:t>
            </a:r>
          </a:p>
          <a:p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CREATE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chemeClr val="accent1"/>
                </a:solidFill>
              </a:rPr>
              <a:t>semper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consetetur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sed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solum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vocent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aperiam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SHARE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An sea </a:t>
            </a:r>
            <a:r>
              <a:rPr kumimoji="1" lang="en-US" altLang="ja-JP" dirty="0" err="1">
                <a:solidFill>
                  <a:schemeClr val="accent1"/>
                </a:solidFill>
              </a:rPr>
              <a:t>veritus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WE SATISFY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At duo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42">
        <p14:flip dir="r"/>
      </p:transition>
    </mc:Choice>
    <mc:Fallback xmlns="">
      <p:transition spd="slow" advTm="7642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START OF</a:t>
            </a:r>
            <a:br>
              <a:rPr kumimoji="1" lang="en-US" altLang="ja-JP" dirty="0"/>
            </a:br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DREAM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7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qui,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intellegebat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his an,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et.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dicunt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usu.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906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928">
        <p14:flip dir="r"/>
      </p:transition>
    </mc:Choice>
    <mc:Fallback xmlns="">
      <p:transition spd="slow" advTm="4928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1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audire</a:t>
            </a:r>
            <a:r>
              <a:rPr kumimoji="1" lang="en-US" altLang="ja-JP" dirty="0"/>
              <a:t> sed.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possit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enim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nusquam</a:t>
            </a:r>
            <a:r>
              <a:rPr kumimoji="1" lang="en-US" altLang="ja-JP" dirty="0">
                <a:solidFill>
                  <a:schemeClr val="accent1"/>
                </a:solidFill>
              </a:rPr>
              <a:t> quo at. Quo ad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decore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explicari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, qui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2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ad. Quo lorem </a:t>
            </a:r>
            <a:r>
              <a:rPr kumimoji="1" lang="en-US" altLang="ja-JP" dirty="0" err="1"/>
              <a:t>voluptatibus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semper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solum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3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Est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in, duo ad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. An sea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id per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1997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2000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2004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76">
        <p14:flip dir="r"/>
      </p:transition>
    </mc:Choice>
    <mc:Fallback xmlns="">
      <p:transition spd="slow" advTm="857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qui no,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oblique mandamus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per in.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 id sed. 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5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At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cum. </a:t>
            </a:r>
            <a:r>
              <a:rPr kumimoji="1" lang="en-US" altLang="ja-JP" dirty="0" err="1"/>
              <a:t>Iisque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menandri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accent1"/>
                </a:solidFill>
              </a:rPr>
              <a:t> case fugit </a:t>
            </a:r>
            <a:r>
              <a:rPr kumimoji="1" lang="en-US" altLang="ja-JP" dirty="0" err="1">
                <a:solidFill>
                  <a:schemeClr val="accent1"/>
                </a:solidFill>
              </a:rPr>
              <a:t>urbanitas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id. Nam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6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an has. In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pro, ne quod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at.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2008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2010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2014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4118"/>
      </p:ext>
    </p:extLst>
  </p:cSld>
  <p:clrMapOvr>
    <a:masterClrMapping/>
  </p:clrMapOvr>
  <p:transition spd="slow" advTm="8848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7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</a:t>
            </a:r>
            <a:r>
              <a:rPr kumimoji="1" lang="en-US" altLang="ja-JP" dirty="0">
                <a:solidFill>
                  <a:schemeClr val="accent1"/>
                </a:solidFill>
              </a:rPr>
              <a:t>I</a:t>
            </a:r>
            <a:r>
              <a:rPr kumimoji="1" lang="en-US" altLang="ja-JP" dirty="0"/>
              <a:t>STORY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7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 Sea et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, cum nihil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no.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8</a:t>
            </a:r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vis.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HISTORY 9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>
                <a:solidFill>
                  <a:schemeClr val="accent1"/>
                </a:solidFill>
              </a:rPr>
              <a:t>. Cum </a:t>
            </a:r>
            <a:r>
              <a:rPr kumimoji="1" lang="en-US" altLang="ja-JP" dirty="0" err="1">
                <a:solidFill>
                  <a:schemeClr val="accent1"/>
                </a:solidFill>
              </a:rPr>
              <a:t>causae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iisque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volumus</a:t>
            </a:r>
            <a:r>
              <a:rPr kumimoji="1" lang="en-US" altLang="ja-JP" dirty="0">
                <a:solidFill>
                  <a:schemeClr val="accent1"/>
                </a:solidFill>
              </a:rPr>
              <a:t> in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2020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1636"/>
      </p:ext>
    </p:extLst>
  </p:cSld>
  <p:clrMapOvr>
    <a:masterClrMapping/>
  </p:clrMapOvr>
  <p:transition spd="slow" advTm="8492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sapientem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semper cum ex,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an. Mel dolor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et. His at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ex sed.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MISSION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omnium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saperet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vim, cu quod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nostrum.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OUR </a:t>
            </a:r>
            <a:r>
              <a:rPr kumimoji="1" lang="en-US" altLang="ja-JP" dirty="0">
                <a:solidFill>
                  <a:schemeClr val="accent1"/>
                </a:solidFill>
              </a:rPr>
              <a:t>GOAL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28">
        <p14:flip dir="r"/>
      </p:transition>
    </mc:Choice>
    <mc:Fallback xmlns="">
      <p:transition spd="slow" advTm="5028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NEXT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MILESTONES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MILESTONE 1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in sed. </a:t>
            </a:r>
            <a:r>
              <a:rPr kumimoji="1" lang="en-US" altLang="ja-JP" dirty="0" err="1">
                <a:solidFill>
                  <a:schemeClr val="accent1"/>
                </a:solidFill>
              </a:rPr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vis ea. In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choro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, an his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MILESTONE 2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. Qui et partem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neglegentur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no,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qui.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MILESTONE 3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perfecto quo,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dissentiet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264">
        <p14:flip dir="r"/>
      </p:transition>
    </mc:Choice>
    <mc:Fallback xmlns="">
      <p:transition spd="slow" advTm="7264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 LEADER IS A DEALER IN </a:t>
            </a:r>
            <a:r>
              <a:rPr kumimoji="1" lang="en-US" altLang="ja-JP" dirty="0">
                <a:solidFill>
                  <a:schemeClr val="accent1"/>
                </a:solidFill>
              </a:rPr>
              <a:t>HOPE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lorem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sea, at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has et, consul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duo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Quod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Facer </a:t>
            </a:r>
            <a:r>
              <a:rPr kumimoji="1" lang="en-US" altLang="ja-JP" dirty="0" err="1"/>
              <a:t>suscipiantur</a:t>
            </a:r>
            <a:r>
              <a:rPr kumimoji="1" lang="en-US" altLang="ja-JP" dirty="0"/>
              <a:t> has at, no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feugait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O</a:t>
            </a:r>
            <a:r>
              <a:rPr kumimoji="1" lang="en-US" altLang="ja-JP" dirty="0"/>
              <a:t>RTFOLIO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72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347">
        <p14:flip dir="r"/>
      </p:transition>
    </mc:Choice>
    <mc:Fallback xmlns="">
      <p:transition spd="slow" advTm="2347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CORPORATE IDENTITY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argumentum an,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splendide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Affert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vis,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sea no,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INNOVATIVE &amp; CREATIVE DESIGN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soluta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his, </a:t>
            </a:r>
            <a:r>
              <a:rPr kumimoji="1" lang="en-US" altLang="ja-JP" dirty="0" err="1">
                <a:solidFill>
                  <a:schemeClr val="accent1"/>
                </a:solidFill>
              </a:rPr>
              <a:t>eum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probatus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singulis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interesset</a:t>
            </a:r>
            <a:r>
              <a:rPr kumimoji="1" lang="en-US" altLang="ja-JP" dirty="0">
                <a:solidFill>
                  <a:schemeClr val="accent1"/>
                </a:solidFill>
              </a:rPr>
              <a:t> no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In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, vis at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alienum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nullam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id vel.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48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044">
        <p15:prstTrans prst="prestige"/>
      </p:transition>
    </mc:Choice>
    <mc:Fallback xmlns="">
      <p:transition spd="slow" advTm="4044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No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Mei in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an. Has </a:t>
            </a:r>
            <a:r>
              <a:rPr kumimoji="1" lang="en-US" altLang="ja-JP" dirty="0" err="1"/>
              <a:t>justo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facete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veri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8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aeterno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qui, sit an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id dicta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sanctus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Te</a:t>
            </a:r>
            <a:r>
              <a:rPr kumimoji="1" lang="en-US" altLang="ja-JP" dirty="0"/>
              <a:t> cum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facilisis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 per.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OUR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259">
        <p14:flip dir="r"/>
      </p:transition>
    </mc:Choice>
    <mc:Fallback xmlns="">
      <p:transition spd="slow" advTm="4259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PROJECT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We’ll provide</a:t>
            </a:r>
            <a:br>
              <a:rPr kumimoji="1" lang="en-US" altLang="ja-JP" dirty="0"/>
            </a:br>
            <a:r>
              <a:rPr kumimoji="1" lang="en-US" altLang="ja-JP" dirty="0"/>
              <a:t>what you’ve never seen before.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admodum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necessitatibus</a:t>
            </a:r>
            <a:r>
              <a:rPr kumimoji="1" lang="en-US" altLang="ja-JP" dirty="0"/>
              <a:t> duo cu.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cum, pro </a:t>
            </a:r>
            <a:r>
              <a:rPr kumimoji="1" lang="en-US" altLang="ja-JP" dirty="0" err="1"/>
              <a:t>vidit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id. At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offendit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nostrud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In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ad sea.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ne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28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OUR LATEST </a:t>
            </a:r>
            <a:r>
              <a:rPr kumimoji="1" lang="en-US" altLang="ja-JP" dirty="0">
                <a:solidFill>
                  <a:schemeClr val="accent1"/>
                </a:solidFill>
              </a:rPr>
              <a:t>PROJECTS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1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ea. Sale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ex </a:t>
            </a:r>
            <a:r>
              <a:rPr kumimoji="1" lang="en-US" altLang="ja-JP" dirty="0" err="1"/>
              <a:t>exerci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vim </a:t>
            </a:r>
            <a:r>
              <a:rPr kumimoji="1" lang="en-US" altLang="ja-JP" dirty="0" err="1"/>
              <a:t>tollit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vel. Sit in fugit </a:t>
            </a:r>
            <a:r>
              <a:rPr kumimoji="1" lang="en-US" altLang="ja-JP" dirty="0" err="1"/>
              <a:t>invidunt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PROJECT 2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duo et. Mei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vim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simul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. Ipsum </a:t>
            </a:r>
            <a:r>
              <a:rPr kumimoji="1" lang="en-US" altLang="ja-JP" dirty="0" err="1"/>
              <a:t>pertinacia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id. </a:t>
            </a:r>
          </a:p>
          <a:p>
            <a:r>
              <a:rPr kumimoji="1" lang="en-US" altLang="ja-JP" dirty="0"/>
              <a:t>Alia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omittam</a:t>
            </a:r>
            <a:r>
              <a:rPr kumimoji="1" lang="en-US" altLang="ja-JP" dirty="0"/>
              <a:t> an cum, an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patrioque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postulant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5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109">
        <p14:flip dir="r"/>
      </p:transition>
    </mc:Choice>
    <mc:Fallback xmlns="">
      <p:transition spd="slow" advTm="610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Actor Model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Threading, Concurrency, Actors, Different APM frameworks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Project ‘Microsoft Orleans’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Components of Orleans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smtClean="0"/>
              <a:t>Grain, Silo, Cluster,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Deployment Models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In-process, Single or Multiple host, Cloud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Use cases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History, About, Use cases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THE MOST ADVANCED MOBILE </a:t>
            </a:r>
            <a:r>
              <a:rPr kumimoji="1" lang="en-US" altLang="ja-JP" dirty="0">
                <a:solidFill>
                  <a:schemeClr val="accent1"/>
                </a:solidFill>
              </a:rPr>
              <a:t>EXPERIENCE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Duo </a:t>
            </a:r>
            <a:r>
              <a:rPr kumimoji="1" lang="en-US" altLang="ja-JP" dirty="0" err="1"/>
              <a:t>nemore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Per facer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vis </a:t>
            </a:r>
            <a:r>
              <a:rPr kumimoji="1" lang="en-US" altLang="ja-JP" dirty="0" err="1"/>
              <a:t>quis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ea. Duo no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denique</a:t>
            </a:r>
            <a:r>
              <a:rPr kumimoji="1" lang="en-US" altLang="ja-JP" dirty="0"/>
              <a:t>. Ex sit tale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sit in, ne duo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evertitur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nostrum ad duo,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enim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 Per </a:t>
            </a:r>
            <a:r>
              <a:rPr kumimoji="1" lang="en-US" altLang="ja-JP" dirty="0" err="1"/>
              <a:t>veritus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at.</a:t>
            </a:r>
          </a:p>
          <a:p>
            <a:r>
              <a:rPr kumimoji="1" lang="en-US" altLang="ja-JP" dirty="0"/>
              <a:t>Mei id </a:t>
            </a:r>
            <a:r>
              <a:rPr kumimoji="1" lang="en-US" altLang="ja-JP" dirty="0" err="1"/>
              <a:t>laudem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Et </a:t>
            </a:r>
            <a:r>
              <a:rPr kumimoji="1" lang="en-US" altLang="ja-JP" dirty="0" err="1">
                <a:solidFill>
                  <a:schemeClr val="accent1"/>
                </a:solidFill>
              </a:rPr>
              <a:t>eros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eripuit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prodesset</a:t>
            </a:r>
            <a:r>
              <a:rPr kumimoji="1" lang="en-US" altLang="ja-JP" dirty="0">
                <a:solidFill>
                  <a:schemeClr val="accent1"/>
                </a:solidFill>
              </a:rPr>
              <a:t> quo</a:t>
            </a:r>
            <a:r>
              <a:rPr kumimoji="1" lang="en-US" altLang="ja-JP" dirty="0"/>
              <a:t>. Eos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ad. Quo consul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reformidans</a:t>
            </a:r>
            <a:r>
              <a:rPr kumimoji="1" lang="en-US" altLang="ja-JP" dirty="0"/>
              <a:t> no, et duo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phaedrum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periculis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et.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17">
        <p14:flip dir="r"/>
      </p:transition>
    </mc:Choice>
    <mc:Fallback xmlns="">
      <p:transition spd="slow" advTm="4317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STYLE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INTERFACE DESIGN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SUFFICIENT DEBUGGING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Ad </a:t>
            </a:r>
            <a:r>
              <a:rPr kumimoji="1" lang="en-US" altLang="ja-JP" dirty="0" err="1"/>
              <a:t>fuisset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cum. In </a:t>
            </a:r>
            <a:r>
              <a:rPr kumimoji="1" lang="en-US" altLang="ja-JP" dirty="0" err="1"/>
              <a:t>facilisi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Eos an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te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esse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facilisis</a:t>
            </a:r>
            <a:r>
              <a:rPr kumimoji="1" lang="en-US" altLang="ja-JP" dirty="0">
                <a:solidFill>
                  <a:schemeClr val="accent1"/>
                </a:solidFill>
              </a:rPr>
              <a:t> cum</a:t>
            </a:r>
            <a:r>
              <a:rPr kumimoji="1" lang="en-US" altLang="ja-JP" dirty="0"/>
              <a:t>. Est id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feugiat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accumsan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bonorum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4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10">
        <p14:flip dir="r"/>
      </p:transition>
    </mc:Choice>
    <mc:Fallback xmlns="">
      <p:transition spd="slow" advTm="591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MOBILE </a:t>
            </a: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ONE-CLICK SHOPPING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Mel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semper, </a:t>
            </a:r>
            <a:r>
              <a:rPr kumimoji="1" lang="en-US" altLang="ja-JP" dirty="0" err="1"/>
              <a:t>nostro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utroque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ne. Sit </a:t>
            </a:r>
            <a:r>
              <a:rPr kumimoji="1" lang="en-US" altLang="ja-JP" dirty="0" err="1"/>
              <a:t>oportere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forensibus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adolescens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MESSAGE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Pro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dolor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no, his at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. Ad has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minim, vitae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Copiosae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cotidieque</a:t>
            </a:r>
            <a:r>
              <a:rPr kumimoji="1" lang="en-US" altLang="ja-JP" dirty="0">
                <a:solidFill>
                  <a:schemeClr val="accent1"/>
                </a:solidFill>
              </a:rPr>
              <a:t> id </a:t>
            </a:r>
            <a:r>
              <a:rPr kumimoji="1" lang="en-US" altLang="ja-JP" dirty="0" err="1">
                <a:solidFill>
                  <a:schemeClr val="accent1"/>
                </a:solidFill>
              </a:rPr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similique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cu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CLOUD SHARING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>
                <a:solidFill>
                  <a:schemeClr val="accent1"/>
                </a:solidFill>
              </a:rPr>
              <a:t>mucius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inermis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interpretaris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WIRELESS HDD SYNC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err="1"/>
              <a:t>Ius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, ad sea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urbanitas</a:t>
            </a:r>
            <a:r>
              <a:rPr kumimoji="1" lang="en-US" altLang="ja-JP" dirty="0"/>
              <a:t>. Qui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Prompta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Mei </a:t>
            </a:r>
            <a:r>
              <a:rPr kumimoji="1" lang="en-US" altLang="ja-JP" dirty="0" err="1"/>
              <a:t>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in, ad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fabellas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assentior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. Doming </a:t>
            </a:r>
            <a:r>
              <a:rPr kumimoji="1" lang="en-US" altLang="ja-JP" dirty="0" err="1"/>
              <a:t>platonem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atqui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13">
        <p14:flip dir="r"/>
      </p:transition>
    </mc:Choice>
    <mc:Fallback xmlns="">
      <p:transition spd="slow" advTm="7413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SOME PEOPLE </a:t>
            </a:r>
            <a:r>
              <a:rPr kumimoji="1" lang="en-US" altLang="ja-JP" dirty="0">
                <a:solidFill>
                  <a:schemeClr val="accent1"/>
                </a:solidFill>
              </a:rPr>
              <a:t>FEEL</a:t>
            </a:r>
            <a:r>
              <a:rPr kumimoji="1" lang="en-US" altLang="ja-JP" dirty="0"/>
              <a:t> THE RAIN. OTHERS JUST GET WET.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Et ipsum </a:t>
            </a:r>
            <a:r>
              <a:rPr kumimoji="1" lang="en-US" altLang="ja-JP" dirty="0" err="1"/>
              <a:t>movet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definiebas</a:t>
            </a:r>
            <a:r>
              <a:rPr kumimoji="1" lang="en-US" altLang="ja-JP" dirty="0"/>
              <a:t>. Nihil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pro an,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et duo,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propriae</a:t>
            </a:r>
            <a:r>
              <a:rPr kumimoji="1" lang="en-US" altLang="ja-JP" dirty="0"/>
              <a:t> cu has.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qui, at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sale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indoctum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in.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id,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moderatius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074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514">
        <p14:flip dir="r"/>
      </p:transition>
    </mc:Choice>
    <mc:Fallback xmlns="">
      <p:transition spd="slow" advTm="4514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 dirty="0">
                <a:solidFill>
                  <a:schemeClr val="accent1"/>
                </a:solidFill>
              </a:rPr>
              <a:t>R</a:t>
            </a:r>
            <a:r>
              <a:rPr kumimoji="1" lang="en-US" altLang="ja-JP" dirty="0"/>
              <a:t>OPOSAL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72">
        <p14:flip dir="r"/>
      </p:transition>
    </mc:Choice>
    <mc:Fallback xmlns="">
      <p:transition spd="slow" advTm="3072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Cu sea </a:t>
            </a:r>
            <a:r>
              <a:rPr kumimoji="1" lang="en-US" altLang="ja-JP" dirty="0" err="1"/>
              <a:t>odio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delenit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democritum</a:t>
            </a:r>
            <a:r>
              <a:rPr kumimoji="1" lang="en-US" altLang="ja-JP" dirty="0"/>
              <a:t>. Per at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consul </a:t>
            </a:r>
            <a:r>
              <a:rPr kumimoji="1" lang="en-US" altLang="ja-JP" dirty="0" err="1"/>
              <a:t>laboramus</a:t>
            </a:r>
            <a:r>
              <a:rPr kumimoji="1" lang="en-US" altLang="ja-JP" dirty="0"/>
              <a:t>, cum no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causae</a:t>
            </a:r>
            <a:r>
              <a:rPr kumimoji="1" lang="en-US" altLang="ja-JP" dirty="0"/>
              <a:t>. His cu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eirmod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at, </a:t>
            </a:r>
            <a:r>
              <a:rPr kumimoji="1" lang="en-US" altLang="ja-JP" dirty="0" err="1"/>
              <a:t>hinc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no sumo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vel.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everti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sea,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aperiam</a:t>
            </a:r>
            <a:r>
              <a:rPr kumimoji="1" lang="en-US" altLang="ja-JP" dirty="0"/>
              <a:t> oblique.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CONCEPT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DETERMINE</a:t>
            </a:r>
            <a:r>
              <a:rPr kumimoji="1" lang="en-US" altLang="ja-JP" dirty="0"/>
              <a:t> THAT THE THING CAN AND SHALL BE DONE, </a:t>
            </a:r>
            <a:br>
              <a:rPr kumimoji="1" lang="en-US" altLang="ja-JP" dirty="0"/>
            </a:br>
            <a:r>
              <a:rPr kumimoji="1" lang="en-US" altLang="ja-JP" dirty="0"/>
              <a:t>AND THEN WE SHALL FIND THE WAY.</a:t>
            </a:r>
            <a:endParaRPr kumimoji="1" lang="ja-JP" alt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7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23">
        <p15:prstTrans prst="prestige"/>
      </p:transition>
    </mc:Choice>
    <mc:Fallback xmlns="">
      <p:transition spd="slow" advTm="3423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BASE </a:t>
            </a:r>
            <a:r>
              <a:rPr kumimoji="1" lang="en-US" altLang="ja-JP" dirty="0">
                <a:solidFill>
                  <a:schemeClr val="accent1"/>
                </a:solidFill>
              </a:rPr>
              <a:t>IDEAS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01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deleniti</a:t>
            </a:r>
            <a:r>
              <a:rPr kumimoji="1" lang="en-US" altLang="ja-JP" dirty="0"/>
              <a:t> id vim,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02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Ex doming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quo. Per ne </a:t>
            </a:r>
            <a:r>
              <a:rPr kumimoji="1" lang="en-US" altLang="ja-JP" dirty="0" err="1"/>
              <a:t>nonumes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expetenda</a:t>
            </a:r>
            <a:r>
              <a:rPr kumimoji="1" lang="en-US" altLang="ja-JP" dirty="0"/>
              <a:t> vim.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03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pt-BR" altLang="ja-JP" dirty="0"/>
              <a:t>Suas posse accommodare vim id. Vis an dicam putant delectus.</a:t>
            </a:r>
          </a:p>
          <a:p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06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vim. Eos ad </a:t>
            </a:r>
            <a:r>
              <a:rPr kumimoji="1" lang="en-US" altLang="ja-JP" dirty="0" err="1"/>
              <a:t>virtute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Duo etiam vituperata an, docendi salutatus constituam sea cu.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IDEA 04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, an </a:t>
            </a:r>
            <a:r>
              <a:rPr kumimoji="1" lang="en-US" altLang="ja-JP" dirty="0" err="1"/>
              <a:t>mollis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quo,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maluisset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2051">
        <p14:flip dir="r"/>
      </p:transition>
    </mc:Choice>
    <mc:Fallback xmlns="">
      <p:transition spd="slow" advTm="12051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Has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nulla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equidem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Duo et </a:t>
            </a:r>
            <a:r>
              <a:rPr kumimoji="1" lang="en-US" altLang="ja-JP" dirty="0" err="1"/>
              <a:t>unum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, sit </a:t>
            </a:r>
            <a:r>
              <a:rPr kumimoji="1" lang="en-US" altLang="ja-JP" dirty="0" err="1"/>
              <a:t>munere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an. Duo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Option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interesset</a:t>
            </a:r>
            <a:r>
              <a:rPr kumimoji="1" lang="en-US" altLang="ja-JP" dirty="0"/>
              <a:t> no, quod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an.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illum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per ex.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in, ex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impedit</a:t>
            </a:r>
            <a:r>
              <a:rPr kumimoji="1" lang="en-US" altLang="ja-JP" dirty="0"/>
              <a:t>. At his option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Est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eirmod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nec</a:t>
            </a:r>
            <a:r>
              <a:rPr kumimoji="1" lang="en-US" altLang="ja-JP" dirty="0">
                <a:solidFill>
                  <a:schemeClr val="accent1"/>
                </a:solidFill>
              </a:rPr>
              <a:t> posse </a:t>
            </a:r>
            <a:r>
              <a:rPr kumimoji="1" lang="en-US" altLang="ja-JP" dirty="0" err="1">
                <a:solidFill>
                  <a:schemeClr val="accent1"/>
                </a:solidFill>
              </a:rPr>
              <a:t>docendi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dissentias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et.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5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87">
        <p14:flip dir="r"/>
      </p:transition>
    </mc:Choice>
    <mc:Fallback xmlns="">
      <p:transition spd="slow" advTm="5087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 </a:t>
            </a:r>
            <a:r>
              <a:rPr kumimoji="1" lang="en-US" altLang="ja-JP" dirty="0">
                <a:solidFill>
                  <a:schemeClr val="accent1"/>
                </a:solidFill>
              </a:rPr>
              <a:t>PILLARS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FUNCTIONALITY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Ei</a:t>
            </a:r>
            <a:r>
              <a:rPr kumimoji="1" lang="en-US" altLang="ja-JP" dirty="0"/>
              <a:t> qui </a:t>
            </a:r>
            <a:r>
              <a:rPr kumimoji="1" lang="en-US" altLang="ja-JP" dirty="0" err="1"/>
              <a:t>tota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fugit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. Et </a:t>
            </a:r>
            <a:r>
              <a:rPr kumimoji="1" lang="en-US" altLang="ja-JP" dirty="0" err="1"/>
              <a:t>gubergren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percipitur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Nibh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per </a:t>
            </a:r>
            <a:r>
              <a:rPr kumimoji="1" lang="en-US" altLang="ja-JP" dirty="0" err="1"/>
              <a:t>modo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ferri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cu.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has. 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AESTHETICS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Brute </a:t>
            </a:r>
            <a:r>
              <a:rPr kumimoji="1" lang="en-US" altLang="ja-JP" dirty="0" err="1"/>
              <a:t>luptatum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ne. Ad doming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quo </a:t>
            </a:r>
            <a:r>
              <a:rPr kumimoji="1" lang="en-US" altLang="ja-JP" dirty="0" err="1"/>
              <a:t>aliquip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eligendi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in,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USABILITY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partem perfecto </a:t>
            </a:r>
            <a:r>
              <a:rPr kumimoji="1" lang="en-US" altLang="ja-JP" dirty="0" err="1"/>
              <a:t>lobortis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sea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aliquando</a:t>
            </a:r>
            <a:r>
              <a:rPr kumimoji="1" lang="en-US" altLang="ja-JP" dirty="0"/>
              <a:t>, alia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RETENTION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Lobortis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ne vim posse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persequeris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no duo.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207">
        <p14:flip dir="r"/>
      </p:transition>
    </mc:Choice>
    <mc:Fallback xmlns="">
      <p:transition spd="slow" advTm="6207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/>
              <a:t>DEVELOPMENT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PROCESS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MARKETING RESEARCH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vis in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769">
        <p14:flip dir="r"/>
      </p:transition>
    </mc:Choice>
    <mc:Fallback xmlns="">
      <p:transition spd="slow" advTm="576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7" r="12127"/>
          <a:stretch>
            <a:fillRect/>
          </a:stretch>
        </p:blipFill>
        <p:spPr>
          <a:xfrm>
            <a:off x="-95250" y="0"/>
            <a:ext cx="18288000" cy="102854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6464" y="8385617"/>
            <a:ext cx="10841081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01</a:t>
            </a:r>
            <a:r>
              <a:rPr kumimoji="1" lang="en-US" altLang="ja-JP" dirty="0" smtClean="0"/>
              <a:t> ACTOR MODEL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585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BRAIN STORMING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IMAGINATION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 No </a:t>
            </a:r>
            <a:r>
              <a:rPr kumimoji="1" lang="en-US" altLang="ja-JP" dirty="0" err="1"/>
              <a:t>voluptua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dignissim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mandamus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ad.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6603"/>
      </p:ext>
    </p:extLst>
  </p:cSld>
  <p:clrMapOvr>
    <a:masterClrMapping/>
  </p:clrMapOvr>
  <p:transition spd="slow" advTm="7162">
    <p:push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ROUGH SKETCH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Tempor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primis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per, qui cu </a:t>
            </a:r>
            <a:r>
              <a:rPr kumimoji="1" lang="en-US" altLang="ja-JP" dirty="0" err="1"/>
              <a:t>rebum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perfecto,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posidonium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. Ex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, ne vim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, ad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sea.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PROTOTYPING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515"/>
      </p:ext>
    </p:extLst>
  </p:cSld>
  <p:clrMapOvr>
    <a:masterClrMapping/>
  </p:clrMapOvr>
  <p:transition spd="slow" advTm="8402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97850"/>
      </p:ext>
    </p:extLst>
  </p:cSld>
  <p:clrMapOvr>
    <a:masterClrMapping/>
  </p:clrMapOvr>
  <p:transition spd="slow" advTm="4360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BEST RESULT?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In pro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Cu cum </a:t>
            </a:r>
            <a:r>
              <a:rPr kumimoji="1" lang="en-US" altLang="ja-JP" dirty="0" err="1"/>
              <a:t>officiis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Aliquid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has. Eros </a:t>
            </a:r>
            <a:r>
              <a:rPr kumimoji="1" lang="en-US" altLang="ja-JP" dirty="0" err="1"/>
              <a:t>tacimates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vim an, </a:t>
            </a:r>
            <a:r>
              <a:rPr kumimoji="1" lang="en-US" altLang="ja-JP" dirty="0">
                <a:solidFill>
                  <a:schemeClr val="accent1"/>
                </a:solidFill>
              </a:rPr>
              <a:t>vis in </a:t>
            </a:r>
            <a:r>
              <a:rPr kumimoji="1" lang="en-US" altLang="ja-JP" dirty="0" err="1">
                <a:solidFill>
                  <a:schemeClr val="accent1"/>
                </a:solidFill>
              </a:rPr>
              <a:t>tantas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praesent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vulputate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accommodare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Qui et </a:t>
            </a:r>
            <a:r>
              <a:rPr kumimoji="1" lang="en-US" altLang="ja-JP" dirty="0" err="1"/>
              <a:t>falli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consetetur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/>
              <a:t>Go back to the step 02</a:t>
            </a:r>
            <a:endParaRPr kumimoji="1" lang="ja-JP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70600"/>
      </p:ext>
    </p:extLst>
  </p:cSld>
  <p:clrMapOvr>
    <a:masterClrMapping/>
  </p:clrMapOvr>
  <p:transition spd="slow" advTm="5419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Vis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et dicta </a:t>
            </a:r>
            <a:r>
              <a:rPr kumimoji="1" lang="en-US" altLang="ja-JP" dirty="0" err="1"/>
              <a:t>percipit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autem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vitae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, pro et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deseruisse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illud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cu,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cum.</a:t>
            </a:r>
          </a:p>
          <a:p>
            <a:r>
              <a:rPr kumimoji="1" lang="en-US" altLang="ja-JP" dirty="0"/>
              <a:t>Liber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vim cu.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tation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id </a:t>
            </a:r>
            <a:r>
              <a:rPr kumimoji="1" lang="en-US" altLang="ja-JP" dirty="0" err="1"/>
              <a:t>persius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Cu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inermis</a:t>
            </a:r>
            <a:r>
              <a:rPr kumimoji="1" lang="en-US" altLang="ja-JP" dirty="0"/>
              <a:t>. Unum </a:t>
            </a:r>
            <a:r>
              <a:rPr kumimoji="1" lang="en-US" altLang="ja-JP" dirty="0" err="1"/>
              <a:t>lucilius</a:t>
            </a:r>
            <a:r>
              <a:rPr kumimoji="1" lang="en-US" altLang="ja-JP" dirty="0"/>
              <a:t> qui cu.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facilis</a:t>
            </a:r>
            <a:r>
              <a:rPr kumimoji="1" lang="en-US" altLang="ja-JP" dirty="0"/>
              <a:t> duo ne, ne quo </a:t>
            </a:r>
            <a:r>
              <a:rPr kumimoji="1" lang="en-US" altLang="ja-JP" dirty="0" err="1"/>
              <a:t>mazim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, argumentum </a:t>
            </a:r>
            <a:r>
              <a:rPr kumimoji="1" lang="en-US" altLang="ja-JP" dirty="0" err="1"/>
              <a:t>elaboraret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ne. An pro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omittantur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MOST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EFFECTIVE</a:t>
            </a:r>
            <a:r>
              <a:rPr kumimoji="1" lang="en-US" altLang="ja-JP" dirty="0"/>
              <a:t> WAY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1654"/>
      </p:ext>
    </p:extLst>
  </p:cSld>
  <p:clrMapOvr>
    <a:masterClrMapping/>
  </p:clrMapOvr>
  <p:transition spd="slow" advTm="5260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PLANNING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at, ne perfecto </a:t>
            </a:r>
            <a:r>
              <a:rPr kumimoji="1" lang="en-US" altLang="ja-JP" dirty="0" err="1"/>
              <a:t>inimicus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vis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commune.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salutatus</a:t>
            </a:r>
            <a:r>
              <a:rPr kumimoji="1" lang="en-US" altLang="ja-JP" dirty="0"/>
              <a:t>, oblique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PROTOTYPE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case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ne, sale </a:t>
            </a:r>
            <a:r>
              <a:rPr kumimoji="1" lang="en-US" altLang="ja-JP" dirty="0" err="1"/>
              <a:t>errem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ignota</a:t>
            </a:r>
            <a:r>
              <a:rPr kumimoji="1" lang="en-US" altLang="ja-JP" dirty="0"/>
              <a:t> ex sea, per </a:t>
            </a:r>
            <a:r>
              <a:rPr kumimoji="1" lang="en-US" altLang="ja-JP" dirty="0" err="1"/>
              <a:t>putent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 at.</a:t>
            </a:r>
          </a:p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REVISE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Per impetus </a:t>
            </a:r>
            <a:r>
              <a:rPr kumimoji="1" lang="en-US" altLang="ja-JP" dirty="0" err="1"/>
              <a:t>omnesque</a:t>
            </a:r>
            <a:r>
              <a:rPr kumimoji="1" lang="en-US" altLang="ja-JP" dirty="0"/>
              <a:t> ex.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ullamcorper</a:t>
            </a:r>
            <a:r>
              <a:rPr kumimoji="1" lang="en-US" altLang="ja-JP" dirty="0"/>
              <a:t> vim,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ad quod </a:t>
            </a:r>
            <a:r>
              <a:rPr kumimoji="1" lang="en-US" altLang="ja-JP" dirty="0" err="1">
                <a:solidFill>
                  <a:schemeClr val="accent1"/>
                </a:solidFill>
              </a:rPr>
              <a:t>denique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voluptaria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wisi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sea ne. Vis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modus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EVALUATE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copiosae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conclusionemque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malorum</a:t>
            </a:r>
            <a:r>
              <a:rPr kumimoji="1" lang="en-US" altLang="ja-JP" dirty="0"/>
              <a:t> minimum at, </a:t>
            </a:r>
            <a:r>
              <a:rPr kumimoji="1" lang="en-US" altLang="ja-JP" dirty="0" err="1"/>
              <a:t>reque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vim et. Ne </a:t>
            </a:r>
            <a:r>
              <a:rPr kumimoji="1" lang="en-US" altLang="ja-JP" dirty="0" err="1"/>
              <a:t>zril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est. Mel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no.</a:t>
            </a:r>
            <a:endParaRPr kumimoji="1" lang="ja-JP" altLang="en-US" dirty="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SIMPLE </a:t>
            </a:r>
            <a:r>
              <a:rPr kumimoji="1" lang="en-US" altLang="ja-JP" dirty="0">
                <a:solidFill>
                  <a:schemeClr val="accent1"/>
                </a:solidFill>
              </a:rPr>
              <a:t>LOOP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LOOP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531">
        <p14:flip dir="r"/>
      </p:transition>
    </mc:Choice>
    <mc:Fallback xmlns="">
      <p:transition spd="slow" advTm="10531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PRODUCT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FEATURES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 </a:t>
            </a:r>
          </a:p>
          <a:p>
            <a:r>
              <a:rPr kumimoji="1" lang="en-US" altLang="ja-JP" dirty="0"/>
              <a:t>Mei </a:t>
            </a:r>
            <a:r>
              <a:rPr kumimoji="1" lang="en-US" altLang="ja-JP" dirty="0" err="1"/>
              <a:t>iudico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hendrerit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abhorreant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quaerendum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verear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tibique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sit,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delicatissimi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apeirian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Ex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 argumentum </a:t>
            </a:r>
            <a:r>
              <a:rPr kumimoji="1" lang="en-US" altLang="ja-JP" dirty="0" err="1"/>
              <a:t>scriptorem</a:t>
            </a:r>
            <a:r>
              <a:rPr kumimoji="1" lang="en-US" altLang="ja-JP" dirty="0"/>
              <a:t> per, ne per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conceptam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Purto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in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imperdiet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pt-BR" altLang="ja-JP" dirty="0"/>
              <a:t>Ad electram constituam quo, zril mentitum suscipiantur vim ei, ex nec nominavi ponderum electram.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Quo et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 cum. Sea at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Vim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adversarium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 et, ad </a:t>
            </a:r>
            <a:r>
              <a:rPr kumimoji="1" lang="en-US" altLang="ja-JP" dirty="0" err="1"/>
              <a:t>iusto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fierent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vim.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constituam</a:t>
            </a:r>
            <a:r>
              <a:rPr kumimoji="1" lang="en-US" altLang="ja-JP" dirty="0"/>
              <a:t> est.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657">
        <p14:flip dir="r"/>
      </p:transition>
    </mc:Choice>
    <mc:Fallback xmlns="">
      <p:transition spd="slow" advTm="7657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Eos </a:t>
            </a:r>
            <a:r>
              <a:rPr kumimoji="1" lang="en-US" altLang="ja-JP" dirty="0" err="1"/>
              <a:t>ridens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an, sit </a:t>
            </a:r>
            <a:r>
              <a:rPr kumimoji="1" lang="en-US" altLang="ja-JP" dirty="0" err="1"/>
              <a:t>nobis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altera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insolens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appareat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. Vim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qualisque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habeo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in vis.</a:t>
            </a:r>
          </a:p>
          <a:p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iudicabit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latine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ex minim </a:t>
            </a:r>
            <a:r>
              <a:rPr kumimoji="1" lang="en-US" altLang="ja-JP" dirty="0" err="1"/>
              <a:t>clita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Vivendo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explicari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vel</a:t>
            </a:r>
            <a:r>
              <a:rPr kumimoji="1" lang="en-US" altLang="ja-JP" dirty="0"/>
              <a:t> id, quo at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graecis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 err="1"/>
              <a:t>Ea</a:t>
            </a:r>
            <a:r>
              <a:rPr kumimoji="1" lang="en-US" altLang="ja-JP" dirty="0"/>
              <a:t> his </a:t>
            </a:r>
            <a:r>
              <a:rPr kumimoji="1" lang="en-US" altLang="ja-JP" dirty="0" err="1"/>
              <a:t>regione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cu </a:t>
            </a:r>
            <a:r>
              <a:rPr kumimoji="1" lang="en-US" altLang="ja-JP" dirty="0" err="1"/>
              <a:t>meis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mutat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reque</a:t>
            </a:r>
            <a:r>
              <a:rPr kumimoji="1" lang="en-US" altLang="ja-JP" dirty="0">
                <a:solidFill>
                  <a:schemeClr val="accent1"/>
                </a:solidFill>
              </a:rPr>
              <a:t> minim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quo. No </a:t>
            </a:r>
            <a:r>
              <a:rPr kumimoji="1" lang="en-US" altLang="ja-JP" dirty="0" err="1"/>
              <a:t>nonumy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 quo, his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consequuntur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RECOMMENDED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301">
        <p14:flip dir="r"/>
      </p:transition>
    </mc:Choice>
    <mc:Fallback xmlns="">
      <p:transition spd="slow" advTm="5301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noluisse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an vis, qui </a:t>
            </a:r>
            <a:r>
              <a:rPr kumimoji="1" lang="en-US" altLang="ja-JP" dirty="0" err="1"/>
              <a:t>alii</a:t>
            </a:r>
            <a:r>
              <a:rPr kumimoji="1" lang="en-US" altLang="ja-JP" dirty="0"/>
              <a:t> prima dolor an. Vitae </a:t>
            </a:r>
            <a:r>
              <a:rPr kumimoji="1" lang="en-US" altLang="ja-JP" dirty="0" err="1"/>
              <a:t>accusam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repudiandae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at. </a:t>
            </a:r>
            <a:r>
              <a:rPr kumimoji="1" lang="en-US" altLang="ja-JP" dirty="0" err="1"/>
              <a:t>Accusata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quod </a:t>
            </a:r>
            <a:r>
              <a:rPr kumimoji="1" lang="en-US" altLang="ja-JP" dirty="0" err="1"/>
              <a:t>persecuti</a:t>
            </a:r>
            <a:r>
              <a:rPr kumimoji="1" lang="en-US" altLang="ja-JP" dirty="0"/>
              <a:t> sea.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adhuc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ad.</a:t>
            </a:r>
          </a:p>
          <a:p>
            <a:r>
              <a:rPr kumimoji="1" lang="en-US" altLang="ja-JP" dirty="0"/>
              <a:t>Ad vide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appellantur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id, ne </a:t>
            </a:r>
            <a:r>
              <a:rPr kumimoji="1" lang="en-US" altLang="ja-JP" dirty="0" err="1"/>
              <a:t>iuvaret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altera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hendrerit</a:t>
            </a:r>
            <a:r>
              <a:rPr kumimoji="1" lang="en-US" altLang="ja-JP" dirty="0"/>
              <a:t>,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rationibus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liberavisse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Quo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liber </a:t>
            </a:r>
            <a:r>
              <a:rPr kumimoji="1" lang="en-US" altLang="ja-JP" dirty="0" err="1"/>
              <a:t>fastidii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An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doctus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aperiri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ALTERNATIVE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PLAN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43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782">
        <p14:flip dir="r"/>
      </p:transition>
    </mc:Choice>
    <mc:Fallback xmlns="">
      <p:transition spd="slow" advTm="4782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SWOT </a:t>
            </a:r>
            <a:r>
              <a:rPr kumimoji="1" lang="en-US" altLang="ja-JP" dirty="0">
                <a:solidFill>
                  <a:schemeClr val="accent1"/>
                </a:solidFill>
              </a:rPr>
              <a:t>ANALYSIS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STRENGTHS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 err="1"/>
              <a:t>Usu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saepe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sint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, at </a:t>
            </a:r>
            <a:r>
              <a:rPr kumimoji="1" lang="en-US" altLang="ja-JP" dirty="0" err="1"/>
              <a:t>consulatu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instructior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Pri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eius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habeo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nominati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ocurreret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, cum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ex.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WEAKNESSES</a:t>
            </a:r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err="1"/>
              <a:t>Vel</a:t>
            </a:r>
            <a:r>
              <a:rPr kumimoji="1" lang="en-US" altLang="ja-JP" dirty="0"/>
              <a:t> an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populo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discere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sententiae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, case </a:t>
            </a:r>
            <a:r>
              <a:rPr kumimoji="1" lang="en-US" altLang="ja-JP" dirty="0" err="1"/>
              <a:t>mutat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cu vis.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deserunt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mediocrem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eos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disputando</a:t>
            </a:r>
            <a:r>
              <a:rPr kumimoji="1" lang="en-US" altLang="ja-JP" dirty="0"/>
              <a:t> has, at vis </a:t>
            </a:r>
            <a:r>
              <a:rPr kumimoji="1" lang="en-US" altLang="ja-JP" dirty="0" err="1"/>
              <a:t>assum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nominavi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OPPORTUNITIES</a:t>
            </a:r>
            <a:endParaRPr kumimoji="1" lang="ja-JP" alt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Nam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volumus</a:t>
            </a:r>
            <a:r>
              <a:rPr kumimoji="1" lang="en-US" altLang="ja-JP" dirty="0"/>
              <a:t> ex, ad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invenire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Sea ne </a:t>
            </a:r>
            <a:r>
              <a:rPr kumimoji="1" lang="en-US" altLang="ja-JP" dirty="0" err="1"/>
              <a:t>erant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oratio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vulputate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blandit</a:t>
            </a:r>
            <a:r>
              <a:rPr kumimoji="1" lang="en-US" altLang="ja-JP" dirty="0"/>
              <a:t>. Id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summo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homero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, no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mediocritatem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THREATS</a:t>
            </a:r>
            <a:endParaRPr kumimoji="1" lang="ja-JP" alt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Cibo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dictas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. Minim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duo id,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porro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referrentur</a:t>
            </a:r>
            <a:r>
              <a:rPr kumimoji="1" lang="en-US" altLang="ja-JP" dirty="0"/>
              <a:t> ea. </a:t>
            </a:r>
            <a:r>
              <a:rPr kumimoji="1" lang="en-US" altLang="ja-JP" dirty="0" err="1">
                <a:solidFill>
                  <a:schemeClr val="accent1"/>
                </a:solidFill>
              </a:rPr>
              <a:t>Ius</a:t>
            </a:r>
            <a:r>
              <a:rPr kumimoji="1" lang="en-US" altLang="ja-JP" dirty="0">
                <a:solidFill>
                  <a:schemeClr val="accent1"/>
                </a:solidFill>
              </a:rPr>
              <a:t> mandamus </a:t>
            </a:r>
            <a:r>
              <a:rPr kumimoji="1" lang="en-US" altLang="ja-JP" dirty="0" err="1">
                <a:solidFill>
                  <a:schemeClr val="accent1"/>
                </a:solidFill>
              </a:rPr>
              <a:t>signiferumque</a:t>
            </a:r>
            <a:r>
              <a:rPr kumimoji="1" lang="en-US" altLang="ja-JP" dirty="0">
                <a:solidFill>
                  <a:schemeClr val="accent1"/>
                </a:solidFill>
              </a:rPr>
              <a:t> ad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Integre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vim ad.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6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85">
        <p14:flip dir="r"/>
      </p:transition>
    </mc:Choice>
    <mc:Fallback xmlns="">
      <p:transition spd="slow" advTm="718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" y="0"/>
            <a:ext cx="17236850" cy="7920112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5613039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663" y="8385617"/>
            <a:ext cx="15440376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02</a:t>
            </a:r>
            <a:r>
              <a:rPr kumimoji="1" lang="en-US" altLang="ja-JP" dirty="0" smtClean="0"/>
              <a:t> MICROSOFT ORLEANS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7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COST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SCHEDULE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 err="1"/>
              <a:t>Decore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interpretaris</a:t>
            </a:r>
            <a:r>
              <a:rPr kumimoji="1" lang="en-US" altLang="ja-JP" dirty="0"/>
              <a:t> at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, ex liber </a:t>
            </a:r>
            <a:r>
              <a:rPr kumimoji="1" lang="en-US" altLang="ja-JP" dirty="0" err="1"/>
              <a:t>docendi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duo. </a:t>
            </a:r>
          </a:p>
          <a:p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petentium</a:t>
            </a:r>
            <a:r>
              <a:rPr kumimoji="1" lang="en-US" altLang="ja-JP" dirty="0"/>
              <a:t> vim id. </a:t>
            </a:r>
            <a:r>
              <a:rPr kumimoji="1" lang="en-US" altLang="ja-JP" dirty="0" err="1"/>
              <a:t>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eloquentiam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iriure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sea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eleifend</a:t>
            </a:r>
            <a:r>
              <a:rPr kumimoji="1" lang="en-US" altLang="ja-JP" dirty="0"/>
              <a:t> cu.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err="1"/>
              <a:t>Eu</a:t>
            </a:r>
            <a:r>
              <a:rPr kumimoji="1" lang="en-US" altLang="ja-JP" dirty="0"/>
              <a:t> per </a:t>
            </a:r>
            <a:r>
              <a:rPr kumimoji="1" lang="en-US" altLang="ja-JP" dirty="0" err="1"/>
              <a:t>suscipit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definitiones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utamur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no,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/>
              <a:t>Nihil </a:t>
            </a:r>
            <a:r>
              <a:rPr kumimoji="1" lang="en-US" altLang="ja-JP" dirty="0" err="1"/>
              <a:t>euripidis</a:t>
            </a:r>
            <a:r>
              <a:rPr kumimoji="1" lang="en-US" altLang="ja-JP" dirty="0"/>
              <a:t> id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audiam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atomorum</a:t>
            </a:r>
            <a:r>
              <a:rPr kumimoji="1" lang="en-US" altLang="ja-JP" dirty="0"/>
              <a:t> no. Ad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nostrum </a:t>
            </a:r>
            <a:r>
              <a:rPr kumimoji="1" lang="en-US" altLang="ja-JP" dirty="0" err="1"/>
              <a:t>tincidunt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et </a:t>
            </a:r>
            <a:r>
              <a:rPr kumimoji="1" lang="en-US" altLang="ja-JP" dirty="0" err="1"/>
              <a:t>tantas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viderer</a:t>
            </a:r>
            <a:r>
              <a:rPr kumimoji="1" lang="en-US" altLang="ja-JP" dirty="0"/>
              <a:t>, in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congue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oporteat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>
                <a:solidFill>
                  <a:schemeClr val="accent1"/>
                </a:solidFill>
              </a:rPr>
              <a:t>Neglegentur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liberavisse</a:t>
            </a:r>
            <a:r>
              <a:rPr kumimoji="1" lang="en-US" altLang="ja-JP" dirty="0">
                <a:solidFill>
                  <a:schemeClr val="accent1"/>
                </a:solidFill>
              </a:rPr>
              <a:t> has in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animal </a:t>
            </a:r>
            <a:r>
              <a:rPr kumimoji="1" lang="en-US" altLang="ja-JP" dirty="0" err="1"/>
              <a:t>vivendum</a:t>
            </a:r>
            <a:r>
              <a:rPr kumimoji="1" lang="en-US" altLang="ja-JP" dirty="0"/>
              <a:t> has.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TASK </a:t>
            </a:r>
            <a:r>
              <a:rPr kumimoji="1" lang="en-US" altLang="ja-JP" dirty="0">
                <a:solidFill>
                  <a:schemeClr val="accent1"/>
                </a:solidFill>
              </a:rPr>
              <a:t>PRIORITY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6718">
        <p14:flip dir="r"/>
      </p:transition>
    </mc:Choice>
    <mc:Fallback xmlns="">
      <p:transition spd="slow" advTm="6718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</a:t>
            </a:r>
            <a:r>
              <a:rPr kumimoji="1" lang="en-US" altLang="ja-JP" dirty="0">
                <a:solidFill>
                  <a:schemeClr val="accent1"/>
                </a:solidFill>
              </a:rPr>
              <a:t>N</a:t>
            </a:r>
            <a:r>
              <a:rPr kumimoji="1" lang="en-US" altLang="ja-JP" dirty="0"/>
              <a:t>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557">
        <p14:flip dir="r"/>
      </p:transition>
    </mc:Choice>
    <mc:Fallback xmlns="">
      <p:transition spd="slow" advTm="2557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MARKETING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PRINCIPLES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KEYWORD 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it-IT" altLang="ja-JP" dirty="0"/>
              <a:t>Pri quis nostro deterruisset ex, duo ex aeterno inciderint, </a:t>
            </a:r>
            <a:r>
              <a:rPr kumimoji="1" lang="it-IT" altLang="ja-JP" dirty="0">
                <a:solidFill>
                  <a:schemeClr val="accent1"/>
                </a:solidFill>
              </a:rPr>
              <a:t>sit qualisque consetetur </a:t>
            </a:r>
            <a:r>
              <a:rPr kumimoji="1" lang="it-IT" altLang="ja-JP" dirty="0"/>
              <a:t>accommodare at.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KEYWORD 2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Et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verterem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signiferumque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vituperatoribus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mentitum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pertinax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KEYWORD 3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ancillae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tractatos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incorrupte</a:t>
            </a:r>
            <a:r>
              <a:rPr kumimoji="1" lang="en-US" altLang="ja-JP" dirty="0"/>
              <a:t> sed. Id </a:t>
            </a:r>
            <a:r>
              <a:rPr kumimoji="1" lang="en-US" altLang="ja-JP" dirty="0" err="1"/>
              <a:t>ponderum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reprimique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consectetuer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. Ne </a:t>
            </a:r>
            <a:r>
              <a:rPr kumimoji="1" lang="en-US" altLang="ja-JP" dirty="0" err="1"/>
              <a:t>erat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appetere</a:t>
            </a:r>
            <a:r>
              <a:rPr kumimoji="1" lang="en-US" altLang="ja-JP" dirty="0"/>
              <a:t> qui. 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KEYWORD 4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/>
              <a:t>Pro at brute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prodesset</a:t>
            </a:r>
            <a:r>
              <a:rPr kumimoji="1" lang="en-US" altLang="ja-JP" dirty="0"/>
              <a:t>. Has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principes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honestatis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 ex </a:t>
            </a:r>
            <a:r>
              <a:rPr kumimoji="1" lang="en-US" altLang="ja-JP" dirty="0" err="1"/>
              <a:t>voluptaria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comprehensam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KEYWORD 5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singulis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sensibus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, ex </a:t>
            </a:r>
            <a:r>
              <a:rPr kumimoji="1" lang="en-US" altLang="ja-JP" dirty="0" err="1"/>
              <a:t>agam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timeam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putant</a:t>
            </a:r>
            <a:r>
              <a:rPr kumimoji="1" lang="en-US" altLang="ja-JP" dirty="0"/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Populo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definiebas</a:t>
            </a:r>
            <a:r>
              <a:rPr kumimoji="1" lang="en-US" altLang="ja-JP" dirty="0">
                <a:solidFill>
                  <a:schemeClr val="accent1"/>
                </a:solidFill>
              </a:rPr>
              <a:t> ne </a:t>
            </a:r>
            <a:r>
              <a:rPr kumimoji="1" lang="en-US" altLang="ja-JP" dirty="0" err="1">
                <a:solidFill>
                  <a:schemeClr val="accent1"/>
                </a:solidFill>
              </a:rPr>
              <a:t>nam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2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62">
        <p15:prstTrans prst="prestige"/>
      </p:transition>
    </mc:Choice>
    <mc:Fallback xmlns="">
      <p:transition spd="slow" advTm="6062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BATTERY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Freeform: Shape 26"/>
          <p:cNvSpPr/>
          <p:nvPr/>
        </p:nvSpPr>
        <p:spPr>
          <a:xfrm rot="5400000">
            <a:off x="2529062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562135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Freeform: Shape 43"/>
          <p:cNvSpPr/>
          <p:nvPr/>
        </p:nvSpPr>
        <p:spPr>
          <a:xfrm rot="5400000">
            <a:off x="12246376" y="372723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/>
        </p:nvSpPr>
        <p:spPr>
          <a:xfrm>
            <a:off x="13279449" y="551503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/>
        </p:nvSpPr>
        <p:spPr>
          <a:xfrm>
            <a:off x="13279449" y="478086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/>
        </p:nvSpPr>
        <p:spPr>
          <a:xfrm>
            <a:off x="13279449" y="4046694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/>
          <p:cNvSpPr/>
          <p:nvPr/>
        </p:nvSpPr>
        <p:spPr>
          <a:xfrm>
            <a:off x="13279449" y="3312526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Freeform: Shape 49"/>
          <p:cNvSpPr/>
          <p:nvPr/>
        </p:nvSpPr>
        <p:spPr>
          <a:xfrm rot="5400000">
            <a:off x="7387719" y="3746203"/>
            <a:ext cx="3519158" cy="1786359"/>
          </a:xfrm>
          <a:custGeom>
            <a:avLst/>
            <a:gdLst>
              <a:gd name="connsiteX0" fmla="*/ 396355 w 3519158"/>
              <a:gd name="connsiteY0" fmla="*/ 1911930 h 2044536"/>
              <a:gd name="connsiteX1" fmla="*/ 3389351 w 3519158"/>
              <a:gd name="connsiteY1" fmla="*/ 1911930 h 2044536"/>
              <a:gd name="connsiteX2" fmla="*/ 3389351 w 3519158"/>
              <a:gd name="connsiteY2" fmla="*/ 132607 h 2044536"/>
              <a:gd name="connsiteX3" fmla="*/ 396355 w 3519158"/>
              <a:gd name="connsiteY3" fmla="*/ 132607 h 2044536"/>
              <a:gd name="connsiteX4" fmla="*/ 0 w 3519158"/>
              <a:gd name="connsiteY4" fmla="*/ 1419349 h 2044536"/>
              <a:gd name="connsiteX5" fmla="*/ 0 w 3519158"/>
              <a:gd name="connsiteY5" fmla="*/ 625185 h 2044536"/>
              <a:gd name="connsiteX6" fmla="*/ 266548 w 3519158"/>
              <a:gd name="connsiteY6" fmla="*/ 625185 h 2044536"/>
              <a:gd name="connsiteX7" fmla="*/ 266548 w 3519158"/>
              <a:gd name="connsiteY7" fmla="*/ 132607 h 2044536"/>
              <a:gd name="connsiteX8" fmla="*/ 266547 w 3519158"/>
              <a:gd name="connsiteY8" fmla="*/ 132607 h 2044536"/>
              <a:gd name="connsiteX9" fmla="*/ 266547 w 3519158"/>
              <a:gd name="connsiteY9" fmla="*/ 1 h 2044536"/>
              <a:gd name="connsiteX10" fmla="*/ 266548 w 3519158"/>
              <a:gd name="connsiteY10" fmla="*/ 1 h 2044536"/>
              <a:gd name="connsiteX11" fmla="*/ 266548 w 3519158"/>
              <a:gd name="connsiteY11" fmla="*/ 0 h 2044536"/>
              <a:gd name="connsiteX12" fmla="*/ 396355 w 3519158"/>
              <a:gd name="connsiteY12" fmla="*/ 0 h 2044536"/>
              <a:gd name="connsiteX13" fmla="*/ 396355 w 3519158"/>
              <a:gd name="connsiteY13" fmla="*/ 1 h 2044536"/>
              <a:gd name="connsiteX14" fmla="*/ 3389351 w 3519158"/>
              <a:gd name="connsiteY14" fmla="*/ 1 h 2044536"/>
              <a:gd name="connsiteX15" fmla="*/ 3519157 w 3519158"/>
              <a:gd name="connsiteY15" fmla="*/ 1 h 2044536"/>
              <a:gd name="connsiteX16" fmla="*/ 3519158 w 3519158"/>
              <a:gd name="connsiteY16" fmla="*/ 1 h 2044536"/>
              <a:gd name="connsiteX17" fmla="*/ 3519158 w 3519158"/>
              <a:gd name="connsiteY17" fmla="*/ 1911930 h 2044536"/>
              <a:gd name="connsiteX18" fmla="*/ 3519158 w 3519158"/>
              <a:gd name="connsiteY18" fmla="*/ 2044534 h 2044536"/>
              <a:gd name="connsiteX19" fmla="*/ 3519158 w 3519158"/>
              <a:gd name="connsiteY19" fmla="*/ 2044536 h 2044536"/>
              <a:gd name="connsiteX20" fmla="*/ 3389351 w 3519158"/>
              <a:gd name="connsiteY20" fmla="*/ 2044536 h 2044536"/>
              <a:gd name="connsiteX21" fmla="*/ 3389351 w 3519158"/>
              <a:gd name="connsiteY21" fmla="*/ 2044534 h 2044536"/>
              <a:gd name="connsiteX22" fmla="*/ 396355 w 3519158"/>
              <a:gd name="connsiteY22" fmla="*/ 2044534 h 2044536"/>
              <a:gd name="connsiteX23" fmla="*/ 396355 w 3519158"/>
              <a:gd name="connsiteY23" fmla="*/ 2044535 h 2044536"/>
              <a:gd name="connsiteX24" fmla="*/ 266548 w 3519158"/>
              <a:gd name="connsiteY24" fmla="*/ 2044535 h 2044536"/>
              <a:gd name="connsiteX25" fmla="*/ 266548 w 3519158"/>
              <a:gd name="connsiteY25" fmla="*/ 2044534 h 2044536"/>
              <a:gd name="connsiteX26" fmla="*/ 266547 w 3519158"/>
              <a:gd name="connsiteY26" fmla="*/ 2044534 h 2044536"/>
              <a:gd name="connsiteX27" fmla="*/ 266547 w 3519158"/>
              <a:gd name="connsiteY27" fmla="*/ 1911930 h 2044536"/>
              <a:gd name="connsiteX28" fmla="*/ 266548 w 3519158"/>
              <a:gd name="connsiteY28" fmla="*/ 1911930 h 2044536"/>
              <a:gd name="connsiteX29" fmla="*/ 266548 w 3519158"/>
              <a:gd name="connsiteY29" fmla="*/ 1419349 h 204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519158" h="2044536">
                <a:moveTo>
                  <a:pt x="396355" y="1911930"/>
                </a:moveTo>
                <a:lnTo>
                  <a:pt x="3389351" y="1911930"/>
                </a:lnTo>
                <a:lnTo>
                  <a:pt x="3389351" y="132607"/>
                </a:lnTo>
                <a:lnTo>
                  <a:pt x="396355" y="132607"/>
                </a:lnTo>
                <a:close/>
                <a:moveTo>
                  <a:pt x="0" y="1419349"/>
                </a:moveTo>
                <a:lnTo>
                  <a:pt x="0" y="625185"/>
                </a:lnTo>
                <a:lnTo>
                  <a:pt x="266548" y="625185"/>
                </a:lnTo>
                <a:lnTo>
                  <a:pt x="266548" y="132607"/>
                </a:lnTo>
                <a:lnTo>
                  <a:pt x="266547" y="132607"/>
                </a:lnTo>
                <a:lnTo>
                  <a:pt x="266547" y="1"/>
                </a:lnTo>
                <a:lnTo>
                  <a:pt x="266548" y="1"/>
                </a:lnTo>
                <a:lnTo>
                  <a:pt x="266548" y="0"/>
                </a:lnTo>
                <a:lnTo>
                  <a:pt x="396355" y="0"/>
                </a:lnTo>
                <a:lnTo>
                  <a:pt x="396355" y="1"/>
                </a:lnTo>
                <a:lnTo>
                  <a:pt x="3389351" y="1"/>
                </a:lnTo>
                <a:lnTo>
                  <a:pt x="3519157" y="1"/>
                </a:lnTo>
                <a:lnTo>
                  <a:pt x="3519158" y="1"/>
                </a:lnTo>
                <a:lnTo>
                  <a:pt x="3519158" y="1911930"/>
                </a:lnTo>
                <a:lnTo>
                  <a:pt x="3519158" y="2044534"/>
                </a:lnTo>
                <a:lnTo>
                  <a:pt x="3519158" y="2044536"/>
                </a:lnTo>
                <a:lnTo>
                  <a:pt x="3389351" y="2044536"/>
                </a:lnTo>
                <a:lnTo>
                  <a:pt x="3389351" y="2044534"/>
                </a:lnTo>
                <a:lnTo>
                  <a:pt x="396355" y="2044534"/>
                </a:lnTo>
                <a:lnTo>
                  <a:pt x="396355" y="2044535"/>
                </a:lnTo>
                <a:lnTo>
                  <a:pt x="266548" y="2044535"/>
                </a:lnTo>
                <a:lnTo>
                  <a:pt x="266548" y="2044534"/>
                </a:lnTo>
                <a:lnTo>
                  <a:pt x="266547" y="2044534"/>
                </a:lnTo>
                <a:lnTo>
                  <a:pt x="266547" y="1911930"/>
                </a:lnTo>
                <a:lnTo>
                  <a:pt x="266548" y="1911930"/>
                </a:lnTo>
                <a:lnTo>
                  <a:pt x="266548" y="141934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Rectangle 50"/>
          <p:cNvSpPr/>
          <p:nvPr/>
        </p:nvSpPr>
        <p:spPr>
          <a:xfrm>
            <a:off x="8420792" y="5534000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Rectangle 51"/>
          <p:cNvSpPr/>
          <p:nvPr/>
        </p:nvSpPr>
        <p:spPr>
          <a:xfrm>
            <a:off x="8420792" y="4799832"/>
            <a:ext cx="1453012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Text Placeholder 20"/>
          <p:cNvSpPr txBox="1">
            <a:spLocks/>
          </p:cNvSpPr>
          <p:nvPr/>
        </p:nvSpPr>
        <p:spPr>
          <a:xfrm>
            <a:off x="2037498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PROGRAMMING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8" name="Text Placeholder 21"/>
          <p:cNvSpPr txBox="1">
            <a:spLocks/>
          </p:cNvSpPr>
          <p:nvPr/>
        </p:nvSpPr>
        <p:spPr>
          <a:xfrm>
            <a:off x="2037498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9" name="Text Placeholder 20"/>
          <p:cNvSpPr txBox="1">
            <a:spLocks/>
          </p:cNvSpPr>
          <p:nvPr/>
        </p:nvSpPr>
        <p:spPr>
          <a:xfrm>
            <a:off x="6907627" y="6651421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ART DESIGN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0" name="Text Placeholder 21"/>
          <p:cNvSpPr txBox="1">
            <a:spLocks/>
          </p:cNvSpPr>
          <p:nvPr/>
        </p:nvSpPr>
        <p:spPr>
          <a:xfrm>
            <a:off x="6907627" y="7234746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Eam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simul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tacimates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instructior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Augue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everti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vis an,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falli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singulis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. Cu vis </a:t>
            </a:r>
            <a:r>
              <a:rPr kumimoji="1" lang="en-US" altLang="ja-JP" dirty="0" err="1">
                <a:solidFill>
                  <a:schemeClr val="bg2"/>
                </a:solidFill>
              </a:rPr>
              <a:t>verear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suscipit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nam</a:t>
            </a:r>
            <a:r>
              <a:rPr kumimoji="1" lang="en-US" altLang="ja-JP" dirty="0">
                <a:solidFill>
                  <a:schemeClr val="bg2"/>
                </a:solidFill>
              </a:rPr>
              <a:t> et </a:t>
            </a:r>
            <a:r>
              <a:rPr kumimoji="1" lang="en-US" altLang="ja-JP" dirty="0" err="1">
                <a:solidFill>
                  <a:schemeClr val="bg2"/>
                </a:solidFill>
              </a:rPr>
              <a:t>hinc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sadipscing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61" name="Text Placeholder 20"/>
          <p:cNvSpPr txBox="1">
            <a:spLocks/>
          </p:cNvSpPr>
          <p:nvPr/>
        </p:nvSpPr>
        <p:spPr>
          <a:xfrm>
            <a:off x="11777756" y="6657023"/>
            <a:ext cx="4498258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SPECIFICATION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2" name="Text Placeholder 21"/>
          <p:cNvSpPr txBox="1">
            <a:spLocks/>
          </p:cNvSpPr>
          <p:nvPr/>
        </p:nvSpPr>
        <p:spPr>
          <a:xfrm>
            <a:off x="11777756" y="7240348"/>
            <a:ext cx="4498258" cy="1676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dolorum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noluisse</a:t>
            </a:r>
            <a:r>
              <a:rPr kumimoji="1" lang="en-US" altLang="ja-JP" dirty="0">
                <a:solidFill>
                  <a:schemeClr val="bg2"/>
                </a:solidFill>
              </a:rPr>
              <a:t> ea. </a:t>
            </a:r>
            <a:r>
              <a:rPr kumimoji="1" lang="en-US" altLang="ja-JP" dirty="0" err="1">
                <a:solidFill>
                  <a:schemeClr val="bg2"/>
                </a:solidFill>
              </a:rPr>
              <a:t>Salutandi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an vis, qui </a:t>
            </a:r>
            <a:r>
              <a:rPr kumimoji="1" lang="en-US" altLang="ja-JP" dirty="0" err="1">
                <a:solidFill>
                  <a:schemeClr val="bg2"/>
                </a:solidFill>
              </a:rPr>
              <a:t>alii</a:t>
            </a:r>
            <a:r>
              <a:rPr kumimoji="1" lang="en-US" altLang="ja-JP" dirty="0">
                <a:solidFill>
                  <a:schemeClr val="bg2"/>
                </a:solidFill>
              </a:rPr>
              <a:t> prima dolor an. </a:t>
            </a:r>
            <a:r>
              <a:rPr kumimoji="1" lang="en-US" altLang="ja-JP" dirty="0">
                <a:solidFill>
                  <a:schemeClr val="accent1"/>
                </a:solidFill>
              </a:rPr>
              <a:t>Vitae </a:t>
            </a:r>
            <a:r>
              <a:rPr kumimoji="1" lang="en-US" altLang="ja-JP" dirty="0" err="1">
                <a:solidFill>
                  <a:schemeClr val="accent1"/>
                </a:solidFill>
              </a:rPr>
              <a:t>accusam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repudiandae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at. </a:t>
            </a:r>
            <a:r>
              <a:rPr kumimoji="1" lang="en-US" altLang="ja-JP" dirty="0" err="1">
                <a:solidFill>
                  <a:schemeClr val="bg2"/>
                </a:solidFill>
              </a:rPr>
              <a:t>Accusata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cotidieque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177">
        <p14:flip dir="r"/>
      </p:transition>
    </mc:Choice>
    <mc:Fallback xmlns="">
      <p:transition spd="slow" advTm="717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5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300"/>
                            </p:stCondLst>
                            <p:childTnLst>
                              <p:par>
                                <p:cTn id="7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91221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92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PIE </a:t>
            </a:r>
            <a:r>
              <a:rPr kumimoji="1" lang="en-US" altLang="ja-JP" dirty="0">
                <a:solidFill>
                  <a:schemeClr val="accent1"/>
                </a:solidFill>
              </a:rPr>
              <a:t>CHART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92036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Partial Circle 5"/>
          <p:cNvSpPr/>
          <p:nvPr/>
        </p:nvSpPr>
        <p:spPr>
          <a:xfrm>
            <a:off x="1518293" y="3250252"/>
            <a:ext cx="3011715" cy="3011715"/>
          </a:xfrm>
          <a:prstGeom prst="pie">
            <a:avLst>
              <a:gd name="adj1" fmla="val 16198186"/>
              <a:gd name="adj2" fmla="val 142161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Text Placeholder 20"/>
          <p:cNvSpPr txBox="1">
            <a:spLocks/>
          </p:cNvSpPr>
          <p:nvPr/>
        </p:nvSpPr>
        <p:spPr>
          <a:xfrm>
            <a:off x="991221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EUROPE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1"/>
          <p:cNvSpPr txBox="1">
            <a:spLocks/>
          </p:cNvSpPr>
          <p:nvPr/>
        </p:nvSpPr>
        <p:spPr>
          <a:xfrm>
            <a:off x="991221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summo</a:t>
            </a:r>
            <a:r>
              <a:rPr kumimoji="1" lang="en-US" altLang="ja-JP" dirty="0">
                <a:solidFill>
                  <a:schemeClr val="bg2"/>
                </a:solidFill>
              </a:rPr>
              <a:t> at, ne perfecto </a:t>
            </a:r>
            <a:r>
              <a:rPr kumimoji="1" lang="en-US" altLang="ja-JP" dirty="0" err="1">
                <a:solidFill>
                  <a:schemeClr val="bg2"/>
                </a:solidFill>
              </a:rPr>
              <a:t>inimicus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 vis </a:t>
            </a:r>
            <a:r>
              <a:rPr kumimoji="1" lang="en-US" altLang="ja-JP" dirty="0" err="1">
                <a:solidFill>
                  <a:schemeClr val="bg2"/>
                </a:solidFill>
              </a:rPr>
              <a:t>iudico</a:t>
            </a:r>
            <a:r>
              <a:rPr kumimoji="1" lang="en-US" altLang="ja-JP" dirty="0">
                <a:solidFill>
                  <a:schemeClr val="bg2"/>
                </a:solidFill>
              </a:rPr>
              <a:t> commune.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sed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salutatus</a:t>
            </a:r>
            <a:r>
              <a:rPr kumimoji="1" lang="en-US" altLang="ja-JP" dirty="0">
                <a:solidFill>
                  <a:schemeClr val="bg2"/>
                </a:solidFill>
              </a:rPr>
              <a:t>, oblique </a:t>
            </a:r>
            <a:r>
              <a:rPr kumimoji="1" lang="en-US" altLang="ja-JP" dirty="0" err="1">
                <a:solidFill>
                  <a:schemeClr val="bg2"/>
                </a:solidFill>
              </a:rPr>
              <a:t>recusabo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scripserit</a:t>
            </a:r>
            <a:r>
              <a:rPr kumimoji="1" lang="en-US" altLang="ja-JP" dirty="0">
                <a:solidFill>
                  <a:schemeClr val="bg2"/>
                </a:solidFill>
              </a:rPr>
              <a:t> ex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57080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57895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Partial Circle 20"/>
          <p:cNvSpPr/>
          <p:nvPr/>
        </p:nvSpPr>
        <p:spPr>
          <a:xfrm>
            <a:off x="5584152" y="3250252"/>
            <a:ext cx="3011715" cy="3011715"/>
          </a:xfrm>
          <a:prstGeom prst="pie">
            <a:avLst>
              <a:gd name="adj1" fmla="val 16198186"/>
              <a:gd name="adj2" fmla="val 133242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Text Placeholder 20"/>
          <p:cNvSpPr txBox="1">
            <a:spLocks/>
          </p:cNvSpPr>
          <p:nvPr/>
        </p:nvSpPr>
        <p:spPr>
          <a:xfrm>
            <a:off x="5057080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NORTH AMERICA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3" name="Text Placeholder 21"/>
          <p:cNvSpPr txBox="1">
            <a:spLocks/>
          </p:cNvSpPr>
          <p:nvPr/>
        </p:nvSpPr>
        <p:spPr>
          <a:xfrm>
            <a:off x="5057080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</a:t>
            </a:r>
            <a:r>
              <a:rPr kumimoji="1" lang="en-US" altLang="ja-JP" dirty="0">
                <a:solidFill>
                  <a:schemeClr val="accent1"/>
                </a:solidFill>
              </a:rPr>
              <a:t>ne </a:t>
            </a:r>
            <a:r>
              <a:rPr kumimoji="1" lang="en-US" altLang="ja-JP" dirty="0" err="1">
                <a:solidFill>
                  <a:schemeClr val="accent1"/>
                </a:solidFill>
              </a:rPr>
              <a:t>iuvaret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perpetua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consulatu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22939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77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23754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Partial Circle 25"/>
          <p:cNvSpPr/>
          <p:nvPr/>
        </p:nvSpPr>
        <p:spPr>
          <a:xfrm>
            <a:off x="9650011" y="3250252"/>
            <a:ext cx="3011715" cy="3011715"/>
          </a:xfrm>
          <a:prstGeom prst="pie">
            <a:avLst>
              <a:gd name="adj1" fmla="val 16198186"/>
              <a:gd name="adj2" fmla="val 1129339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9122939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ASIA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8" name="Text Placeholder 21"/>
          <p:cNvSpPr txBox="1">
            <a:spLocks/>
          </p:cNvSpPr>
          <p:nvPr/>
        </p:nvSpPr>
        <p:spPr>
          <a:xfrm>
            <a:off x="9122939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 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phaedrum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ut.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8798" y="2362636"/>
            <a:ext cx="2032929" cy="156966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9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  <a:r>
              <a:rPr kumimoji="1" lang="en-US" altLang="ja-JP" sz="5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ja-JP" altLang="en-US" sz="5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4089613" y="3623995"/>
            <a:ext cx="2264228" cy="22642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Partial Circle 30"/>
          <p:cNvSpPr/>
          <p:nvPr/>
        </p:nvSpPr>
        <p:spPr>
          <a:xfrm>
            <a:off x="13715870" y="3250252"/>
            <a:ext cx="3011715" cy="3011715"/>
          </a:xfrm>
          <a:prstGeom prst="pie">
            <a:avLst>
              <a:gd name="adj1" fmla="val 16198186"/>
              <a:gd name="adj2" fmla="val 123961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Text Placeholder 20"/>
          <p:cNvSpPr txBox="1">
            <a:spLocks/>
          </p:cNvSpPr>
          <p:nvPr/>
        </p:nvSpPr>
        <p:spPr>
          <a:xfrm>
            <a:off x="13188798" y="6657023"/>
            <a:ext cx="3971150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AFRICA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Text Placeholder 21"/>
          <p:cNvSpPr txBox="1">
            <a:spLocks/>
          </p:cNvSpPr>
          <p:nvPr/>
        </p:nvSpPr>
        <p:spPr>
          <a:xfrm>
            <a:off x="13188798" y="7240348"/>
            <a:ext cx="3971150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accent1"/>
                </a:solidFill>
              </a:rPr>
              <a:t>. </a:t>
            </a:r>
            <a:r>
              <a:rPr kumimoji="1" lang="en-US" altLang="ja-JP" dirty="0" err="1">
                <a:solidFill>
                  <a:schemeClr val="accent1"/>
                </a:solidFill>
              </a:rPr>
              <a:t>Dicunt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molestie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usu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14">
        <p14:flip dir="r"/>
      </p:transition>
    </mc:Choice>
    <mc:Fallback xmlns="">
      <p:transition spd="slow" advTm="143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6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300"/>
                            </p:stCondLst>
                            <p:childTnLst>
                              <p:par>
                                <p:cTn id="6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30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5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9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400"/>
                            </p:stCondLst>
                            <p:childTnLst>
                              <p:par>
                                <p:cTn id="9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400"/>
                            </p:stCondLst>
                            <p:childTnLst>
                              <p:par>
                                <p:cTn id="9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150"/>
                            </p:stCondLst>
                            <p:childTnLst>
                              <p:par>
                                <p:cTn id="10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5" grpId="0" animBg="1"/>
      <p:bldP spid="6" grpId="0" animBg="1"/>
      <p:bldP spid="10" grpId="0"/>
      <p:bldP spid="11" grpId="0"/>
      <p:bldP spid="19" grpId="0"/>
      <p:bldP spid="19" grpId="1"/>
      <p:bldP spid="20" grpId="0" animBg="1"/>
      <p:bldP spid="21" grpId="0" animBg="1"/>
      <p:bldP spid="22" grpId="0"/>
      <p:bldP spid="23" grpId="0"/>
      <p:bldP spid="24" grpId="0"/>
      <p:bldP spid="24" grpId="1"/>
      <p:bldP spid="25" grpId="0" animBg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BAR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3362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3819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384277" y="2815771"/>
            <a:ext cx="0" cy="638628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 txBox="1">
            <a:spLocks/>
          </p:cNvSpPr>
          <p:nvPr/>
        </p:nvSpPr>
        <p:spPr>
          <a:xfrm>
            <a:off x="637926" y="3217137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NEW YORK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Text Placeholder 20"/>
          <p:cNvSpPr txBox="1">
            <a:spLocks/>
          </p:cNvSpPr>
          <p:nvPr/>
        </p:nvSpPr>
        <p:spPr>
          <a:xfrm>
            <a:off x="637926" y="4188401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PARIS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 Placeholder 20"/>
          <p:cNvSpPr txBox="1">
            <a:spLocks/>
          </p:cNvSpPr>
          <p:nvPr/>
        </p:nvSpPr>
        <p:spPr>
          <a:xfrm>
            <a:off x="637926" y="5159665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LONDON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Text Placeholder 20"/>
          <p:cNvSpPr txBox="1">
            <a:spLocks/>
          </p:cNvSpPr>
          <p:nvPr/>
        </p:nvSpPr>
        <p:spPr>
          <a:xfrm>
            <a:off x="637926" y="613092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TOKYO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ext Placeholder 20"/>
          <p:cNvSpPr txBox="1">
            <a:spLocks/>
          </p:cNvSpPr>
          <p:nvPr/>
        </p:nvSpPr>
        <p:spPr>
          <a:xfrm>
            <a:off x="637926" y="7102193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MOSCOW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Text Placeholder 20"/>
          <p:cNvSpPr txBox="1">
            <a:spLocks/>
          </p:cNvSpPr>
          <p:nvPr/>
        </p:nvSpPr>
        <p:spPr>
          <a:xfrm>
            <a:off x="637926" y="8073459"/>
            <a:ext cx="3143836" cy="5370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2400" dirty="0">
                <a:solidFill>
                  <a:schemeClr val="bg2"/>
                </a:solidFill>
                <a:latin typeface="+mj-lt"/>
              </a:rPr>
              <a:t>ROME</a:t>
            </a:r>
            <a:endParaRPr kumimoji="1" lang="ja-JP" altLang="en-US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3362" y="3371945"/>
            <a:ext cx="385671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/>
          <p:cNvSpPr/>
          <p:nvPr/>
        </p:nvSpPr>
        <p:spPr>
          <a:xfrm>
            <a:off x="3883362" y="7251761"/>
            <a:ext cx="47901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Rectangle 17"/>
          <p:cNvSpPr/>
          <p:nvPr/>
        </p:nvSpPr>
        <p:spPr>
          <a:xfrm>
            <a:off x="3883362" y="4341899"/>
            <a:ext cx="3294743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18"/>
          <p:cNvSpPr/>
          <p:nvPr/>
        </p:nvSpPr>
        <p:spPr>
          <a:xfrm>
            <a:off x="3883362" y="5311853"/>
            <a:ext cx="5167086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/>
          <p:cNvSpPr/>
          <p:nvPr/>
        </p:nvSpPr>
        <p:spPr>
          <a:xfrm>
            <a:off x="3883362" y="6281807"/>
            <a:ext cx="4561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/>
        </p:nvSpPr>
        <p:spPr>
          <a:xfrm>
            <a:off x="3883362" y="8221714"/>
            <a:ext cx="4180568" cy="240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745860" y="2864113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73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9782" y="380717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67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2125" y="4760436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90683" y="5732569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84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32862" y="6704702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92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97381" y="7676835"/>
            <a:ext cx="1398140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kumimoji="1" lang="en-US" altLang="ja-JP" sz="6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</a:t>
            </a:r>
            <a:r>
              <a:rPr kumimoji="1" lang="en-US" altLang="ja-JP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kumimoji="1" lang="ja-JP" altLang="en-US" sz="4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 Placeholder 20"/>
          <p:cNvSpPr txBox="1">
            <a:spLocks/>
          </p:cNvSpPr>
          <p:nvPr/>
        </p:nvSpPr>
        <p:spPr>
          <a:xfrm>
            <a:off x="10903578" y="3053064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6 MAIN CITIES</a:t>
            </a:r>
          </a:p>
        </p:txBody>
      </p:sp>
      <p:sp>
        <p:nvSpPr>
          <p:cNvPr id="29" name="Text Placeholder 21"/>
          <p:cNvSpPr txBox="1">
            <a:spLocks/>
          </p:cNvSpPr>
          <p:nvPr/>
        </p:nvSpPr>
        <p:spPr>
          <a:xfrm>
            <a:off x="10903578" y="3636389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Ad vide </a:t>
            </a:r>
            <a:r>
              <a:rPr kumimoji="1" lang="en-US" altLang="ja-JP" dirty="0" err="1">
                <a:solidFill>
                  <a:schemeClr val="bg2"/>
                </a:solidFill>
              </a:rPr>
              <a:t>appetere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definitionem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appellantur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id, ne </a:t>
            </a:r>
            <a:r>
              <a:rPr kumimoji="1" lang="en-US" altLang="ja-JP" dirty="0" err="1">
                <a:solidFill>
                  <a:schemeClr val="bg2"/>
                </a:solidFill>
              </a:rPr>
              <a:t>iuvaret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perpetua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consulatu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vix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Ea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mel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altera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hendrerit</a:t>
            </a:r>
            <a:r>
              <a:rPr kumimoji="1" lang="en-US" altLang="ja-JP" dirty="0">
                <a:solidFill>
                  <a:schemeClr val="bg2"/>
                </a:solidFill>
              </a:rPr>
              <a:t>, et </a:t>
            </a:r>
            <a:r>
              <a:rPr kumimoji="1" lang="en-US" altLang="ja-JP" dirty="0" err="1">
                <a:solidFill>
                  <a:schemeClr val="bg2"/>
                </a:solidFill>
              </a:rPr>
              <a:t>tantas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rationibus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liberavisse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eum</a:t>
            </a:r>
            <a:r>
              <a:rPr kumimoji="1" lang="en-US" altLang="ja-JP" dirty="0">
                <a:solidFill>
                  <a:schemeClr val="bg2"/>
                </a:solidFill>
              </a:rPr>
              <a:t>. Quo </a:t>
            </a:r>
            <a:r>
              <a:rPr kumimoji="1" lang="en-US" altLang="ja-JP" dirty="0" err="1">
                <a:solidFill>
                  <a:schemeClr val="bg2"/>
                </a:solidFill>
              </a:rPr>
              <a:t>quando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signiferumque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te</a:t>
            </a:r>
            <a:r>
              <a:rPr kumimoji="1" lang="en-US" altLang="ja-JP" dirty="0">
                <a:solidFill>
                  <a:schemeClr val="bg2"/>
                </a:solidFill>
              </a:rPr>
              <a:t>, in </a:t>
            </a:r>
            <a:r>
              <a:rPr kumimoji="1" lang="en-US" altLang="ja-JP" dirty="0" err="1">
                <a:solidFill>
                  <a:schemeClr val="bg2"/>
                </a:solidFill>
              </a:rPr>
              <a:t>pri</a:t>
            </a:r>
            <a:r>
              <a:rPr kumimoji="1" lang="en-US" altLang="ja-JP" dirty="0">
                <a:solidFill>
                  <a:schemeClr val="bg2"/>
                </a:solidFill>
              </a:rPr>
              <a:t> liber </a:t>
            </a:r>
            <a:r>
              <a:rPr kumimoji="1" lang="en-US" altLang="ja-JP" dirty="0" err="1">
                <a:solidFill>
                  <a:schemeClr val="bg2"/>
                </a:solidFill>
              </a:rPr>
              <a:t>fastidii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oporteat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30" name="Text Placeholder 20"/>
          <p:cNvSpPr txBox="1">
            <a:spLocks/>
          </p:cNvSpPr>
          <p:nvPr/>
        </p:nvSpPr>
        <p:spPr>
          <a:xfrm>
            <a:off x="10903578" y="6252192"/>
            <a:ext cx="6264204" cy="5370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 sz="3200" dirty="0">
                <a:solidFill>
                  <a:schemeClr val="bg2"/>
                </a:solidFill>
                <a:latin typeface="+mj-lt"/>
              </a:rPr>
              <a:t>NEXT TARGET</a:t>
            </a:r>
            <a:endParaRPr kumimoji="1" lang="ja-JP" altLang="en-US" sz="32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1" name="Text Placeholder 21"/>
          <p:cNvSpPr txBox="1">
            <a:spLocks/>
          </p:cNvSpPr>
          <p:nvPr/>
        </p:nvSpPr>
        <p:spPr>
          <a:xfrm>
            <a:off x="10903578" y="6835517"/>
            <a:ext cx="6264204" cy="20197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dirty="0">
                <a:solidFill>
                  <a:schemeClr val="bg2"/>
                </a:solidFill>
              </a:rPr>
              <a:t>An </a:t>
            </a:r>
            <a:r>
              <a:rPr kumimoji="1" lang="en-US" altLang="ja-JP" dirty="0" err="1">
                <a:solidFill>
                  <a:schemeClr val="bg2"/>
                </a:solidFill>
              </a:rPr>
              <a:t>est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doctus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aperiri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quaestio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accent1"/>
                </a:solidFill>
              </a:rPr>
              <a:t>phaedrum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concludaturque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mel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ut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utamur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fuisset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concludaturque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 id. Magna </a:t>
            </a:r>
            <a:r>
              <a:rPr kumimoji="1" lang="en-US" altLang="ja-JP" dirty="0" err="1">
                <a:solidFill>
                  <a:schemeClr val="bg2"/>
                </a:solidFill>
              </a:rPr>
              <a:t>urbanitas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inciderint</a:t>
            </a:r>
            <a:r>
              <a:rPr kumimoji="1" lang="en-US" altLang="ja-JP" dirty="0">
                <a:solidFill>
                  <a:schemeClr val="bg2"/>
                </a:solidFill>
              </a:rPr>
              <a:t> in </a:t>
            </a:r>
            <a:r>
              <a:rPr kumimoji="1" lang="en-US" altLang="ja-JP" dirty="0" err="1">
                <a:solidFill>
                  <a:schemeClr val="bg2"/>
                </a:solidFill>
              </a:rPr>
              <a:t>nec</a:t>
            </a:r>
            <a:r>
              <a:rPr kumimoji="1" lang="en-US" altLang="ja-JP" dirty="0">
                <a:solidFill>
                  <a:schemeClr val="bg2"/>
                </a:solidFill>
              </a:rPr>
              <a:t>, an </a:t>
            </a:r>
            <a:r>
              <a:rPr kumimoji="1" lang="en-US" altLang="ja-JP" dirty="0" err="1">
                <a:solidFill>
                  <a:schemeClr val="bg2"/>
                </a:solidFill>
              </a:rPr>
              <a:t>eos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insolens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laboramus</a:t>
            </a:r>
            <a:r>
              <a:rPr kumimoji="1" lang="en-US" altLang="ja-JP" dirty="0">
                <a:solidFill>
                  <a:schemeClr val="bg2"/>
                </a:solidFill>
              </a:rPr>
              <a:t>. </a:t>
            </a:r>
            <a:r>
              <a:rPr kumimoji="1" lang="en-US" altLang="ja-JP" dirty="0" err="1">
                <a:solidFill>
                  <a:schemeClr val="bg2"/>
                </a:solidFill>
              </a:rPr>
              <a:t>Dicunt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molestie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eu</a:t>
            </a:r>
            <a:r>
              <a:rPr kumimoji="1" lang="en-US" altLang="ja-JP" dirty="0">
                <a:solidFill>
                  <a:schemeClr val="bg2"/>
                </a:solidFill>
              </a:rPr>
              <a:t>, </a:t>
            </a:r>
            <a:r>
              <a:rPr kumimoji="1" lang="en-US" altLang="ja-JP" dirty="0" err="1">
                <a:solidFill>
                  <a:schemeClr val="bg2"/>
                </a:solidFill>
              </a:rPr>
              <a:t>ei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usu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erroribus</a:t>
            </a:r>
            <a:r>
              <a:rPr kumimoji="1" lang="en-US" altLang="ja-JP" dirty="0">
                <a:solidFill>
                  <a:schemeClr val="bg2"/>
                </a:solidFill>
              </a:rPr>
              <a:t> </a:t>
            </a:r>
            <a:r>
              <a:rPr kumimoji="1" lang="en-US" altLang="ja-JP" dirty="0" err="1">
                <a:solidFill>
                  <a:schemeClr val="bg2"/>
                </a:solidFill>
              </a:rPr>
              <a:t>iracundia</a:t>
            </a:r>
            <a:r>
              <a:rPr kumimoji="1" lang="en-US" altLang="ja-JP" dirty="0">
                <a:solidFill>
                  <a:schemeClr val="bg2"/>
                </a:solidFill>
              </a:rPr>
              <a:t>.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3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4393">
        <p14:flip dir="r"/>
      </p:transition>
    </mc:Choice>
    <mc:Fallback xmlns="">
      <p:transition spd="slow" advTm="1439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5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75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250"/>
                            </p:stCondLst>
                            <p:childTnLst>
                              <p:par>
                                <p:cTn id="11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750"/>
                            </p:stCondLst>
                            <p:childTnLst>
                              <p:par>
                                <p:cTn id="1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CUSTOM PYRAMID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65949" y="6850743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65949" y="4940300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65949" y="2982686"/>
            <a:ext cx="1415610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8514" y="655835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6467" y="464791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0444" y="2681748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  <a:endParaRPr kumimoji="1" lang="ja-JP" altLang="en-US" sz="32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3338286" y="5355771"/>
            <a:ext cx="1944916" cy="1500298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Freeform: Shape 17"/>
          <p:cNvSpPr/>
          <p:nvPr/>
        </p:nvSpPr>
        <p:spPr>
          <a:xfrm>
            <a:off x="4935973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Freeform: Shape 18"/>
          <p:cNvSpPr/>
          <p:nvPr/>
        </p:nvSpPr>
        <p:spPr>
          <a:xfrm>
            <a:off x="8131347" y="4833257"/>
            <a:ext cx="1944916" cy="202281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Freeform: Shape 19"/>
          <p:cNvSpPr/>
          <p:nvPr/>
        </p:nvSpPr>
        <p:spPr>
          <a:xfrm>
            <a:off x="6533660" y="3821318"/>
            <a:ext cx="1944916" cy="303475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/>
        </p:nvSpPr>
        <p:spPr>
          <a:xfrm>
            <a:off x="9729034" y="3821318"/>
            <a:ext cx="1944916" cy="3034752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Freeform: Shape 21"/>
          <p:cNvSpPr/>
          <p:nvPr/>
        </p:nvSpPr>
        <p:spPr>
          <a:xfrm>
            <a:off x="12924407" y="3266524"/>
            <a:ext cx="1944916" cy="3589546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Freeform: Shape 22"/>
          <p:cNvSpPr/>
          <p:nvPr/>
        </p:nvSpPr>
        <p:spPr>
          <a:xfrm>
            <a:off x="11326721" y="4296228"/>
            <a:ext cx="1944916" cy="2559841"/>
          </a:xfrm>
          <a:custGeom>
            <a:avLst/>
            <a:gdLst>
              <a:gd name="connsiteX0" fmla="*/ 972458 w 1944916"/>
              <a:gd name="connsiteY0" fmla="*/ 0 h 1640114"/>
              <a:gd name="connsiteX1" fmla="*/ 1944916 w 1944916"/>
              <a:gd name="connsiteY1" fmla="*/ 1640114 h 1640114"/>
              <a:gd name="connsiteX2" fmla="*/ 0 w 1944916"/>
              <a:gd name="connsiteY2" fmla="*/ 1640114 h 164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4916" h="1640114">
                <a:moveTo>
                  <a:pt x="972458" y="0"/>
                </a:moveTo>
                <a:lnTo>
                  <a:pt x="1944916" y="1640114"/>
                </a:lnTo>
                <a:lnTo>
                  <a:pt x="0" y="164011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766365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326389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5970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53040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2016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6376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2017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39713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2018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3051" y="6856069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</a:t>
            </a:r>
            <a:endParaRPr kumimoji="1" lang="ja-JP" altLang="en-US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49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986">
        <p14:flip dir="r"/>
      </p:transition>
    </mc:Choice>
    <mc:Fallback xmlns="">
      <p:transition spd="slow" advTm="79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25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225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725"/>
                            </p:stCondLst>
                            <p:childTnLst>
                              <p:par>
                                <p:cTn id="10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225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725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225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725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225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</a:p>
          <a:p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Pro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nisl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postea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. </a:t>
            </a:r>
          </a:p>
          <a:p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albucius</a:t>
            </a:r>
            <a:r>
              <a:rPr kumimoji="1" lang="en-US" altLang="ja-JP" dirty="0"/>
              <a:t> ad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mei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eu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noster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reprehendunt</a:t>
            </a:r>
            <a:r>
              <a:rPr kumimoji="1" lang="en-US" altLang="ja-JP" dirty="0"/>
              <a:t>. Vide </a:t>
            </a:r>
            <a:r>
              <a:rPr kumimoji="1" lang="en-US" altLang="ja-JP" dirty="0" err="1"/>
              <a:t>paulo</a:t>
            </a:r>
            <a:r>
              <a:rPr kumimoji="1" lang="en-US" altLang="ja-JP" dirty="0"/>
              <a:t> no est.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Ad </a:t>
            </a:r>
            <a:r>
              <a:rPr kumimoji="1" lang="en-US" altLang="ja-JP" dirty="0" err="1"/>
              <a:t>etiam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laoreet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has.</a:t>
            </a:r>
          </a:p>
          <a:p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 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</a:t>
            </a:r>
          </a:p>
          <a:p>
            <a:r>
              <a:rPr kumimoji="1" lang="pt-BR" altLang="ja-JP" dirty="0"/>
              <a:t>Cum detracto quaestio complectitur ad, recusabo praesent dissentiunt sit te.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929">
        <p14:flip dir="r"/>
      </p:transition>
    </mc:Choice>
    <mc:Fallback xmlns="">
      <p:transition spd="slow" advTm="5929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 </a:t>
            </a:r>
            <a:r>
              <a:rPr kumimoji="1" lang="en-US" altLang="ja-JP" dirty="0">
                <a:solidFill>
                  <a:schemeClr val="accent1"/>
                </a:solidFill>
              </a:rPr>
              <a:t>GRAPH</a:t>
            </a:r>
            <a:endParaRPr kumimoji="1" lang="ja-JP" altLang="en-US" dirty="0"/>
          </a:p>
        </p:txBody>
      </p:sp>
      <p:graphicFrame>
        <p:nvGraphicFramePr>
          <p:cNvPr id="5" name="グラフ 6"/>
          <p:cNvGraphicFramePr/>
          <p:nvPr>
            <p:extLst>
              <p:ext uri="{D42A27DB-BD31-4B8C-83A1-F6EECF244321}">
                <p14:modId xmlns:p14="http://schemas.microsoft.com/office/powerpoint/2010/main" val="2988785624"/>
              </p:ext>
            </p:extLst>
          </p:nvPr>
        </p:nvGraphicFramePr>
        <p:xfrm>
          <a:off x="972457" y="2371368"/>
          <a:ext cx="16444686" cy="528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 Placeholder 10"/>
          <p:cNvSpPr txBox="1">
            <a:spLocks/>
          </p:cNvSpPr>
          <p:nvPr/>
        </p:nvSpPr>
        <p:spPr>
          <a:xfrm>
            <a:off x="4270986" y="7885773"/>
            <a:ext cx="9746029" cy="1325871"/>
          </a:xfrm>
          <a:prstGeom prst="rect">
            <a:avLst/>
          </a:prstGeom>
        </p:spPr>
        <p:txBody>
          <a:bodyPr/>
          <a:lstStyle>
            <a:lvl1pPr marL="0" indent="0" algn="l" defTabSz="1371417" rtl="0" eaLnBrk="1" latinLnBrk="0" hangingPunct="1">
              <a:lnSpc>
                <a:spcPct val="130000"/>
              </a:lnSpc>
              <a:spcBef>
                <a:spcPts val="1200"/>
              </a:spcBef>
              <a:buFontTx/>
              <a:buNone/>
              <a:defRPr sz="1800" kern="1200" baseline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09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417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126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835" indent="0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397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106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2814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8523" indent="-342854" algn="l" defTabSz="1371417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fr-FR" altLang="ja-JP" dirty="0" err="1"/>
              <a:t>Sit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veri</a:t>
            </a:r>
            <a:r>
              <a:rPr kumimoji="1" lang="fr-FR" altLang="ja-JP" dirty="0"/>
              <a:t> noster dictas in, </a:t>
            </a:r>
            <a:r>
              <a:rPr kumimoji="1" lang="fr-FR" altLang="ja-JP" dirty="0" err="1"/>
              <a:t>mei</a:t>
            </a:r>
            <a:r>
              <a:rPr kumimoji="1" lang="fr-FR" altLang="ja-JP" dirty="0"/>
              <a:t> dictas </a:t>
            </a:r>
            <a:r>
              <a:rPr kumimoji="1" lang="fr-FR" altLang="ja-JP" dirty="0" err="1"/>
              <a:t>suscipit</a:t>
            </a:r>
            <a:r>
              <a:rPr kumimoji="1" lang="fr-FR" altLang="ja-JP" dirty="0"/>
              <a:t> an. Eu </a:t>
            </a:r>
            <a:r>
              <a:rPr kumimoji="1" lang="fr-FR" altLang="ja-JP" dirty="0" err="1"/>
              <a:t>vel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facilisi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atomorum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philosophia</a:t>
            </a:r>
            <a:r>
              <a:rPr kumimoji="1" lang="fr-FR" altLang="ja-JP" dirty="0"/>
              <a:t>. </a:t>
            </a:r>
            <a:r>
              <a:rPr kumimoji="1" lang="fr-FR" altLang="ja-JP" dirty="0" err="1"/>
              <a:t>Ei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vix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putant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vocent</a:t>
            </a:r>
            <a:r>
              <a:rPr kumimoji="1" lang="fr-FR" altLang="ja-JP" dirty="0"/>
              <a:t>, </a:t>
            </a:r>
            <a:r>
              <a:rPr kumimoji="1" lang="fr-FR" altLang="ja-JP" dirty="0" err="1"/>
              <a:t>quodsi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epicuri</a:t>
            </a:r>
            <a:r>
              <a:rPr kumimoji="1" lang="fr-FR" altLang="ja-JP" dirty="0"/>
              <a:t> an vis, scripta </a:t>
            </a:r>
            <a:r>
              <a:rPr kumimoji="1" lang="fr-FR" altLang="ja-JP" dirty="0" err="1"/>
              <a:t>recusabo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suavitate</a:t>
            </a:r>
            <a:r>
              <a:rPr kumimoji="1" lang="fr-FR" altLang="ja-JP" dirty="0"/>
              <a:t> id vis. Id </a:t>
            </a:r>
            <a:r>
              <a:rPr kumimoji="1" lang="fr-FR" altLang="ja-JP" dirty="0" err="1"/>
              <a:t>albucius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apeirian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aliquando</a:t>
            </a:r>
            <a:r>
              <a:rPr kumimoji="1" lang="fr-FR" altLang="ja-JP" dirty="0"/>
              <a:t> duo. Ad nec </a:t>
            </a:r>
            <a:r>
              <a:rPr kumimoji="1" lang="fr-FR" altLang="ja-JP" dirty="0" err="1"/>
              <a:t>nulla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tibique</a:t>
            </a:r>
            <a:r>
              <a:rPr kumimoji="1" lang="fr-FR" altLang="ja-JP" dirty="0"/>
              <a:t> </a:t>
            </a:r>
            <a:r>
              <a:rPr kumimoji="1" lang="fr-FR" altLang="ja-JP" dirty="0" err="1"/>
              <a:t>dissentiunt.c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7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52">
        <p14:flip dir="r"/>
      </p:transition>
    </mc:Choice>
    <mc:Fallback xmlns="">
      <p:transition spd="slow" advTm="55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THE FUTURE STARTS </a:t>
            </a:r>
            <a:r>
              <a:rPr kumimoji="1" lang="en-US" altLang="ja-JP" dirty="0">
                <a:solidFill>
                  <a:schemeClr val="accent1"/>
                </a:solidFill>
              </a:rPr>
              <a:t>TODAY</a:t>
            </a:r>
            <a:r>
              <a:rPr kumimoji="1" lang="en-US" altLang="ja-JP" dirty="0"/>
              <a:t>, NOT TOMORROW.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19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62">
        <p14:flip dir="r"/>
      </p:transition>
    </mc:Choice>
    <mc:Fallback xmlns="">
      <p:transition spd="slow" advTm="306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5981528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3731" y="8385617"/>
            <a:ext cx="15494967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03</a:t>
            </a:r>
            <a:r>
              <a:rPr kumimoji="1" lang="en-US" altLang="ja-JP" dirty="0" smtClean="0"/>
              <a:t> ORLEANS COMPONENTS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16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MAGAZINE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Modo</a:t>
            </a:r>
            <a:r>
              <a:rPr kumimoji="1" lang="en-US" altLang="ja-JP" dirty="0"/>
              <a:t> doming an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mundi </a:t>
            </a:r>
            <a:r>
              <a:rPr kumimoji="1" lang="en-US" altLang="ja-JP" dirty="0" err="1"/>
              <a:t>concludaturque</a:t>
            </a:r>
            <a:r>
              <a:rPr kumimoji="1" lang="en-US" altLang="ja-JP" dirty="0"/>
              <a:t>, ne </a:t>
            </a:r>
            <a:r>
              <a:rPr kumimoji="1" lang="en-US" altLang="ja-JP" dirty="0" err="1"/>
              <a:t>vix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utinam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nusquam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volutpat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cotidieque</a:t>
            </a:r>
            <a:r>
              <a:rPr kumimoji="1" lang="en-US" altLang="ja-JP" dirty="0"/>
              <a:t> et qui. </a:t>
            </a:r>
            <a:r>
              <a:rPr kumimoji="1" lang="en-US" altLang="ja-JP" dirty="0" err="1"/>
              <a:t>Eum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legendos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erroribus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iracundia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nec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eripuit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consequat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UPPERCASE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Ad pro </a:t>
            </a:r>
            <a:r>
              <a:rPr kumimoji="1" lang="en-US" altLang="ja-JP" dirty="0" err="1"/>
              <a:t>malis</a:t>
            </a:r>
            <a:r>
              <a:rPr kumimoji="1" lang="en-US" altLang="ja-JP" dirty="0"/>
              <a:t> perfecto </a:t>
            </a:r>
            <a:r>
              <a:rPr kumimoji="1" lang="en-US" altLang="ja-JP" dirty="0" err="1"/>
              <a:t>theophrastus</a:t>
            </a:r>
            <a:r>
              <a:rPr kumimoji="1" lang="en-US" altLang="ja-JP" dirty="0"/>
              <a:t>. No </a:t>
            </a:r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veniam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definitionem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Ad </a:t>
            </a:r>
            <a:r>
              <a:rPr kumimoji="1" lang="en-US" altLang="ja-JP" dirty="0" err="1">
                <a:solidFill>
                  <a:schemeClr val="accent1"/>
                </a:solidFill>
              </a:rPr>
              <a:t>etiam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laoreet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/>
              <a:t>intellegam</a:t>
            </a:r>
            <a:r>
              <a:rPr kumimoji="1" lang="en-US" altLang="ja-JP" dirty="0"/>
              <a:t> has, </a:t>
            </a:r>
            <a:r>
              <a:rPr kumimoji="1" lang="en-US" altLang="ja-JP" dirty="0" err="1"/>
              <a:t>ludus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mucius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tamquam</a:t>
            </a:r>
            <a:r>
              <a:rPr kumimoji="1" lang="en-US" altLang="ja-JP" dirty="0"/>
              <a:t> qui at, duo </a:t>
            </a:r>
            <a:r>
              <a:rPr kumimoji="1" lang="en-US" altLang="ja-JP" dirty="0" err="1"/>
              <a:t>quando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partiendo</a:t>
            </a:r>
            <a:r>
              <a:rPr kumimoji="1" lang="en-US" altLang="ja-JP" dirty="0"/>
              <a:t> ea.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BOLD FONT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Et ipsum </a:t>
            </a:r>
            <a:r>
              <a:rPr kumimoji="1" lang="en-US" altLang="ja-JP" dirty="0" err="1"/>
              <a:t>solet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usu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nam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vituperata</a:t>
            </a:r>
            <a:r>
              <a:rPr kumimoji="1" lang="en-US" altLang="ja-JP" dirty="0"/>
              <a:t> ex, vis </a:t>
            </a:r>
            <a:r>
              <a:rPr kumimoji="1" lang="en-US" altLang="ja-JP" dirty="0" err="1"/>
              <a:t>vocent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molestie</a:t>
            </a:r>
            <a:r>
              <a:rPr kumimoji="1" lang="en-US" altLang="ja-JP" dirty="0"/>
              <a:t> ea. Cum </a:t>
            </a:r>
            <a:r>
              <a:rPr kumimoji="1" lang="en-US" altLang="ja-JP" dirty="0" err="1"/>
              <a:t>detracto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quaestio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complectitur</a:t>
            </a:r>
            <a:r>
              <a:rPr kumimoji="1" lang="en-US" altLang="ja-JP" dirty="0"/>
              <a:t> ad, </a:t>
            </a:r>
            <a:r>
              <a:rPr kumimoji="1" lang="en-US" altLang="ja-JP" dirty="0" err="1"/>
              <a:t>recusabo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praesent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dissentiunt</a:t>
            </a:r>
            <a:r>
              <a:rPr kumimoji="1" lang="en-US" altLang="ja-JP" dirty="0"/>
              <a:t> sit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.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inani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dolore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detraxit</a:t>
            </a:r>
            <a:r>
              <a:rPr kumimoji="1" lang="en-US" altLang="ja-JP" dirty="0"/>
              <a:t> an, per </a:t>
            </a:r>
            <a:r>
              <a:rPr kumimoji="1" lang="en-US" altLang="ja-JP" dirty="0" err="1"/>
              <a:t>ut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scripserit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efficiantur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BLACK &amp; WHITE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ja-JP" dirty="0"/>
              <a:t>Cu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facer </a:t>
            </a:r>
            <a:r>
              <a:rPr kumimoji="1" lang="en-US" altLang="ja-JP" dirty="0" err="1"/>
              <a:t>novum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contentiones</a:t>
            </a:r>
            <a:r>
              <a:rPr kumimoji="1" lang="en-US" altLang="ja-JP" dirty="0"/>
              <a:t>. </a:t>
            </a:r>
            <a:r>
              <a:rPr kumimoji="1" lang="en-US" altLang="ja-JP" dirty="0">
                <a:solidFill>
                  <a:schemeClr val="accent1"/>
                </a:solidFill>
              </a:rPr>
              <a:t>Pro ex </a:t>
            </a:r>
            <a:r>
              <a:rPr kumimoji="1" lang="en-US" altLang="ja-JP" dirty="0" err="1">
                <a:solidFill>
                  <a:schemeClr val="accent1"/>
                </a:solidFill>
              </a:rPr>
              <a:t>suas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expetendis</a:t>
            </a:r>
            <a:r>
              <a:rPr kumimoji="1" lang="en-US" altLang="ja-JP" dirty="0">
                <a:solidFill>
                  <a:schemeClr val="accent1"/>
                </a:solidFill>
              </a:rPr>
              <a:t>, his consul </a:t>
            </a:r>
            <a:r>
              <a:rPr kumimoji="1" lang="en-US" altLang="ja-JP" dirty="0" err="1">
                <a:solidFill>
                  <a:schemeClr val="accent1"/>
                </a:solidFill>
              </a:rPr>
              <a:t>nominati</a:t>
            </a:r>
            <a:r>
              <a:rPr kumimoji="1" lang="en-US" altLang="ja-JP" dirty="0">
                <a:solidFill>
                  <a:schemeClr val="accent1"/>
                </a:solidFill>
              </a:rPr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mediocrem</a:t>
            </a:r>
            <a:r>
              <a:rPr kumimoji="1" lang="en-US" altLang="ja-JP" dirty="0">
                <a:solidFill>
                  <a:schemeClr val="accent1"/>
                </a:solidFill>
              </a:rPr>
              <a:t> id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quem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adipiscing</a:t>
            </a:r>
            <a:r>
              <a:rPr kumimoji="1" lang="en-US" altLang="ja-JP" dirty="0"/>
              <a:t> qui.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sed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natum</a:t>
            </a:r>
            <a:r>
              <a:rPr kumimoji="1" lang="en-US" altLang="ja-JP" dirty="0"/>
              <a:t> ipsum postulant,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 no </a:t>
            </a:r>
            <a:r>
              <a:rPr kumimoji="1" lang="en-US" altLang="ja-JP" dirty="0" err="1"/>
              <a:t>diceret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salutandi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deterruisset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ceteros</a:t>
            </a:r>
            <a:r>
              <a:rPr kumimoji="1" lang="en-US" altLang="ja-JP" dirty="0"/>
              <a:t> his ad.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MONOTONE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Pri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tempor</a:t>
            </a:r>
            <a:r>
              <a:rPr kumimoji="1" lang="en-US" altLang="ja-JP" dirty="0"/>
              <a:t> semper no. </a:t>
            </a:r>
            <a:r>
              <a:rPr kumimoji="1" lang="en-US" altLang="ja-JP" dirty="0" err="1"/>
              <a:t>Ei</a:t>
            </a:r>
            <a:r>
              <a:rPr kumimoji="1" lang="en-US" altLang="ja-JP" dirty="0"/>
              <a:t> stet </a:t>
            </a:r>
            <a:r>
              <a:rPr kumimoji="1" lang="en-US" altLang="ja-JP" dirty="0" err="1"/>
              <a:t>scripta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vocibus</a:t>
            </a:r>
            <a:r>
              <a:rPr kumimoji="1" lang="en-US" altLang="ja-JP" dirty="0"/>
              <a:t> duo, </a:t>
            </a:r>
            <a:r>
              <a:rPr kumimoji="1" lang="en-US" altLang="ja-JP" dirty="0" err="1"/>
              <a:t>harum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scaevola</a:t>
            </a:r>
            <a:r>
              <a:rPr kumimoji="1" lang="en-US" altLang="ja-JP" dirty="0"/>
              <a:t> quo cu. At </a:t>
            </a:r>
            <a:r>
              <a:rPr kumimoji="1" lang="en-US" altLang="ja-JP" dirty="0" err="1"/>
              <a:t>est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idque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maiestatis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. Cum nihil </a:t>
            </a:r>
            <a:r>
              <a:rPr kumimoji="1" lang="en-US" altLang="ja-JP" dirty="0" err="1"/>
              <a:t>perpetua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suavitate</a:t>
            </a:r>
            <a:r>
              <a:rPr kumimoji="1" lang="en-US" altLang="ja-JP" dirty="0"/>
              <a:t> ea. </a:t>
            </a:r>
            <a:r>
              <a:rPr kumimoji="1" lang="en-US" altLang="ja-JP" dirty="0" err="1"/>
              <a:t>Graeco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mnesarchum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dissentias</a:t>
            </a:r>
            <a:r>
              <a:rPr kumimoji="1" lang="en-US" altLang="ja-JP" dirty="0"/>
              <a:t> ex per, </a:t>
            </a:r>
            <a:r>
              <a:rPr kumimoji="1" lang="en-US" altLang="ja-JP" dirty="0" err="1"/>
              <a:t>amet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probo</a:t>
            </a:r>
            <a:r>
              <a:rPr kumimoji="1" lang="en-US" altLang="ja-JP" dirty="0"/>
              <a:t> no vim.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CONTRAST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Est </a:t>
            </a:r>
            <a:r>
              <a:rPr kumimoji="1" lang="en-US" altLang="ja-JP" dirty="0" err="1"/>
              <a:t>eruditi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meliore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ne, </a:t>
            </a:r>
            <a:r>
              <a:rPr kumimoji="1" lang="en-US" altLang="ja-JP" dirty="0" err="1"/>
              <a:t>sonet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quodsi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philosophia</a:t>
            </a:r>
            <a:r>
              <a:rPr kumimoji="1" lang="en-US" altLang="ja-JP" dirty="0"/>
              <a:t> his id. Ex dicta </a:t>
            </a:r>
            <a:r>
              <a:rPr kumimoji="1" lang="en-US" altLang="ja-JP" dirty="0" err="1"/>
              <a:t>ornatus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debitis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eam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fabulas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torquatos</a:t>
            </a:r>
            <a:r>
              <a:rPr kumimoji="1" lang="en-US" altLang="ja-JP" dirty="0"/>
              <a:t> </a:t>
            </a:r>
            <a:r>
              <a:rPr kumimoji="1" lang="en-US" altLang="ja-JP" dirty="0" err="1">
                <a:solidFill>
                  <a:schemeClr val="accent1"/>
                </a:solidFill>
              </a:rPr>
              <a:t>conclusionemque</a:t>
            </a:r>
            <a:r>
              <a:rPr kumimoji="1" lang="en-US" altLang="ja-JP" dirty="0"/>
              <a:t> vim ea. </a:t>
            </a:r>
            <a:r>
              <a:rPr kumimoji="1" lang="en-US" altLang="ja-JP" dirty="0" err="1"/>
              <a:t>Ea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tritani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labitur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expetendis</a:t>
            </a:r>
            <a:r>
              <a:rPr kumimoji="1" lang="en-US" altLang="ja-JP" dirty="0"/>
              <a:t> has. </a:t>
            </a:r>
            <a:r>
              <a:rPr kumimoji="1" lang="en-US" altLang="ja-JP" dirty="0" err="1"/>
              <a:t>Epicuri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scribentur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mel</a:t>
            </a:r>
            <a:r>
              <a:rPr kumimoji="1" lang="en-US" altLang="ja-JP" dirty="0"/>
              <a:t> id.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</a:t>
            </a:r>
            <a:r>
              <a:rPr kumimoji="1" lang="en-US" altLang="ja-JP" dirty="0">
                <a:solidFill>
                  <a:schemeClr val="accent1"/>
                </a:solidFill>
              </a:rPr>
              <a:t>TAKEAWAYS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723">
        <p14:flip dir="r"/>
      </p:transition>
    </mc:Choice>
    <mc:Fallback xmlns="">
      <p:transition spd="slow" advTm="8723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GET IN </a:t>
            </a:r>
            <a:r>
              <a:rPr kumimoji="1" lang="en-US" altLang="ja-JP" dirty="0">
                <a:solidFill>
                  <a:schemeClr val="accent1"/>
                </a:solidFill>
              </a:rPr>
              <a:t>TOUCH!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US" altLang="ja-JP" dirty="0"/>
              <a:t>Address: 1-9-1 </a:t>
            </a:r>
            <a:r>
              <a:rPr kumimoji="1" lang="en-US" altLang="ja-JP" dirty="0" err="1"/>
              <a:t>Marunouchi</a:t>
            </a:r>
            <a:r>
              <a:rPr kumimoji="1" lang="en-US" altLang="ja-JP" dirty="0"/>
              <a:t>, Chiyoda 100-0005 , Tokyo Prefecture</a:t>
            </a:r>
          </a:p>
          <a:p>
            <a:r>
              <a:rPr kumimoji="1" lang="en-US" altLang="ja-JP" dirty="0"/>
              <a:t>Phone: 01 2345 6789 0000</a:t>
            </a:r>
          </a:p>
          <a:p>
            <a:r>
              <a:rPr kumimoji="1" lang="en-US" altLang="ja-JP" dirty="0"/>
              <a:t>E-mail: email@email.com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facebook.com</a:t>
            </a:r>
          </a:p>
          <a:p>
            <a:r>
              <a:rPr kumimoji="1" lang="en-US" altLang="ja-JP" dirty="0"/>
              <a:t>twitter.com</a:t>
            </a:r>
          </a:p>
          <a:p>
            <a:r>
              <a:rPr kumimoji="1" lang="en-US" altLang="ja-JP" dirty="0"/>
              <a:t>linkedin.com</a:t>
            </a:r>
            <a:endParaRPr kumimoji="1" lang="ja-JP" alt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WISHING IS NOT ENOUGH;</a:t>
            </a:r>
            <a:br>
              <a:rPr kumimoji="1" lang="en-US" altLang="ja-JP" dirty="0"/>
            </a:br>
            <a:r>
              <a:rPr kumimoji="1" lang="en-US" altLang="ja-JP" dirty="0"/>
              <a:t>WE </a:t>
            </a:r>
            <a:r>
              <a:rPr kumimoji="1" lang="en-US" altLang="ja-JP" dirty="0">
                <a:solidFill>
                  <a:schemeClr val="accent1"/>
                </a:solidFill>
              </a:rPr>
              <a:t>MUST</a:t>
            </a:r>
            <a:r>
              <a:rPr kumimoji="1" lang="en-US" altLang="ja-JP" dirty="0"/>
              <a:t> DO.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3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927">
        <p14:flip dir="r"/>
      </p:transition>
    </mc:Choice>
    <mc:Fallback xmlns="">
      <p:transition spd="slow" advTm="2927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The Power of PowerPoint – </a:t>
            </a:r>
            <a:r>
              <a:rPr kumimoji="1" lang="en-US" altLang="ja-JP" dirty="0">
                <a:hlinkClick r:id="rId2"/>
              </a:rPr>
              <a:t>thepopp.com</a:t>
            </a:r>
            <a:endParaRPr kumimoji="1" lang="en-US" altLang="ja-JP" dirty="0"/>
          </a:p>
          <a:p>
            <a:r>
              <a:rPr kumimoji="1" lang="en-US" altLang="ja-JP" dirty="0"/>
              <a:t>Font: </a:t>
            </a:r>
            <a:r>
              <a:rPr kumimoji="1" lang="en-US" altLang="ja-JP" dirty="0">
                <a:hlinkClick r:id="rId3"/>
              </a:rPr>
              <a:t>Roboto Font Family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66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@</a:t>
            </a:r>
            <a:r>
              <a:rPr kumimoji="1" lang="en-US" altLang="ja-JP" dirty="0" err="1" smtClean="0"/>
              <a:t>praveenraghuvan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47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</a:t>
            </a:r>
            <a:r>
              <a:rPr kumimoji="1" lang="en-US" altLang="ja-JP" dirty="0">
                <a:solidFill>
                  <a:schemeClr val="accent1"/>
                </a:solidFill>
              </a:rPr>
              <a:t>CONTENTS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Before starting the presentation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About Us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/>
              <a:t>What we did, what we do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Portfolio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Our amazing products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Proposal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Our awesome ideas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Marketing data and estimation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Contact Us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Get in touch with us</a:t>
            </a:r>
            <a:endParaRPr kumimoji="1" lang="ja-JP" alt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2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12643</TotalTime>
  <Words>5771</Words>
  <Application>Microsoft Office PowerPoint</Application>
  <PresentationFormat>Custom</PresentationFormat>
  <Paragraphs>575</Paragraphs>
  <Slides>73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Building Distributed Applications using  Microsoft Orleans</vt:lpstr>
      <vt:lpstr>LET’S BEGIN NOW!</vt:lpstr>
      <vt:lpstr>INTRODUCTION!</vt:lpstr>
      <vt:lpstr>AGENDA</vt:lpstr>
      <vt:lpstr>01 ACTOR MODEL</vt:lpstr>
      <vt:lpstr>02 MICROSOFT ORLEANS</vt:lpstr>
      <vt:lpstr>03 ORLEANS COMPONENTS</vt:lpstr>
      <vt:lpstr>THANK YOU FOR WATCHING!</vt:lpstr>
      <vt:lpstr>TABLE OF CONTENTS</vt:lpstr>
      <vt:lpstr>READ ME</vt:lpstr>
      <vt:lpstr>INTRODUCTION</vt:lpstr>
      <vt:lpstr>MAGAZINE STYLE OF POWERPOINT</vt:lpstr>
      <vt:lpstr>GEORGE FITZMAURICE</vt:lpstr>
      <vt:lpstr>ANDREW ADAMSON</vt:lpstr>
      <vt:lpstr>WHY SHOULD WE KNOW ABOUT USER EXPERIENCE?</vt:lpstr>
      <vt:lpstr>ABOUT US</vt:lpstr>
      <vt:lpstr>OUR VISION</vt:lpstr>
      <vt:lpstr>OUR COMPANY</vt:lpstr>
      <vt:lpstr>OUR SERVICES</vt:lpstr>
      <vt:lpstr>OUR SERVICES</vt:lpstr>
      <vt:lpstr>OTHER SERVICES</vt:lpstr>
      <vt:lpstr>UNIQUE AND SOPHISTICATED</vt:lpstr>
      <vt:lpstr>OUR MEMBERS</vt:lpstr>
      <vt:lpstr>OUR MEMBERS</vt:lpstr>
      <vt:lpstr>IMAGINATION MEANS NOTHING WITHOUT DOING</vt:lpstr>
      <vt:lpstr>OUR PROMISES</vt:lpstr>
      <vt:lpstr>THE START OF OUR DREAM</vt:lpstr>
      <vt:lpstr>HISTORY</vt:lpstr>
      <vt:lpstr>HISTORY</vt:lpstr>
      <vt:lpstr>HISTORY</vt:lpstr>
      <vt:lpstr>PowerPoint Presentation</vt:lpstr>
      <vt:lpstr>NEXT MILESTONES</vt:lpstr>
      <vt:lpstr>A LEADER IS A DEALER IN HOPE</vt:lpstr>
      <vt:lpstr>PORTFOLIO</vt:lpstr>
      <vt:lpstr>OUR PRODUCT PRINCIPLES</vt:lpstr>
      <vt:lpstr>OUR PROJECTS</vt:lpstr>
      <vt:lpstr>OUR PROJECTS</vt:lpstr>
      <vt:lpstr>OUR LATEST PROJECT</vt:lpstr>
      <vt:lpstr>OUR LATEST PROJECTS</vt:lpstr>
      <vt:lpstr>THE MOST ADVANCED MOBILE EXPERIENCE</vt:lpstr>
      <vt:lpstr>DEVELOPMENT STYLE</vt:lpstr>
      <vt:lpstr>MOBILE FEATURES</vt:lpstr>
      <vt:lpstr>SOME PEOPLE FEEL THE RAIN. OTHERS JUST GET WET.</vt:lpstr>
      <vt:lpstr>PROPOSAL</vt:lpstr>
      <vt:lpstr>KEY CONCEPT</vt:lpstr>
      <vt:lpstr>BASE IDEAS</vt:lpstr>
      <vt:lpstr>3 PILLARS</vt:lpstr>
      <vt:lpstr>4 PILLARS</vt:lpstr>
      <vt:lpstr>PRODUCT DEVELOPMENT PROCESS</vt:lpstr>
      <vt:lpstr>PowerPoint Presentation</vt:lpstr>
      <vt:lpstr>PowerPoint Presentation</vt:lpstr>
      <vt:lpstr>PowerPoint Presentation</vt:lpstr>
      <vt:lpstr>PowerPoint Presentation</vt:lpstr>
      <vt:lpstr>THE MOST EFFECTIVE WAY</vt:lpstr>
      <vt:lpstr>SIMPLE LOOP</vt:lpstr>
      <vt:lpstr>PRODUCT FEATURES</vt:lpstr>
      <vt:lpstr>RECOMMENDED PLAN</vt:lpstr>
      <vt:lpstr>ALTERNATIVE PLAN</vt:lpstr>
      <vt:lpstr>SWOT ANALYSIS</vt:lpstr>
      <vt:lpstr>TASK PRIORITY</vt:lpstr>
      <vt:lpstr>ANALYSIS</vt:lpstr>
      <vt:lpstr>MARKETING PRINCIPLES</vt:lpstr>
      <vt:lpstr>CUSTOM BATTERY GRAPH</vt:lpstr>
      <vt:lpstr>CUSTOM PIE CHART</vt:lpstr>
      <vt:lpstr>CUSTOM BAR GRAPH</vt:lpstr>
      <vt:lpstr>CUSTOM PYRAMID GRAPH</vt:lpstr>
      <vt:lpstr>PowerPoint Presentation</vt:lpstr>
      <vt:lpstr>EXCEL GRAPH</vt:lpstr>
      <vt:lpstr>THE FUTURE STARTS TODAY, NOT TOMORROW.</vt:lpstr>
      <vt:lpstr>KEY TAKEAWAYS</vt:lpstr>
      <vt:lpstr>GET IN TOUCH!</vt:lpstr>
      <vt:lpstr>WISHING IS NOT ENOUGH; WE MUST DO.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/>
  <cp:lastModifiedBy>Praveen Raghuvanshi</cp:lastModifiedBy>
  <cp:revision>248</cp:revision>
  <dcterms:created xsi:type="dcterms:W3CDTF">2015-08-02T15:43:04Z</dcterms:created>
  <dcterms:modified xsi:type="dcterms:W3CDTF">2021-05-11T09:49:35Z</dcterms:modified>
</cp:coreProperties>
</file>