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78"/>
  </p:notesMasterIdLst>
  <p:sldIdLst>
    <p:sldId id="335" r:id="rId3"/>
    <p:sldId id="338" r:id="rId4"/>
    <p:sldId id="336" r:id="rId5"/>
    <p:sldId id="337" r:id="rId6"/>
    <p:sldId id="339" r:id="rId7"/>
    <p:sldId id="340" r:id="rId8"/>
    <p:sldId id="341" r:id="rId9"/>
    <p:sldId id="343" r:id="rId10"/>
    <p:sldId id="344" r:id="rId11"/>
    <p:sldId id="345" r:id="rId12"/>
    <p:sldId id="263" r:id="rId13"/>
    <p:sldId id="262" r:id="rId14"/>
    <p:sldId id="265" r:id="rId15"/>
    <p:sldId id="264" r:id="rId16"/>
    <p:sldId id="266" r:id="rId17"/>
    <p:sldId id="268" r:id="rId18"/>
    <p:sldId id="273" r:id="rId19"/>
    <p:sldId id="270" r:id="rId20"/>
    <p:sldId id="260" r:id="rId21"/>
    <p:sldId id="323" r:id="rId22"/>
    <p:sldId id="272" r:id="rId23"/>
    <p:sldId id="271" r:id="rId24"/>
    <p:sldId id="274" r:id="rId25"/>
    <p:sldId id="259" r:id="rId26"/>
    <p:sldId id="275" r:id="rId27"/>
    <p:sldId id="276" r:id="rId28"/>
    <p:sldId id="277" r:id="rId29"/>
    <p:sldId id="278" r:id="rId30"/>
    <p:sldId id="293" r:id="rId31"/>
    <p:sldId id="279" r:id="rId32"/>
    <p:sldId id="280" r:id="rId33"/>
    <p:sldId id="281" r:id="rId34"/>
    <p:sldId id="285" r:id="rId35"/>
    <p:sldId id="311" r:id="rId36"/>
    <p:sldId id="282" r:id="rId37"/>
    <p:sldId id="286" r:id="rId38"/>
    <p:sldId id="289" r:id="rId39"/>
    <p:sldId id="290" r:id="rId40"/>
    <p:sldId id="291" r:id="rId41"/>
    <p:sldId id="292" r:id="rId42"/>
    <p:sldId id="294" r:id="rId43"/>
    <p:sldId id="295" r:id="rId44"/>
    <p:sldId id="298" r:id="rId45"/>
    <p:sldId id="296" r:id="rId46"/>
    <p:sldId id="297" r:id="rId47"/>
    <p:sldId id="301" r:id="rId48"/>
    <p:sldId id="299" r:id="rId49"/>
    <p:sldId id="312" r:id="rId50"/>
    <p:sldId id="302" r:id="rId51"/>
    <p:sldId id="303" r:id="rId52"/>
    <p:sldId id="305" r:id="rId53"/>
    <p:sldId id="306" r:id="rId54"/>
    <p:sldId id="307" r:id="rId55"/>
    <p:sldId id="308" r:id="rId56"/>
    <p:sldId id="309" r:id="rId57"/>
    <p:sldId id="310" r:id="rId58"/>
    <p:sldId id="313" r:id="rId59"/>
    <p:sldId id="314" r:id="rId60"/>
    <p:sldId id="317" r:id="rId61"/>
    <p:sldId id="318" r:id="rId62"/>
    <p:sldId id="304" r:id="rId63"/>
    <p:sldId id="283" r:id="rId64"/>
    <p:sldId id="315" r:id="rId65"/>
    <p:sldId id="324" r:id="rId66"/>
    <p:sldId id="320" r:id="rId67"/>
    <p:sldId id="321" r:id="rId68"/>
    <p:sldId id="322" r:id="rId69"/>
    <p:sldId id="325" r:id="rId70"/>
    <p:sldId id="326" r:id="rId71"/>
    <p:sldId id="328" r:id="rId72"/>
    <p:sldId id="329" r:id="rId73"/>
    <p:sldId id="330" r:id="rId74"/>
    <p:sldId id="331" r:id="rId75"/>
    <p:sldId id="332" r:id="rId76"/>
    <p:sldId id="333" r:id="rId77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14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github.io/orleans/" TargetMode="External"/><Relationship Id="rId7" Type="http://schemas.openxmlformats.org/officeDocument/2006/relationships/hyperlink" Target="https://github.com/praveenraghuvanshi/tech-sessions/tree/master/17052021-MS-Orleans-dotnet-cambrid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ter.im/dotnet/Orleans" TargetMode="External"/><Relationship Id="rId5" Type="http://schemas.openxmlformats.org/officeDocument/2006/relationships/hyperlink" Target="https://dotnet.github.io/orleans/docs/index.html" TargetMode="External"/><Relationship Id="rId4" Type="http://schemas.openxmlformats.org/officeDocument/2006/relationships/hyperlink" Target="https://github.com/dotnet/orleans/tree/main/S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Cricket Analytics </a:t>
            </a:r>
            <a:br>
              <a:rPr lang="en-US" altLang="ja-JP" dirty="0" smtClean="0"/>
            </a:br>
            <a:r>
              <a:rPr kumimoji="1" lang="en-US" altLang="ja-JP" dirty="0" err="1" smtClean="0">
                <a:solidFill>
                  <a:schemeClr val="accent1"/>
                </a:solidFill>
                <a:latin typeface="+mj-lt"/>
              </a:rPr>
              <a:t>ML.Net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</a:t>
            </a:r>
            <a:r>
              <a:rPr kumimoji="1" lang="en-US" altLang="ja-JP" sz="3600" dirty="0" smtClean="0">
                <a:hlinkClick r:id="rId3"/>
              </a:rPr>
              <a:t>linktr.ee/praveenraghuvanshi</a:t>
            </a:r>
            <a:endParaRPr kumimoji="1"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err="1" smtClean="0"/>
              <a:t>Github</a:t>
            </a:r>
            <a:r>
              <a:rPr kumimoji="1" lang="en-US" altLang="ja-JP" sz="3600" dirty="0" smtClean="0"/>
              <a:t>: </a:t>
            </a:r>
            <a:r>
              <a:rPr kumimoji="1" lang="en-US" altLang="ja-JP" sz="3600" dirty="0" err="1" smtClean="0"/>
              <a:t>praveenraghuvanshi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Lorem ipsum dolor sit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, no ipsum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vis, ne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vel. Mel et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At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stet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quo. </a:t>
            </a:r>
          </a:p>
          <a:p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ex. In per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at prima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ea. His ex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an,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ad sed.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Exploratory Data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Analysis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Invented in 1550, originated </a:t>
            </a:r>
            <a:r>
              <a:rPr kumimoji="1" lang="en-US" altLang="ja-JP" sz="2000" dirty="0" smtClean="0"/>
              <a:t>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Internation</a:t>
            </a:r>
            <a:r>
              <a:rPr kumimoji="1" lang="en-US" altLang="ja-JP" sz="2000" dirty="0" smtClean="0"/>
              <a:t>al Match was played between Canada and USA in New York</a:t>
            </a:r>
            <a:endParaRPr kumimoji="1" lang="en-US" altLang="ja-JP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T20 Match was played in 2003</a:t>
            </a:r>
            <a:endParaRPr kumimoji="1" lang="en-US" altLang="ja-JP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Formats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Viewers : 370 Million</a:t>
            </a:r>
            <a:endParaRPr kumimoji="1" lang="en-US" altLang="ja-JP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Dataset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87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Prediction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06</a:t>
            </a:r>
            <a:r>
              <a:rPr kumimoji="1" lang="en-US" altLang="ja-JP" dirty="0" smtClean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 smtClean="0"/>
              <a:t>RESOURCE</a:t>
            </a:r>
            <a:r>
              <a:rPr kumimoji="1" lang="en-US" dirty="0" smtClean="0">
                <a:solidFill>
                  <a:schemeClr val="accent1"/>
                </a:solidFill>
              </a:rPr>
              <a:t>S</a:t>
            </a:r>
            <a:endParaRPr kumimoji="1"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613046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 </a:t>
            </a:r>
            <a:r>
              <a:rPr lang="en-US" sz="3600" dirty="0">
                <a:hlinkClick r:id="rId3"/>
              </a:rPr>
              <a:t>https://dotnet.github.io/orleans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Samples: </a:t>
            </a: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github.com/dotnet/orleans/tree/main/Samples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Documentation: </a:t>
            </a:r>
            <a:r>
              <a:rPr lang="en-US" sz="3600" dirty="0">
                <a:hlinkClick r:id="rId5"/>
              </a:rPr>
              <a:t>https://</a:t>
            </a:r>
            <a:r>
              <a:rPr lang="en-US" sz="3600" dirty="0" smtClean="0">
                <a:hlinkClick r:id="rId5"/>
              </a:rPr>
              <a:t>dotnet.github.io/orleans/docs/index.html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Community </a:t>
            </a:r>
            <a:r>
              <a:rPr lang="en-US" sz="3600" dirty="0"/>
              <a:t>Support </a:t>
            </a:r>
            <a:r>
              <a:rPr lang="en-US" sz="3600" dirty="0" smtClean="0"/>
              <a:t>: </a:t>
            </a:r>
            <a:r>
              <a:rPr lang="en-US" sz="3600" dirty="0" err="1" smtClean="0"/>
              <a:t>Github</a:t>
            </a:r>
            <a:r>
              <a:rPr lang="en-US" sz="3600" dirty="0"/>
              <a:t> </a:t>
            </a:r>
            <a:r>
              <a:rPr lang="en-US" sz="3600" dirty="0" smtClean="0"/>
              <a:t>or </a:t>
            </a:r>
            <a:r>
              <a:rPr lang="en-US" sz="3600" dirty="0" err="1" smtClean="0"/>
              <a:t>Gitter</a:t>
            </a:r>
            <a:r>
              <a:rPr lang="en-US" sz="3600" dirty="0" smtClean="0"/>
              <a:t> (</a:t>
            </a:r>
            <a:r>
              <a:rPr lang="en-US" sz="3600" dirty="0" smtClean="0">
                <a:hlinkClick r:id="rId6"/>
              </a:rPr>
              <a:t>https</a:t>
            </a:r>
            <a:r>
              <a:rPr lang="en-US" sz="3600" dirty="0">
                <a:hlinkClick r:id="rId6"/>
              </a:rPr>
              <a:t>://</a:t>
            </a:r>
            <a:r>
              <a:rPr lang="en-US" sz="3600" dirty="0" smtClean="0">
                <a:hlinkClick r:id="rId6"/>
              </a:rPr>
              <a:t>gitter.im/dotnet/Orleans</a:t>
            </a:r>
            <a:r>
              <a:rPr lang="en-US" sz="3600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Slides and Source: </a:t>
            </a:r>
            <a:r>
              <a:rPr lang="en-US" sz="3600" dirty="0">
                <a:hlinkClick r:id="rId7"/>
              </a:rPr>
              <a:t>https://</a:t>
            </a:r>
            <a:r>
              <a:rPr lang="en-US" sz="3600" dirty="0" smtClean="0">
                <a:hlinkClick r:id="rId7"/>
              </a:rPr>
              <a:t>github.com/praveenraghuvanshi/tech-sessions/tree/master/17052021-MS-Orleans-dotnet-cambridge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13280</TotalTime>
  <Words>6317</Words>
  <Application>Microsoft Office PowerPoint</Application>
  <PresentationFormat>Custom</PresentationFormat>
  <Paragraphs>604</Paragraphs>
  <Slides>75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Cricket Analytics  ML.Net</vt:lpstr>
      <vt:lpstr>AGENDA</vt:lpstr>
      <vt:lpstr>INTRODUCTION!</vt:lpstr>
      <vt:lpstr>PowerPoint Presentation</vt:lpstr>
      <vt:lpstr>Dataset</vt:lpstr>
      <vt:lpstr>EDA</vt:lpstr>
      <vt:lpstr>Prediction</vt:lpstr>
      <vt:lpstr>06 DEMO</vt:lpstr>
      <vt:lpstr>RESOURCES</vt:lpstr>
      <vt:lpstr>THANK YOU FOR WATCHING!</vt:lpstr>
      <vt:lpstr>LET’S BEGIN NOW!</vt:lpstr>
      <vt:lpstr>TABLE OF CONTENTS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Praveen Raghuvanshi</cp:lastModifiedBy>
  <cp:revision>233</cp:revision>
  <dcterms:created xsi:type="dcterms:W3CDTF">2015-08-02T15:43:04Z</dcterms:created>
  <dcterms:modified xsi:type="dcterms:W3CDTF">2021-06-08T20:53:57Z</dcterms:modified>
</cp:coreProperties>
</file>