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5"/>
  </p:notesMasterIdLst>
  <p:handoutMasterIdLst>
    <p:handoutMasterId r:id="rId76"/>
  </p:handoutMasterIdLst>
  <p:sldIdLst>
    <p:sldId id="261" r:id="rId3"/>
    <p:sldId id="263" r:id="rId4"/>
    <p:sldId id="336" r:id="rId5"/>
    <p:sldId id="262" r:id="rId6"/>
    <p:sldId id="337" r:id="rId7"/>
    <p:sldId id="339" r:id="rId8"/>
    <p:sldId id="338" r:id="rId9"/>
    <p:sldId id="335" r:id="rId10"/>
    <p:sldId id="334" r:id="rId11"/>
    <p:sldId id="265" r:id="rId12"/>
    <p:sldId id="264" r:id="rId13"/>
    <p:sldId id="266" r:id="rId14"/>
    <p:sldId id="268" r:id="rId15"/>
    <p:sldId id="273" r:id="rId16"/>
    <p:sldId id="270" r:id="rId17"/>
    <p:sldId id="260" r:id="rId18"/>
    <p:sldId id="323" r:id="rId19"/>
    <p:sldId id="272" r:id="rId20"/>
    <p:sldId id="271" r:id="rId21"/>
    <p:sldId id="274" r:id="rId22"/>
    <p:sldId id="259" r:id="rId23"/>
    <p:sldId id="275" r:id="rId24"/>
    <p:sldId id="276" r:id="rId25"/>
    <p:sldId id="277" r:id="rId26"/>
    <p:sldId id="278" r:id="rId27"/>
    <p:sldId id="293" r:id="rId28"/>
    <p:sldId id="279" r:id="rId29"/>
    <p:sldId id="280" r:id="rId30"/>
    <p:sldId id="281" r:id="rId31"/>
    <p:sldId id="285" r:id="rId32"/>
    <p:sldId id="311" r:id="rId33"/>
    <p:sldId id="282" r:id="rId34"/>
    <p:sldId id="286" r:id="rId35"/>
    <p:sldId id="289" r:id="rId36"/>
    <p:sldId id="290" r:id="rId37"/>
    <p:sldId id="291" r:id="rId38"/>
    <p:sldId id="292" r:id="rId39"/>
    <p:sldId id="294" r:id="rId40"/>
    <p:sldId id="295" r:id="rId41"/>
    <p:sldId id="298" r:id="rId42"/>
    <p:sldId id="296" r:id="rId43"/>
    <p:sldId id="297" r:id="rId44"/>
    <p:sldId id="301" r:id="rId45"/>
    <p:sldId id="299" r:id="rId46"/>
    <p:sldId id="312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4" r:id="rId57"/>
    <p:sldId id="317" r:id="rId58"/>
    <p:sldId id="318" r:id="rId59"/>
    <p:sldId id="304" r:id="rId60"/>
    <p:sldId id="283" r:id="rId61"/>
    <p:sldId id="315" r:id="rId62"/>
    <p:sldId id="324" r:id="rId63"/>
    <p:sldId id="320" r:id="rId64"/>
    <p:sldId id="321" r:id="rId65"/>
    <p:sldId id="322" r:id="rId66"/>
    <p:sldId id="325" r:id="rId67"/>
    <p:sldId id="326" r:id="rId68"/>
    <p:sldId id="328" r:id="rId69"/>
    <p:sldId id="329" r:id="rId70"/>
    <p:sldId id="330" r:id="rId71"/>
    <p:sldId id="331" r:id="rId72"/>
    <p:sldId id="332" r:id="rId73"/>
    <p:sldId id="333" r:id="rId74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63" y="14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layout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A596-CB1C-414D-B50B-75356CA7816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4A92-C477-4B8D-94A6-04CFCCD6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7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6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Building Distributed Applications using </a:t>
            </a:r>
            <a:br>
              <a:rPr lang="en-US" altLang="ja-JP" dirty="0" smtClean="0"/>
            </a:br>
            <a:r>
              <a:rPr kumimoji="1" lang="en-US" altLang="ja-JP" dirty="0">
                <a:solidFill>
                  <a:schemeClr val="accent1"/>
                </a:solidFill>
                <a:latin typeface="+mj-lt"/>
              </a:rPr>
              <a:t>Microsoft Orleans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Actor Model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Threading, Concurrency, Actors, Different APM frameworks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Project ‘Microsoft Orleans’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Components of Orleans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Grain, Silo, Cluster,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Deployment Models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In-process, Single or Multiple host, Cloud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Use cases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History, About, Use cases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r="12127"/>
          <a:stretch>
            <a:fillRect/>
          </a:stretch>
        </p:blipFill>
        <p:spPr>
          <a:xfrm>
            <a:off x="-95250" y="0"/>
            <a:ext cx="18288000" cy="102854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464" y="8385617"/>
            <a:ext cx="10841081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01</a:t>
            </a:r>
            <a:r>
              <a:rPr kumimoji="1" lang="en-US" altLang="ja-JP" dirty="0" smtClean="0"/>
              <a:t> ACTOR 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8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" y="0"/>
            <a:ext cx="17236850" cy="792011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5613039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663" y="8385617"/>
            <a:ext cx="15440376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02</a:t>
            </a:r>
            <a:r>
              <a:rPr kumimoji="1" lang="en-US" altLang="ja-JP" dirty="0" smtClean="0"/>
              <a:t> MICROSOFT ORLEANS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7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praveenraghuvan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4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464230" y="6017581"/>
            <a:ext cx="7846233" cy="1161141"/>
          </a:xfrm>
        </p:spPr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12464</TotalTime>
  <Words>5768</Words>
  <Application>Microsoft Office PowerPoint</Application>
  <PresentationFormat>Custom</PresentationFormat>
  <Paragraphs>574</Paragraphs>
  <Slides>72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Building Distributed Applications using  Microsoft Orleans</vt:lpstr>
      <vt:lpstr>LET’S BEGIN NOW!</vt:lpstr>
      <vt:lpstr>INTRODUCTION!</vt:lpstr>
      <vt:lpstr>AGENDA</vt:lpstr>
      <vt:lpstr>01 ACTOR MODEL</vt:lpstr>
      <vt:lpstr>02 MICROSOFT ORLEANS</vt:lpstr>
      <vt:lpstr>THANK YOU FOR WATCHING!</vt:lpstr>
      <vt:lpstr>TABLE OF CONTENTS</vt:lpstr>
      <vt:lpstr>READ ME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/>
  <cp:lastModifiedBy>Praveen Raghuvanshi</cp:lastModifiedBy>
  <cp:revision>246</cp:revision>
  <dcterms:created xsi:type="dcterms:W3CDTF">2015-08-02T15:43:04Z</dcterms:created>
  <dcterms:modified xsi:type="dcterms:W3CDTF">2021-05-11T06:50:36Z</dcterms:modified>
</cp:coreProperties>
</file>