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  <p:sldMasterId id="2147483707" r:id="rId2"/>
  </p:sldMasterIdLst>
  <p:notesMasterIdLst>
    <p:notesMasterId r:id="rId17"/>
  </p:notesMasterIdLst>
  <p:sldIdLst>
    <p:sldId id="335" r:id="rId3"/>
    <p:sldId id="338" r:id="rId4"/>
    <p:sldId id="336" r:id="rId5"/>
    <p:sldId id="337" r:id="rId6"/>
    <p:sldId id="352" r:id="rId7"/>
    <p:sldId id="353" r:id="rId8"/>
    <p:sldId id="339" r:id="rId9"/>
    <p:sldId id="347" r:id="rId10"/>
    <p:sldId id="341" r:id="rId11"/>
    <p:sldId id="349" r:id="rId12"/>
    <p:sldId id="343" r:id="rId13"/>
    <p:sldId id="354" r:id="rId14"/>
    <p:sldId id="344" r:id="rId15"/>
    <p:sldId id="345" r:id="rId16"/>
  </p:sldIdLst>
  <p:sldSz cx="18288000" cy="10285413"/>
  <p:notesSz cx="6858000" cy="9144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50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514" y="6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5A974-2B9D-4DE7-B1FD-B969DD33CD5E}" type="datetimeFigureOut">
              <a:rPr kumimoji="1" lang="ja-JP" altLang="en-US" smtClean="0"/>
              <a:t>2021/6/15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E44EA-33D9-406B-AA52-45755D8D5C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100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39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367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04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26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2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178990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228339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324267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373616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469544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518893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6148209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6641697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7600976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8094464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7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050541" y="165928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451167" y="1659280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050541" y="311204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451167" y="3112047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050541" y="456481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451167" y="4564814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050541" y="6017581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451167" y="6017581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050541" y="7470348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9451167" y="7470348"/>
            <a:ext cx="7846233" cy="116114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22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25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375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78972" y="478973"/>
            <a:ext cx="8171542" cy="9361714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07085" y="2191657"/>
            <a:ext cx="9802733" cy="434824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955314" y="6734969"/>
            <a:ext cx="8554505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947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05501" y="1066800"/>
            <a:ext cx="11051367" cy="54731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905500" y="6734969"/>
            <a:ext cx="11051367" cy="1964531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457825" cy="10285413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5119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46742" y="1"/>
            <a:ext cx="8839201" cy="4829260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246742" y="449943"/>
            <a:ext cx="8839201" cy="4379317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16571" y="7402286"/>
            <a:ext cx="9071430" cy="183664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7402286"/>
            <a:ext cx="8406754" cy="1836646"/>
          </a:xfrm>
        </p:spPr>
        <p:txBody>
          <a:bodyPr numCol="1" spcCol="360000" anchor="ctr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5588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9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441563"/>
            <a:ext cx="18288000" cy="740228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398207" y="1500555"/>
            <a:ext cx="8687738" cy="740228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405257" y="6699802"/>
            <a:ext cx="8406754" cy="1836646"/>
          </a:xfrm>
        </p:spPr>
        <p:txBody>
          <a:bodyPr numCol="1" spcCol="360000" anchor="b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603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and tex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235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756229" y="7750464"/>
            <a:ext cx="14775543" cy="1371871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41097" y="4187907"/>
            <a:ext cx="15428687" cy="190430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767668" y="4467571"/>
            <a:ext cx="14775544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611086" y="6212221"/>
            <a:ext cx="14932126" cy="1418235"/>
          </a:xfrm>
        </p:spPr>
        <p:txBody>
          <a:bodyPr numCol="1" spcCol="360000" anchor="b">
            <a:normAutofit/>
          </a:bodyPr>
          <a:lstStyle>
            <a:lvl1pPr algn="ctr">
              <a:spcBef>
                <a:spcPts val="1200"/>
              </a:spcBef>
              <a:defRPr sz="3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440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>
            <a:off x="0" y="1509486"/>
            <a:ext cx="18288000" cy="37188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83770" y="0"/>
            <a:ext cx="7112001" cy="7620000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8432800" y="1669144"/>
            <a:ext cx="9042402" cy="278674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432800" y="5740268"/>
            <a:ext cx="9042402" cy="3381828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83770" y="7783178"/>
            <a:ext cx="7112001" cy="1738193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bg2">
                  <a:lumMod val="90000"/>
                </a:schemeClr>
              </a:buClr>
              <a:buFont typeface="Wingdings" panose="05000000000000000000" pitchFamily="2" charset="2"/>
              <a:buChar char="n"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8461828" y="4223658"/>
            <a:ext cx="9042402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042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75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6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447562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004458" y="43543"/>
            <a:ext cx="7529286" cy="10241870"/>
          </a:xfrm>
          <a:effectLst>
            <a:outerShdw blurRad="101600" dist="76200" dir="10800000" algn="r" rotWithShape="0">
              <a:schemeClr val="tx1">
                <a:alpha val="93000"/>
              </a:scheme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929258" y="4335712"/>
            <a:ext cx="6499326" cy="431480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929258" y="3435827"/>
            <a:ext cx="6499326" cy="899884"/>
          </a:xfrm>
        </p:spPr>
        <p:txBody>
          <a:bodyPr numCol="1" spcCol="360000" anchor="t">
            <a:noAutofit/>
          </a:bodyPr>
          <a:lstStyle>
            <a:lvl1pPr marL="0" indent="0" algn="l">
              <a:spcBef>
                <a:spcPts val="120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8526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 and a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81603" y="1209822"/>
            <a:ext cx="6124794" cy="9075591"/>
          </a:xfrm>
          <a:effectLst>
            <a:outerShdw blurRad="50800" dist="76200" dir="10800000" algn="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1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1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1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432977" y="296565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432977" y="348817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15029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67281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289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825"/>
                            </p:stCondLst>
                            <p:childTnLst>
                              <p:par>
                                <p:cTn id="4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2419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5141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757714" y="4100052"/>
            <a:ext cx="12772572" cy="1749509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3009900" y="4254501"/>
            <a:ext cx="12268200" cy="16128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5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5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3999" y="62817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3999" y="6804259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91999" y="6267232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191999" y="6789752"/>
            <a:ext cx="5080002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09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75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133055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185307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131604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183856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1301539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1824059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417420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939940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640291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925433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6388406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910926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82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75020" y="296418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75020" y="348670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02507" y="294967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602507" y="347219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432977" y="293517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432977" y="345769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0" y="6008825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0" y="6531345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6602507" y="599431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602507" y="6516838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432977" y="5979811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432977" y="6502331"/>
            <a:ext cx="5080002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827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25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7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2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325"/>
                            </p:stCondLst>
                            <p:childTnLst>
                              <p:par>
                                <p:cTn id="3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75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75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32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825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75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75022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81449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1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6434349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40776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6434348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2093675" y="2993922"/>
            <a:ext cx="5419301" cy="3318388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500102" y="5987152"/>
            <a:ext cx="4652385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2093674" y="6667584"/>
            <a:ext cx="5419301" cy="22859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7443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7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32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8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/>
      <p:bldP spid="1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31235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682245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4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7083662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334672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2470234" y="2474266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641701" y="4729288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25" hasCustomPrompt="1"/>
          </p:nvPr>
        </p:nvSpPr>
        <p:spPr>
          <a:xfrm>
            <a:off x="1431235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682245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27" hasCustomPrompt="1"/>
          </p:nvPr>
        </p:nvSpPr>
        <p:spPr>
          <a:xfrm>
            <a:off x="7083662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7334672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9" hasCustomPrompt="1"/>
          </p:nvPr>
        </p:nvSpPr>
        <p:spPr>
          <a:xfrm>
            <a:off x="12470234" y="6014383"/>
            <a:ext cx="4120676" cy="2588132"/>
          </a:xfrm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721244" y="8269405"/>
            <a:ext cx="3618656" cy="650315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3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1431235" y="525299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7083662" y="5252990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12470234" y="5240411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431235" y="882354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35" hasCustomPrompt="1"/>
          </p:nvPr>
        </p:nvSpPr>
        <p:spPr>
          <a:xfrm>
            <a:off x="7083662" y="8823547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36" hasCustomPrompt="1"/>
          </p:nvPr>
        </p:nvSpPr>
        <p:spPr>
          <a:xfrm>
            <a:off x="12470234" y="8810968"/>
            <a:ext cx="4120676" cy="48777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80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7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75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25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825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75"/>
                            </p:stCondLst>
                            <p:childTnLst>
                              <p:par>
                                <p:cTn id="6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325"/>
                            </p:stCondLst>
                            <p:childTnLst>
                              <p:par>
                                <p:cTn id="6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75"/>
                            </p:stCondLst>
                            <p:childTnLst>
                              <p:par>
                                <p:cTn id="75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825"/>
                            </p:stCondLst>
                            <p:childTnLst>
                              <p:par>
                                <p:cTn id="7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/>
      <p:bldP spid="25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/>
      <p:bldP spid="27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/>
      <p:bldP spid="29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/>
      <p:bldP spid="31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/>
      <p:bldP spid="3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9144000" y="4163784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399922" y="7278064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661432"/>
            <a:ext cx="9144000" cy="478360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957286"/>
            <a:ext cx="10582325" cy="1312729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9565" y="2338510"/>
            <a:ext cx="7992433" cy="144971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229686" y="963072"/>
            <a:ext cx="10212807" cy="1312729"/>
          </a:xfrm>
          <a:noFill/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07834" y="5828346"/>
            <a:ext cx="7992433" cy="1449719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53178" y="7278065"/>
            <a:ext cx="10567811" cy="1312729"/>
          </a:xfrm>
          <a:noFill/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463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5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15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486221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121967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486221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9612632" y="2533777"/>
            <a:ext cx="7126514" cy="376542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248378" y="5914573"/>
            <a:ext cx="5855021" cy="774350"/>
          </a:xfrm>
          <a:solidFill>
            <a:schemeClr val="tx1"/>
          </a:solidFill>
        </p:spPr>
        <p:txBody>
          <a:bodyPr numCol="1" spcCol="36000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9612632" y="6688923"/>
            <a:ext cx="7126513" cy="267279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3565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5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325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325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0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400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3"/>
          </p:cNvCxnSpPr>
          <p:nvPr userDrawn="1"/>
        </p:nvCxnSpPr>
        <p:spPr>
          <a:xfrm>
            <a:off x="14714830" y="5873433"/>
            <a:ext cx="35731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3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425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323558"/>
            <a:ext cx="18288000" cy="3798277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25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631809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6112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4349070" y="569055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7" idx="1"/>
          </p:cNvCxnSpPr>
          <p:nvPr userDrawn="1"/>
        </p:nvCxnSpPr>
        <p:spPr>
          <a:xfrm>
            <a:off x="3997569" y="5873433"/>
            <a:ext cx="496355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3"/>
            <a:endCxn id="8" idx="1"/>
          </p:cNvCxnSpPr>
          <p:nvPr userDrawn="1"/>
        </p:nvCxnSpPr>
        <p:spPr>
          <a:xfrm>
            <a:off x="9326880" y="5873433"/>
            <a:ext cx="50221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283286" y="623919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579509" y="676171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6612597" y="6218263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6908820" y="6740783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998180" y="6228728"/>
            <a:ext cx="5080002" cy="537027"/>
          </a:xfrm>
        </p:spPr>
        <p:txBody>
          <a:bodyPr numCol="1" spcCol="36000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294403" y="6751248"/>
            <a:ext cx="4475088" cy="2122108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83286" y="461621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612597" y="4595289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998180" y="4605754"/>
            <a:ext cx="5080002" cy="1101238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0000</a:t>
            </a:r>
            <a:endParaRPr kumimoji="1" lang="ja-JP" altLang="en-US" dirty="0"/>
          </a:p>
        </p:txBody>
      </p:sp>
      <p:cxnSp>
        <p:nvCxnSpPr>
          <p:cNvPr id="26" name="Straight Connector 25"/>
          <p:cNvCxnSpPr>
            <a:endCxn id="6" idx="1"/>
          </p:cNvCxnSpPr>
          <p:nvPr userDrawn="1"/>
        </p:nvCxnSpPr>
        <p:spPr>
          <a:xfrm>
            <a:off x="0" y="5873433"/>
            <a:ext cx="36318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0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475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975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00"/>
                            </p:stCondLst>
                            <p:childTnLst>
                              <p:par>
                                <p:cTn id="4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9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4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675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17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516743" y="870856"/>
            <a:ext cx="15254514" cy="3556001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947886" y="4426859"/>
            <a:ext cx="13008982" cy="4272642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698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フリーフォーム 32"/>
          <p:cNvSpPr/>
          <p:nvPr userDrawn="1"/>
        </p:nvSpPr>
        <p:spPr>
          <a:xfrm rot="2700000">
            <a:off x="1513825" y="2761114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6"/>
          <p:cNvGrpSpPr/>
          <p:nvPr userDrawn="1"/>
        </p:nvGrpSpPr>
        <p:grpSpPr>
          <a:xfrm>
            <a:off x="1581149" y="3053187"/>
            <a:ext cx="4187961" cy="4128938"/>
            <a:chOff x="3326919" y="1476686"/>
            <a:chExt cx="5264701" cy="5190503"/>
          </a:xfrm>
        </p:grpSpPr>
        <p:sp>
          <p:nvSpPr>
            <p:cNvPr id="7" name="フリーフォーム 37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" name="テキスト ボックス 5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01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1033235" y="4578264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0" name="グループ化 23"/>
          <p:cNvGrpSpPr/>
          <p:nvPr userDrawn="1"/>
        </p:nvGrpSpPr>
        <p:grpSpPr>
          <a:xfrm>
            <a:off x="7124851" y="3077444"/>
            <a:ext cx="4187962" cy="4128938"/>
            <a:chOff x="3326919" y="1476686"/>
            <a:chExt cx="5264702" cy="5190503"/>
          </a:xfrm>
        </p:grpSpPr>
        <p:sp>
          <p:nvSpPr>
            <p:cNvPr id="11" name="フリーフォーム 24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" name="テキスト ボックス 25"/>
            <p:cNvSpPr txBox="1"/>
            <p:nvPr userDrawn="1"/>
          </p:nvSpPr>
          <p:spPr>
            <a:xfrm>
              <a:off x="7380119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02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6576937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14" name="グループ化 27"/>
          <p:cNvGrpSpPr/>
          <p:nvPr userDrawn="1"/>
        </p:nvGrpSpPr>
        <p:grpSpPr>
          <a:xfrm>
            <a:off x="12668553" y="3077444"/>
            <a:ext cx="4187961" cy="4128938"/>
            <a:chOff x="3326919" y="1476686"/>
            <a:chExt cx="5264701" cy="5190503"/>
          </a:xfrm>
        </p:grpSpPr>
        <p:sp>
          <p:nvSpPr>
            <p:cNvPr id="15" name="フリーフォーム 28"/>
            <p:cNvSpPr/>
            <p:nvPr userDrawn="1"/>
          </p:nvSpPr>
          <p:spPr>
            <a:xfrm rot="2700000">
              <a:off x="3064247" y="1739358"/>
              <a:ext cx="5190503" cy="4665160"/>
            </a:xfrm>
            <a:custGeom>
              <a:avLst/>
              <a:gdLst>
                <a:gd name="connsiteX0" fmla="*/ 1555422 w 5190503"/>
                <a:gd name="connsiteY0" fmla="*/ 742950 h 4665160"/>
                <a:gd name="connsiteX1" fmla="*/ 2298372 w 5190503"/>
                <a:gd name="connsiteY1" fmla="*/ 0 h 4665160"/>
                <a:gd name="connsiteX2" fmla="*/ 5190503 w 5190503"/>
                <a:gd name="connsiteY2" fmla="*/ 0 h 4665160"/>
                <a:gd name="connsiteX3" fmla="*/ 4465431 w 5190503"/>
                <a:gd name="connsiteY3" fmla="*/ 725072 h 4665160"/>
                <a:gd name="connsiteX4" fmla="*/ 4465432 w 5190503"/>
                <a:gd name="connsiteY4" fmla="*/ 725073 h 4665160"/>
                <a:gd name="connsiteX5" fmla="*/ 525345 w 5190503"/>
                <a:gd name="connsiteY5" fmla="*/ 4665160 h 4665160"/>
                <a:gd name="connsiteX6" fmla="*/ 0 w 5190503"/>
                <a:gd name="connsiteY6" fmla="*/ 4139815 h 4665160"/>
                <a:gd name="connsiteX7" fmla="*/ 3396865 w 5190503"/>
                <a:gd name="connsiteY7" fmla="*/ 742950 h 4665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90503" h="4665160">
                  <a:moveTo>
                    <a:pt x="1555422" y="742950"/>
                  </a:moveTo>
                  <a:lnTo>
                    <a:pt x="2298372" y="0"/>
                  </a:lnTo>
                  <a:lnTo>
                    <a:pt x="5190503" y="0"/>
                  </a:lnTo>
                  <a:lnTo>
                    <a:pt x="4465431" y="725072"/>
                  </a:lnTo>
                  <a:lnTo>
                    <a:pt x="4465432" y="725073"/>
                  </a:lnTo>
                  <a:lnTo>
                    <a:pt x="525345" y="4665160"/>
                  </a:lnTo>
                  <a:lnTo>
                    <a:pt x="0" y="4139815"/>
                  </a:lnTo>
                  <a:lnTo>
                    <a:pt x="3396865" y="74295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6" name="テキスト ボックス 29"/>
            <p:cNvSpPr txBox="1"/>
            <p:nvPr userDrawn="1"/>
          </p:nvSpPr>
          <p:spPr>
            <a:xfrm>
              <a:off x="7380118" y="3291171"/>
              <a:ext cx="1211502" cy="1160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5400" dirty="0">
                  <a:solidFill>
                    <a:schemeClr val="bg1"/>
                  </a:solidFill>
                </a:rPr>
                <a:t>03</a:t>
              </a:r>
              <a:endParaRPr kumimoji="1" lang="ja-JP" altLang="en-US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" name="テキスト プレースホルダー 12"/>
          <p:cNvSpPr>
            <a:spLocks noGrp="1"/>
          </p:cNvSpPr>
          <p:nvPr>
            <p:ph type="body" sz="quarter" idx="16" hasCustomPrompt="1"/>
          </p:nvPr>
        </p:nvSpPr>
        <p:spPr>
          <a:xfrm>
            <a:off x="12120639" y="4602521"/>
            <a:ext cx="3705021" cy="747032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フリーフォーム 33"/>
          <p:cNvSpPr/>
          <p:nvPr userDrawn="1"/>
        </p:nvSpPr>
        <p:spPr>
          <a:xfrm rot="2700000">
            <a:off x="12195797" y="3089076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51948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12"/>
          <p:cNvSpPr>
            <a:spLocks noGrp="1"/>
          </p:cNvSpPr>
          <p:nvPr>
            <p:ph type="body" sz="quarter" idx="28" hasCustomPrompt="1"/>
          </p:nvPr>
        </p:nvSpPr>
        <p:spPr>
          <a:xfrm>
            <a:off x="6506786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12"/>
          <p:cNvSpPr>
            <a:spLocks noGrp="1"/>
          </p:cNvSpPr>
          <p:nvPr>
            <p:ph type="body" sz="quarter" idx="29" hasCustomPrompt="1"/>
          </p:nvPr>
        </p:nvSpPr>
        <p:spPr>
          <a:xfrm>
            <a:off x="12019245" y="5435112"/>
            <a:ext cx="5249147" cy="2923078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フリーフォーム 32"/>
          <p:cNvSpPr/>
          <p:nvPr userDrawn="1"/>
        </p:nvSpPr>
        <p:spPr>
          <a:xfrm rot="2700000">
            <a:off x="6365163" y="2264552"/>
            <a:ext cx="2545786" cy="2288121"/>
          </a:xfrm>
          <a:custGeom>
            <a:avLst/>
            <a:gdLst>
              <a:gd name="connsiteX0" fmla="*/ 1555422 w 5190503"/>
              <a:gd name="connsiteY0" fmla="*/ 742950 h 4665160"/>
              <a:gd name="connsiteX1" fmla="*/ 2298372 w 5190503"/>
              <a:gd name="connsiteY1" fmla="*/ 0 h 4665160"/>
              <a:gd name="connsiteX2" fmla="*/ 5190503 w 5190503"/>
              <a:gd name="connsiteY2" fmla="*/ 0 h 4665160"/>
              <a:gd name="connsiteX3" fmla="*/ 4465431 w 5190503"/>
              <a:gd name="connsiteY3" fmla="*/ 725072 h 4665160"/>
              <a:gd name="connsiteX4" fmla="*/ 4465432 w 5190503"/>
              <a:gd name="connsiteY4" fmla="*/ 725073 h 4665160"/>
              <a:gd name="connsiteX5" fmla="*/ 525345 w 5190503"/>
              <a:gd name="connsiteY5" fmla="*/ 4665160 h 4665160"/>
              <a:gd name="connsiteX6" fmla="*/ 0 w 5190503"/>
              <a:gd name="connsiteY6" fmla="*/ 4139815 h 4665160"/>
              <a:gd name="connsiteX7" fmla="*/ 3396865 w 5190503"/>
              <a:gd name="connsiteY7" fmla="*/ 742950 h 4665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0503" h="4665160">
                <a:moveTo>
                  <a:pt x="1555422" y="742950"/>
                </a:moveTo>
                <a:lnTo>
                  <a:pt x="2298372" y="0"/>
                </a:lnTo>
                <a:lnTo>
                  <a:pt x="5190503" y="0"/>
                </a:lnTo>
                <a:lnTo>
                  <a:pt x="4465431" y="725072"/>
                </a:lnTo>
                <a:lnTo>
                  <a:pt x="4465432" y="725073"/>
                </a:lnTo>
                <a:lnTo>
                  <a:pt x="525345" y="4665160"/>
                </a:lnTo>
                <a:lnTo>
                  <a:pt x="0" y="4139815"/>
                </a:lnTo>
                <a:lnTo>
                  <a:pt x="3396865" y="742950"/>
                </a:ln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13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25"/>
                            </p:stCondLst>
                            <p:childTnLst>
                              <p:par>
                                <p:cTn id="1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8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75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75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/>
      <p:bldP spid="23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9144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6860168" y="1117600"/>
            <a:ext cx="11427832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297006" y="1393371"/>
            <a:ext cx="10178194" cy="2873828"/>
          </a:xfrm>
          <a:noFill/>
        </p:spPr>
        <p:txBody>
          <a:bodyPr anchor="b">
            <a:normAutofit/>
          </a:bodyPr>
          <a:lstStyle>
            <a:lvl1pPr marL="0" indent="0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90741" y="5067509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90740" y="5590029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390741" y="7313560"/>
            <a:ext cx="8084459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9390740" y="7836080"/>
            <a:ext cx="808445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901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25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3759199" y="0"/>
            <a:ext cx="5384801" cy="62411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" y="4042230"/>
            <a:ext cx="3643086" cy="21989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5" hasCustomPrompt="1"/>
          </p:nvPr>
        </p:nvSpPr>
        <p:spPr>
          <a:xfrm>
            <a:off x="9245597" y="947057"/>
            <a:ext cx="5341259" cy="369751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6" hasCustomPrompt="1"/>
          </p:nvPr>
        </p:nvSpPr>
        <p:spPr>
          <a:xfrm>
            <a:off x="6120560" y="6361143"/>
            <a:ext cx="3004459" cy="39242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7" hasCustomPrompt="1"/>
          </p:nvPr>
        </p:nvSpPr>
        <p:spPr>
          <a:xfrm>
            <a:off x="1406769" y="6361143"/>
            <a:ext cx="4593212" cy="3029367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18" hasCustomPrompt="1"/>
          </p:nvPr>
        </p:nvSpPr>
        <p:spPr>
          <a:xfrm>
            <a:off x="14688452" y="2017486"/>
            <a:ext cx="3599547" cy="264794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9" hasCustomPrompt="1"/>
          </p:nvPr>
        </p:nvSpPr>
        <p:spPr>
          <a:xfrm>
            <a:off x="551544" y="2402118"/>
            <a:ext cx="3091543" cy="148771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タイトル 1"/>
          <p:cNvSpPr>
            <a:spLocks noGrp="1"/>
          </p:cNvSpPr>
          <p:nvPr>
            <p:ph type="title" hasCustomPrompt="1"/>
          </p:nvPr>
        </p:nvSpPr>
        <p:spPr>
          <a:xfrm>
            <a:off x="9545781" y="4776560"/>
            <a:ext cx="8045529" cy="301171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545780" y="7899400"/>
            <a:ext cx="7929419" cy="149111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139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100"/>
                            </p:stCondLst>
                            <p:childTnLst>
                              <p:par>
                                <p:cTn id="2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1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/>
      <p:bldP spid="14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ndom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583445" y="0"/>
            <a:ext cx="4560556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Picture Placeholder 6"/>
          <p:cNvSpPr>
            <a:spLocks noGrp="1"/>
          </p:cNvSpPr>
          <p:nvPr>
            <p:ph type="pic" sz="quarter" idx="14" hasCustomPrompt="1"/>
          </p:nvPr>
        </p:nvSpPr>
        <p:spPr>
          <a:xfrm>
            <a:off x="101600" y="4238172"/>
            <a:ext cx="4365737" cy="594344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68643" y="584200"/>
            <a:ext cx="3998694" cy="3494314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21" hasCustomPrompt="1"/>
          </p:nvPr>
        </p:nvSpPr>
        <p:spPr>
          <a:xfrm>
            <a:off x="9260109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22" hasCustomPrompt="1"/>
          </p:nvPr>
        </p:nvSpPr>
        <p:spPr>
          <a:xfrm>
            <a:off x="12267635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1" name="Picture Placeholder 6"/>
          <p:cNvSpPr>
            <a:spLocks noGrp="1"/>
          </p:cNvSpPr>
          <p:nvPr>
            <p:ph type="pic" sz="quarter" idx="23" hasCustomPrompt="1"/>
          </p:nvPr>
        </p:nvSpPr>
        <p:spPr>
          <a:xfrm>
            <a:off x="15275161" y="584200"/>
            <a:ext cx="2891419" cy="46264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7953828" y="5740400"/>
            <a:ext cx="10334171" cy="3425371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66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タイトル 1"/>
          <p:cNvSpPr>
            <a:spLocks noGrp="1"/>
          </p:cNvSpPr>
          <p:nvPr>
            <p:ph type="title" hasCustomPrompt="1"/>
          </p:nvPr>
        </p:nvSpPr>
        <p:spPr>
          <a:xfrm>
            <a:off x="8389260" y="6110511"/>
            <a:ext cx="9422751" cy="3077027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387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300"/>
                            </p:stCondLst>
                            <p:childTnLst>
                              <p:par>
                                <p:cTn id="21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25"/>
                            </p:stCondLst>
                            <p:childTnLst>
                              <p:par>
                                <p:cTn id="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>
        <p:tmplLst>
          <p:tmpl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 animBg="1"/>
      <p:bldP spid="11" grpId="0" animBg="1"/>
      <p:bldP spid="12" grpId="0" animBg="1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title" hasCustomPrompt="1"/>
          </p:nvPr>
        </p:nvSpPr>
        <p:spPr>
          <a:xfrm>
            <a:off x="6211639" y="1795311"/>
            <a:ext cx="11263564" cy="3662954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6211638" y="5683347"/>
            <a:ext cx="11263563" cy="3318791"/>
          </a:xfrm>
        </p:spPr>
        <p:txBody>
          <a:bodyPr numCol="1" spcCol="360000" anchor="t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1819198" y="1063076"/>
            <a:ext cx="3868615" cy="8159261"/>
            <a:chOff x="5345723" y="1420837"/>
            <a:chExt cx="3868615" cy="8159261"/>
          </a:xfrm>
        </p:grpSpPr>
        <p:sp>
          <p:nvSpPr>
            <p:cNvPr id="6" name="Rectangle: Rounded Corners 5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Group 6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11" name="Oval 10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Rectangle: Rounded Corners 11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" name="Oval 7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Rectangle: Rounded Corners 9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2134812" y="2215736"/>
            <a:ext cx="3237386" cy="5850826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89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775022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775022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775022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7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775022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2965656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3488176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1422743" y="6150295"/>
            <a:ext cx="609023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1422743" y="6672815"/>
            <a:ext cx="6090236" cy="213959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7245671" y="2144055"/>
            <a:ext cx="3796659" cy="8007499"/>
            <a:chOff x="5345723" y="1420837"/>
            <a:chExt cx="3868615" cy="8159261"/>
          </a:xfrm>
        </p:grpSpPr>
        <p:sp>
          <p:nvSpPr>
            <p:cNvPr id="23" name="Rectangle: Rounded Corners 22"/>
            <p:cNvSpPr/>
            <p:nvPr userDrawn="1"/>
          </p:nvSpPr>
          <p:spPr>
            <a:xfrm>
              <a:off x="5345723" y="1420837"/>
              <a:ext cx="3868615" cy="8159261"/>
            </a:xfrm>
            <a:prstGeom prst="roundRect">
              <a:avLst>
                <a:gd name="adj" fmla="val 13394"/>
              </a:avLst>
            </a:prstGeom>
            <a:solidFill>
              <a:schemeClr val="tx2">
                <a:lumMod val="50000"/>
              </a:schemeClr>
            </a:solidFill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Group 23"/>
            <p:cNvGrpSpPr/>
            <p:nvPr userDrawn="1"/>
          </p:nvGrpSpPr>
          <p:grpSpPr>
            <a:xfrm>
              <a:off x="6862636" y="2064782"/>
              <a:ext cx="834788" cy="95103"/>
              <a:chOff x="6770728" y="2064782"/>
              <a:chExt cx="834788" cy="95103"/>
            </a:xfrm>
            <a:solidFill>
              <a:schemeClr val="tx2">
                <a:lumMod val="60000"/>
                <a:lumOff val="40000"/>
              </a:schemeClr>
            </a:solidFill>
          </p:grpSpPr>
          <p:sp>
            <p:nvSpPr>
              <p:cNvPr id="28" name="Oval 27"/>
              <p:cNvSpPr/>
              <p:nvPr userDrawn="1"/>
            </p:nvSpPr>
            <p:spPr>
              <a:xfrm>
                <a:off x="6770728" y="2064782"/>
                <a:ext cx="95103" cy="9510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Rectangle: Rounded Corners 28"/>
              <p:cNvSpPr/>
              <p:nvPr userDrawn="1"/>
            </p:nvSpPr>
            <p:spPr>
              <a:xfrm flipV="1">
                <a:off x="6960746" y="2071989"/>
                <a:ext cx="644770" cy="81083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" name="Oval 24"/>
            <p:cNvSpPr/>
            <p:nvPr userDrawn="1"/>
          </p:nvSpPr>
          <p:spPr>
            <a:xfrm>
              <a:off x="7213429" y="1743884"/>
              <a:ext cx="133203" cy="13320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Oval 25"/>
            <p:cNvSpPr/>
            <p:nvPr userDrawn="1"/>
          </p:nvSpPr>
          <p:spPr>
            <a:xfrm>
              <a:off x="6934360" y="8668559"/>
              <a:ext cx="691341" cy="69134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Rectangle: Rounded Corners 26"/>
            <p:cNvSpPr/>
            <p:nvPr userDrawn="1"/>
          </p:nvSpPr>
          <p:spPr>
            <a:xfrm>
              <a:off x="5616330" y="2528239"/>
              <a:ext cx="3327400" cy="5920122"/>
            </a:xfrm>
            <a:prstGeom prst="roundRect">
              <a:avLst>
                <a:gd name="adj" fmla="val 140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33330" y="3249629"/>
            <a:ext cx="3221341" cy="589127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25"/>
                            </p:stCondLst>
                            <p:childTnLst>
                              <p:par>
                                <p:cTn id="1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2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25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475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975"/>
                            </p:stCondLst>
                            <p:childTnLst>
                              <p:par>
                                <p:cTn id="37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25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225"/>
                            </p:stCondLst>
                            <p:childTnLst>
                              <p:par>
                                <p:cTn id="46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975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animBg="1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35536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04273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104273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6451799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7020536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7020536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2081953" y="345033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650690" y="5196114"/>
            <a:ext cx="5161321" cy="685796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650690" y="5881911"/>
            <a:ext cx="5161321" cy="173851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57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key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638622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2207359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2207359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127994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9696731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9696731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638622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2207359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2207359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127994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9696731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696731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127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8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95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/>
          <p:nvPr userDrawn="1"/>
        </p:nvCxnSpPr>
        <p:spPr>
          <a:xfrm>
            <a:off x="9144000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4336274"/>
            <a:ext cx="16737958" cy="1612865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264510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15026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15026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8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9973997" y="489425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0542734" y="2155372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542734" y="2920997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1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5264510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215026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15026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973997" y="5698469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542734" y="7364416"/>
            <a:ext cx="6530241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542734" y="8130041"/>
            <a:ext cx="6530241" cy="141527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9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47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475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475"/>
                            </p:stCondLst>
                            <p:childTnLst>
                              <p:par>
                                <p:cTn id="53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435428" y="449943"/>
            <a:ext cx="8708571" cy="469197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title" hasCustomPrompt="1"/>
          </p:nvPr>
        </p:nvSpPr>
        <p:spPr>
          <a:xfrm>
            <a:off x="101598" y="5392515"/>
            <a:ext cx="9144000" cy="3969198"/>
          </a:xfrm>
        </p:spPr>
        <p:txBody>
          <a:bodyPr anchor="t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2" name="Right Triangle 11"/>
          <p:cNvSpPr/>
          <p:nvPr userDrawn="1"/>
        </p:nvSpPr>
        <p:spPr>
          <a:xfrm rot="13500000">
            <a:off x="9007243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12957757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Straight Connector 14"/>
          <p:cNvCxnSpPr>
            <a:stCxn id="12" idx="2"/>
            <a:endCxn id="14" idx="1"/>
          </p:cNvCxnSpPr>
          <p:nvPr userDrawn="1"/>
        </p:nvCxnSpPr>
        <p:spPr>
          <a:xfrm flipV="1">
            <a:off x="9723543" y="5141913"/>
            <a:ext cx="3234214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4" idx="3"/>
          </p:cNvCxnSpPr>
          <p:nvPr userDrawn="1"/>
        </p:nvCxnSpPr>
        <p:spPr>
          <a:xfrm>
            <a:off x="13323517" y="5141913"/>
            <a:ext cx="496448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663850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243393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2857977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0238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475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75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725"/>
                            </p:stCondLst>
                            <p:childTnLst>
                              <p:par>
                                <p:cTn id="2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725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1" grpId="0"/>
      <p:bldP spid="12" grpId="0" animBg="1"/>
      <p:bldP spid="14" grpId="0" animBg="1"/>
      <p:bldP spid="2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423938" y="2641600"/>
            <a:ext cx="15440125" cy="2354116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423938" y="5297715"/>
            <a:ext cx="15440125" cy="3401786"/>
          </a:xfrm>
        </p:spPr>
        <p:txBody>
          <a:bodyPr numCol="1" spcCol="360000" anchor="t">
            <a:normAutofit/>
          </a:bodyPr>
          <a:lstStyle>
            <a:lvl1pPr marL="0" indent="0" algn="ctr"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3275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endCxn id="6" idx="1"/>
          </p:cNvCxnSpPr>
          <p:nvPr userDrawn="1"/>
        </p:nvCxnSpPr>
        <p:spPr>
          <a:xfrm flipV="1">
            <a:off x="0" y="5141913"/>
            <a:ext cx="4374975" cy="79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 userDrawn="1"/>
        </p:nvSpPr>
        <p:spPr>
          <a:xfrm>
            <a:off x="4374975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61120" y="495903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Straight Connector 9"/>
          <p:cNvCxnSpPr>
            <a:stCxn id="6" idx="3"/>
            <a:endCxn id="9" idx="1"/>
          </p:cNvCxnSpPr>
          <p:nvPr userDrawn="1"/>
        </p:nvCxnSpPr>
        <p:spPr>
          <a:xfrm>
            <a:off x="4740735" y="5141913"/>
            <a:ext cx="42203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9" idx="2"/>
          </p:cNvCxnSpPr>
          <p:nvPr userDrawn="1"/>
        </p:nvCxnSpPr>
        <p:spPr>
          <a:xfrm flipV="1">
            <a:off x="9144000" y="5324793"/>
            <a:ext cx="0" cy="496062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3100068" y="2404814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679611" y="4010530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0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4393975" y="5515487"/>
            <a:ext cx="4302083" cy="3569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48934" y="1175656"/>
            <a:ext cx="8710776" cy="5218745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9548934" y="3748743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79756" y="5238743"/>
            <a:ext cx="6893219" cy="95389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9548934" y="6533030"/>
            <a:ext cx="8263077" cy="289922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453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825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75"/>
                            </p:stCondLst>
                            <p:childTnLst>
                              <p:par>
                                <p:cTn id="3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75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animBg="1"/>
      <p:bldP spid="23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9144000" y="1"/>
            <a:ext cx="0" cy="18147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 userDrawn="1"/>
        </p:nvSpPr>
        <p:spPr>
          <a:xfrm>
            <a:off x="8961120" y="1814732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820186" y="491902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730462" y="2097618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345723" y="2948115"/>
            <a:ext cx="3401186" cy="4099800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87086" y="2948115"/>
            <a:ext cx="5155554" cy="193337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36386" y="4998015"/>
            <a:ext cx="4406254" cy="4349185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961120" y="4998015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Straight Connector 15"/>
          <p:cNvCxnSpPr>
            <a:stCxn id="15" idx="0"/>
            <a:endCxn id="8" idx="2"/>
          </p:cNvCxnSpPr>
          <p:nvPr userDrawn="1"/>
        </p:nvCxnSpPr>
        <p:spPr>
          <a:xfrm flipV="1">
            <a:off x="9144000" y="2180492"/>
            <a:ext cx="0" cy="281752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9412888" y="3908288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9541090" y="5514004"/>
            <a:ext cx="5016447" cy="765624"/>
          </a:xfrm>
        </p:spPr>
        <p:txBody>
          <a:bodyPr numCol="1" spcCol="36000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cxnSp>
        <p:nvCxnSpPr>
          <p:cNvPr id="25" name="Straight Connector 24"/>
          <p:cNvCxnSpPr>
            <a:endCxn id="15" idx="2"/>
          </p:cNvCxnSpPr>
          <p:nvPr userDrawn="1"/>
        </p:nvCxnSpPr>
        <p:spPr>
          <a:xfrm flipV="1">
            <a:off x="9143999" y="5363775"/>
            <a:ext cx="1" cy="492163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3599886" y="6352198"/>
            <a:ext cx="4197611" cy="2784724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33" hasCustomPrompt="1"/>
          </p:nvPr>
        </p:nvSpPr>
        <p:spPr>
          <a:xfrm>
            <a:off x="9541090" y="6358081"/>
            <a:ext cx="3957196" cy="2778841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807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850"/>
                            </p:stCondLst>
                            <p:childTnLst>
                              <p:par>
                                <p:cTn id="4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85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350"/>
                            </p:stCondLst>
                            <p:childTnLst>
                              <p:par>
                                <p:cTn id="5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8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2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animBg="1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48016" y="187331"/>
            <a:ext cx="3049494" cy="2645659"/>
          </a:xfrm>
        </p:spPr>
        <p:txBody>
          <a:bodyPr numCol="1" spcCol="360000"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20000" i="1" baseline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20" hasCustomPrompt="1"/>
          </p:nvPr>
        </p:nvSpPr>
        <p:spPr>
          <a:xfrm>
            <a:off x="2300514" y="1814732"/>
            <a:ext cx="13686971" cy="521062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4661707" y="6548414"/>
            <a:ext cx="8964587" cy="953894"/>
          </a:xfrm>
          <a:solidFill>
            <a:schemeClr val="tx1"/>
          </a:solidFill>
        </p:spPr>
        <p:txBody>
          <a:bodyPr numCol="1" spcCol="360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8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Caption</a:t>
            </a:r>
            <a:endParaRPr kumimoji="1" lang="ja-JP" altLang="en-US" dirty="0"/>
          </a:p>
        </p:txBody>
      </p:sp>
      <p:cxnSp>
        <p:nvCxnSpPr>
          <p:cNvPr id="7" name="Straight Connector 6"/>
          <p:cNvCxnSpPr>
            <a:stCxn id="5" idx="0"/>
          </p:cNvCxnSpPr>
          <p:nvPr userDrawn="1"/>
        </p:nvCxnSpPr>
        <p:spPr>
          <a:xfrm flipV="1">
            <a:off x="9144000" y="2"/>
            <a:ext cx="0" cy="181473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9477830" y="7634514"/>
            <a:ext cx="7479038" cy="1502408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961120" y="7634514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Straight Connector 12"/>
          <p:cNvCxnSpPr>
            <a:endCxn id="12" idx="2"/>
          </p:cNvCxnSpPr>
          <p:nvPr userDrawn="1"/>
        </p:nvCxnSpPr>
        <p:spPr>
          <a:xfrm flipV="1">
            <a:off x="9144000" y="8000274"/>
            <a:ext cx="0" cy="22851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25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25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75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1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middle p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>
            <a:stCxn id="15" idx="0"/>
          </p:cNvCxnSpPr>
          <p:nvPr userDrawn="1"/>
        </p:nvCxnSpPr>
        <p:spPr>
          <a:xfrm flipH="1" flipV="1">
            <a:off x="9144000" y="2"/>
            <a:ext cx="1" cy="493791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15" idx="3"/>
          </p:cNvCxnSpPr>
          <p:nvPr userDrawn="1"/>
        </p:nvCxnSpPr>
        <p:spPr>
          <a:xfrm flipH="1">
            <a:off x="9348788" y="5142707"/>
            <a:ext cx="893921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iamond 14"/>
          <p:cNvSpPr/>
          <p:nvPr userDrawn="1"/>
        </p:nvSpPr>
        <p:spPr>
          <a:xfrm>
            <a:off x="8939213" y="493791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Straight Connector 20"/>
          <p:cNvCxnSpPr>
            <a:endCxn id="15" idx="1"/>
          </p:cNvCxnSpPr>
          <p:nvPr userDrawn="1"/>
        </p:nvCxnSpPr>
        <p:spPr>
          <a:xfrm>
            <a:off x="0" y="5142706"/>
            <a:ext cx="8939213" cy="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4702629" y="4226328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9405258" y="4226327"/>
            <a:ext cx="4236584" cy="990033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44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5770115" y="5559422"/>
            <a:ext cx="6747769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770115" y="6248120"/>
            <a:ext cx="6747769" cy="2808793"/>
          </a:xfrm>
        </p:spPr>
        <p:txBody>
          <a:bodyPr numCol="1" spcCol="360000"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494173" y="5171734"/>
            <a:ext cx="4513256" cy="55982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 i="1">
                <a:solidFill>
                  <a:schemeClr val="bg2">
                    <a:lumMod val="9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31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2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58514" y="449943"/>
            <a:ext cx="8653497" cy="8905072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Right Triangle 6"/>
          <p:cNvSpPr/>
          <p:nvPr userDrawn="1"/>
        </p:nvSpPr>
        <p:spPr>
          <a:xfrm rot="2700000">
            <a:off x="8693952" y="4846008"/>
            <a:ext cx="593402" cy="593402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Straight Connector 8"/>
          <p:cNvCxnSpPr>
            <a:stCxn id="7" idx="2"/>
          </p:cNvCxnSpPr>
          <p:nvPr userDrawn="1"/>
        </p:nvCxnSpPr>
        <p:spPr>
          <a:xfrm flipH="1" flipV="1">
            <a:off x="3860203" y="5141913"/>
            <a:ext cx="4710851" cy="79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591457" y="5297773"/>
            <a:ext cx="7536543" cy="4057241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8" name="Straight Connector 17"/>
          <p:cNvCxnSpPr>
            <a:endCxn id="7" idx="2"/>
          </p:cNvCxnSpPr>
          <p:nvPr userDrawn="1"/>
        </p:nvCxnSpPr>
        <p:spPr>
          <a:xfrm>
            <a:off x="0" y="5141117"/>
            <a:ext cx="8571054" cy="159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9942286" cy="3879195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1413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 flipV="1">
            <a:off x="5896270" y="742349"/>
            <a:ext cx="8403930" cy="844238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688851"/>
            <a:ext cx="7701643" cy="387919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9" name="Diamond 18"/>
          <p:cNvSpPr/>
          <p:nvPr userDrawn="1"/>
        </p:nvSpPr>
        <p:spPr>
          <a:xfrm rot="2700000">
            <a:off x="7097712" y="757713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Diamond 20"/>
          <p:cNvSpPr/>
          <p:nvPr userDrawn="1"/>
        </p:nvSpPr>
        <p:spPr>
          <a:xfrm rot="2700000">
            <a:off x="9650412" y="5026709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Diamond 21"/>
          <p:cNvSpPr/>
          <p:nvPr userDrawn="1"/>
        </p:nvSpPr>
        <p:spPr>
          <a:xfrm rot="2700000">
            <a:off x="12242396" y="2423660"/>
            <a:ext cx="409575" cy="40957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3403600" y="747677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4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652143" y="7543104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5896270" y="4927355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144813" y="4993685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445500" y="2323600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2694043" y="2389930"/>
            <a:ext cx="5084654" cy="1674070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1" name="Straight Connector 30"/>
          <p:cNvCxnSpPr/>
          <p:nvPr userDrawn="1"/>
        </p:nvCxnSpPr>
        <p:spPr>
          <a:xfrm flipH="1">
            <a:off x="0" y="9184732"/>
            <a:ext cx="589627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H="1">
            <a:off x="14300200" y="742349"/>
            <a:ext cx="39878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2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75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75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250"/>
                            </p:stCondLst>
                            <p:childTnLst>
                              <p:par>
                                <p:cTn id="5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 animBg="1"/>
      <p:bldP spid="21" grpId="0" animBg="1"/>
      <p:bldP spid="22" grpId="0" animBg="1"/>
      <p:bldP spid="2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8" name="Group 47"/>
          <p:cNvGrpSpPr/>
          <p:nvPr userDrawn="1"/>
        </p:nvGrpSpPr>
        <p:grpSpPr>
          <a:xfrm>
            <a:off x="9186199" y="3303099"/>
            <a:ext cx="2064368" cy="1640869"/>
            <a:chOff x="9186199" y="2684120"/>
            <a:chExt cx="2064368" cy="1640869"/>
          </a:xfrm>
        </p:grpSpPr>
        <p:sp>
          <p:nvSpPr>
            <p:cNvPr id="27" name="Freeform: Shape 26"/>
            <p:cNvSpPr/>
            <p:nvPr userDrawn="1"/>
          </p:nvSpPr>
          <p:spPr>
            <a:xfrm>
              <a:off x="9186199" y="2684120"/>
              <a:ext cx="2064368" cy="1640869"/>
            </a:xfrm>
            <a:custGeom>
              <a:avLst/>
              <a:gdLst>
                <a:gd name="connsiteX0" fmla="*/ 0 w 2408609"/>
                <a:gd name="connsiteY0" fmla="*/ 0 h 1914490"/>
                <a:gd name="connsiteX1" fmla="*/ 98444 w 2408609"/>
                <a:gd name="connsiteY1" fmla="*/ 2489 h 1914490"/>
                <a:gd name="connsiteX2" fmla="*/ 2330455 w 2408609"/>
                <a:gd name="connsiteY2" fmla="*/ 1264026 h 1914490"/>
                <a:gd name="connsiteX3" fmla="*/ 2408609 w 2408609"/>
                <a:gd name="connsiteY3" fmla="*/ 1392672 h 1914490"/>
                <a:gd name="connsiteX4" fmla="*/ 1504793 w 2408609"/>
                <a:gd name="connsiteY4" fmla="*/ 1914490 h 1914490"/>
                <a:gd name="connsiteX5" fmla="*/ 1464388 w 2408609"/>
                <a:gd name="connsiteY5" fmla="*/ 1847982 h 1914490"/>
                <a:gd name="connsiteX6" fmla="*/ 137396 w 2408609"/>
                <a:gd name="connsiteY6" fmla="*/ 1052618 h 1914490"/>
                <a:gd name="connsiteX7" fmla="*/ 0 w 2408609"/>
                <a:gd name="connsiteY7" fmla="*/ 1045680 h 1914490"/>
                <a:gd name="connsiteX8" fmla="*/ 0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0" y="0"/>
                  </a:moveTo>
                  <a:lnTo>
                    <a:pt x="98444" y="2489"/>
                  </a:lnTo>
                  <a:cubicBezTo>
                    <a:pt x="1027802" y="49599"/>
                    <a:pt x="1840516" y="538821"/>
                    <a:pt x="2330455" y="1264026"/>
                  </a:cubicBezTo>
                  <a:lnTo>
                    <a:pt x="2408609" y="1392672"/>
                  </a:lnTo>
                  <a:lnTo>
                    <a:pt x="1504793" y="1914490"/>
                  </a:lnTo>
                  <a:lnTo>
                    <a:pt x="1464388" y="1847982"/>
                  </a:lnTo>
                  <a:cubicBezTo>
                    <a:pt x="1169159" y="1410986"/>
                    <a:pt x="689669" y="1108705"/>
                    <a:pt x="137396" y="1052618"/>
                  </a:cubicBezTo>
                  <a:lnTo>
                    <a:pt x="0" y="104568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TextBox 41"/>
            <p:cNvSpPr txBox="1"/>
            <p:nvPr userDrawn="1"/>
          </p:nvSpPr>
          <p:spPr>
            <a:xfrm>
              <a:off x="9772054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Group 48"/>
          <p:cNvGrpSpPr/>
          <p:nvPr userDrawn="1"/>
        </p:nvGrpSpPr>
        <p:grpSpPr>
          <a:xfrm>
            <a:off x="10519742" y="4568879"/>
            <a:ext cx="1083911" cy="2385613"/>
            <a:chOff x="10519742" y="3949900"/>
            <a:chExt cx="1083911" cy="2385613"/>
          </a:xfrm>
        </p:grpSpPr>
        <p:sp>
          <p:nvSpPr>
            <p:cNvPr id="22" name="Freeform: Shape 21"/>
            <p:cNvSpPr/>
            <p:nvPr userDrawn="1"/>
          </p:nvSpPr>
          <p:spPr>
            <a:xfrm>
              <a:off x="10519742" y="3949900"/>
              <a:ext cx="1083911" cy="2385613"/>
            </a:xfrm>
            <a:custGeom>
              <a:avLst/>
              <a:gdLst>
                <a:gd name="connsiteX0" fmla="*/ 903834 w 1264657"/>
                <a:gd name="connsiteY0" fmla="*/ 0 h 2783422"/>
                <a:gd name="connsiteX1" fmla="*/ 918287 w 1264657"/>
                <a:gd name="connsiteY1" fmla="*/ 23790 h 2783422"/>
                <a:gd name="connsiteX2" fmla="*/ 1264657 w 1264657"/>
                <a:gd name="connsiteY2" fmla="*/ 1391711 h 2783422"/>
                <a:gd name="connsiteX3" fmla="*/ 918287 w 1264657"/>
                <a:gd name="connsiteY3" fmla="*/ 2759632 h 2783422"/>
                <a:gd name="connsiteX4" fmla="*/ 903835 w 1264657"/>
                <a:gd name="connsiteY4" fmla="*/ 2783422 h 2783422"/>
                <a:gd name="connsiteX5" fmla="*/ 1 w 1264657"/>
                <a:gd name="connsiteY5" fmla="*/ 2261593 h 2783422"/>
                <a:gd name="connsiteX6" fmla="*/ 76770 w 1264657"/>
                <a:gd name="connsiteY6" fmla="*/ 2102227 h 2783422"/>
                <a:gd name="connsiteX7" fmla="*/ 220217 w 1264657"/>
                <a:gd name="connsiteY7" fmla="*/ 1391711 h 2783422"/>
                <a:gd name="connsiteX8" fmla="*/ 76770 w 1264657"/>
                <a:gd name="connsiteY8" fmla="*/ 681195 h 2783422"/>
                <a:gd name="connsiteX9" fmla="*/ 0 w 1264657"/>
                <a:gd name="connsiteY9" fmla="*/ 521829 h 2783422"/>
                <a:gd name="connsiteX10" fmla="*/ 903834 w 1264657"/>
                <a:gd name="connsiteY10" fmla="*/ 0 h 2783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7" h="2783422">
                  <a:moveTo>
                    <a:pt x="903834" y="0"/>
                  </a:moveTo>
                  <a:lnTo>
                    <a:pt x="918287" y="23790"/>
                  </a:lnTo>
                  <a:cubicBezTo>
                    <a:pt x="1139183" y="430422"/>
                    <a:pt x="1264657" y="896414"/>
                    <a:pt x="1264657" y="1391711"/>
                  </a:cubicBezTo>
                  <a:cubicBezTo>
                    <a:pt x="1264657" y="1887009"/>
                    <a:pt x="1139183" y="2353000"/>
                    <a:pt x="918287" y="2759632"/>
                  </a:cubicBezTo>
                  <a:lnTo>
                    <a:pt x="903835" y="2783422"/>
                  </a:lnTo>
                  <a:lnTo>
                    <a:pt x="1" y="2261593"/>
                  </a:lnTo>
                  <a:lnTo>
                    <a:pt x="76770" y="2102227"/>
                  </a:lnTo>
                  <a:cubicBezTo>
                    <a:pt x="169139" y="1883843"/>
                    <a:pt x="220217" y="1643742"/>
                    <a:pt x="220217" y="1391711"/>
                  </a:cubicBezTo>
                  <a:cubicBezTo>
                    <a:pt x="220217" y="1139680"/>
                    <a:pt x="169139" y="899579"/>
                    <a:pt x="76770" y="681195"/>
                  </a:cubicBezTo>
                  <a:lnTo>
                    <a:pt x="0" y="521829"/>
                  </a:lnTo>
                  <a:lnTo>
                    <a:pt x="9038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TextBox 42"/>
            <p:cNvSpPr txBox="1"/>
            <p:nvPr userDrawn="1"/>
          </p:nvSpPr>
          <p:spPr>
            <a:xfrm>
              <a:off x="10791080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Group 49"/>
          <p:cNvGrpSpPr/>
          <p:nvPr userDrawn="1"/>
        </p:nvGrpSpPr>
        <p:grpSpPr>
          <a:xfrm>
            <a:off x="9186199" y="6579402"/>
            <a:ext cx="2064368" cy="1640869"/>
            <a:chOff x="9186199" y="5960423"/>
            <a:chExt cx="2064368" cy="1640869"/>
          </a:xfrm>
        </p:grpSpPr>
        <p:sp>
          <p:nvSpPr>
            <p:cNvPr id="19" name="Freeform: Shape 18"/>
            <p:cNvSpPr/>
            <p:nvPr userDrawn="1"/>
          </p:nvSpPr>
          <p:spPr>
            <a:xfrm>
              <a:off x="9186199" y="5960423"/>
              <a:ext cx="2064368" cy="1640869"/>
            </a:xfrm>
            <a:custGeom>
              <a:avLst/>
              <a:gdLst>
                <a:gd name="connsiteX0" fmla="*/ 1504793 w 2408609"/>
                <a:gd name="connsiteY0" fmla="*/ 0 h 1914490"/>
                <a:gd name="connsiteX1" fmla="*/ 2408609 w 2408609"/>
                <a:gd name="connsiteY1" fmla="*/ 521818 h 1914490"/>
                <a:gd name="connsiteX2" fmla="*/ 2330455 w 2408609"/>
                <a:gd name="connsiteY2" fmla="*/ 650464 h 1914490"/>
                <a:gd name="connsiteX3" fmla="*/ 98444 w 2408609"/>
                <a:gd name="connsiteY3" fmla="*/ 1912001 h 1914490"/>
                <a:gd name="connsiteX4" fmla="*/ 0 w 2408609"/>
                <a:gd name="connsiteY4" fmla="*/ 1914490 h 1914490"/>
                <a:gd name="connsiteX5" fmla="*/ 0 w 2408609"/>
                <a:gd name="connsiteY5" fmla="*/ 868810 h 1914490"/>
                <a:gd name="connsiteX6" fmla="*/ 137396 w 2408609"/>
                <a:gd name="connsiteY6" fmla="*/ 861872 h 1914490"/>
                <a:gd name="connsiteX7" fmla="*/ 1464388 w 2408609"/>
                <a:gd name="connsiteY7" fmla="*/ 66508 h 1914490"/>
                <a:gd name="connsiteX8" fmla="*/ 1504793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1504793" y="0"/>
                  </a:moveTo>
                  <a:lnTo>
                    <a:pt x="2408609" y="521818"/>
                  </a:lnTo>
                  <a:lnTo>
                    <a:pt x="2330455" y="650464"/>
                  </a:lnTo>
                  <a:cubicBezTo>
                    <a:pt x="1840516" y="1375669"/>
                    <a:pt x="1027802" y="1864892"/>
                    <a:pt x="98444" y="1912001"/>
                  </a:cubicBezTo>
                  <a:lnTo>
                    <a:pt x="0" y="1914490"/>
                  </a:lnTo>
                  <a:lnTo>
                    <a:pt x="0" y="868810"/>
                  </a:lnTo>
                  <a:lnTo>
                    <a:pt x="137396" y="861872"/>
                  </a:lnTo>
                  <a:cubicBezTo>
                    <a:pt x="689669" y="805786"/>
                    <a:pt x="1169159" y="503504"/>
                    <a:pt x="1464388" y="66508"/>
                  </a:cubicBezTo>
                  <a:lnTo>
                    <a:pt x="15047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9778466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7037432" y="6579402"/>
            <a:ext cx="2064368" cy="1640869"/>
            <a:chOff x="7037432" y="5960423"/>
            <a:chExt cx="2064368" cy="1640869"/>
          </a:xfrm>
        </p:grpSpPr>
        <p:sp>
          <p:nvSpPr>
            <p:cNvPr id="20" name="Freeform: Shape 19"/>
            <p:cNvSpPr/>
            <p:nvPr userDrawn="1"/>
          </p:nvSpPr>
          <p:spPr>
            <a:xfrm>
              <a:off x="7037432" y="5960423"/>
              <a:ext cx="2064368" cy="1640869"/>
            </a:xfrm>
            <a:custGeom>
              <a:avLst/>
              <a:gdLst>
                <a:gd name="connsiteX0" fmla="*/ 903815 w 2408609"/>
                <a:gd name="connsiteY0" fmla="*/ 0 h 1914490"/>
                <a:gd name="connsiteX1" fmla="*/ 944220 w 2408609"/>
                <a:gd name="connsiteY1" fmla="*/ 66508 h 1914490"/>
                <a:gd name="connsiteX2" fmla="*/ 2271212 w 2408609"/>
                <a:gd name="connsiteY2" fmla="*/ 861872 h 1914490"/>
                <a:gd name="connsiteX3" fmla="*/ 2408609 w 2408609"/>
                <a:gd name="connsiteY3" fmla="*/ 868810 h 1914490"/>
                <a:gd name="connsiteX4" fmla="*/ 2408609 w 2408609"/>
                <a:gd name="connsiteY4" fmla="*/ 1914490 h 1914490"/>
                <a:gd name="connsiteX5" fmla="*/ 2310166 w 2408609"/>
                <a:gd name="connsiteY5" fmla="*/ 1912001 h 1914490"/>
                <a:gd name="connsiteX6" fmla="*/ 78155 w 2408609"/>
                <a:gd name="connsiteY6" fmla="*/ 650464 h 1914490"/>
                <a:gd name="connsiteX7" fmla="*/ 0 w 2408609"/>
                <a:gd name="connsiteY7" fmla="*/ 521817 h 1914490"/>
                <a:gd name="connsiteX8" fmla="*/ 903815 w 2408609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9" h="1914490">
                  <a:moveTo>
                    <a:pt x="903815" y="0"/>
                  </a:moveTo>
                  <a:lnTo>
                    <a:pt x="944220" y="66508"/>
                  </a:lnTo>
                  <a:cubicBezTo>
                    <a:pt x="1239449" y="503504"/>
                    <a:pt x="1718939" y="805786"/>
                    <a:pt x="2271212" y="861872"/>
                  </a:cubicBezTo>
                  <a:lnTo>
                    <a:pt x="2408609" y="868810"/>
                  </a:lnTo>
                  <a:lnTo>
                    <a:pt x="2408609" y="1914490"/>
                  </a:lnTo>
                  <a:lnTo>
                    <a:pt x="2310166" y="1912001"/>
                  </a:lnTo>
                  <a:cubicBezTo>
                    <a:pt x="1380808" y="1864892"/>
                    <a:pt x="568095" y="1375669"/>
                    <a:pt x="78155" y="650464"/>
                  </a:cubicBezTo>
                  <a:lnTo>
                    <a:pt x="0" y="521817"/>
                  </a:lnTo>
                  <a:lnTo>
                    <a:pt x="903815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 userDrawn="1"/>
          </p:nvSpPr>
          <p:spPr>
            <a:xfrm>
              <a:off x="7757747" y="6520721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Group 51"/>
          <p:cNvGrpSpPr/>
          <p:nvPr userDrawn="1"/>
        </p:nvGrpSpPr>
        <p:grpSpPr>
          <a:xfrm>
            <a:off x="6684347" y="4568880"/>
            <a:ext cx="1083909" cy="2385611"/>
            <a:chOff x="6684347" y="3949901"/>
            <a:chExt cx="1083909" cy="2385611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684347" y="3949901"/>
              <a:ext cx="1083909" cy="2385611"/>
            </a:xfrm>
            <a:custGeom>
              <a:avLst/>
              <a:gdLst>
                <a:gd name="connsiteX0" fmla="*/ 360823 w 1264655"/>
                <a:gd name="connsiteY0" fmla="*/ 0 h 2783420"/>
                <a:gd name="connsiteX1" fmla="*/ 1264655 w 1264655"/>
                <a:gd name="connsiteY1" fmla="*/ 521828 h 2783420"/>
                <a:gd name="connsiteX2" fmla="*/ 1187885 w 1264655"/>
                <a:gd name="connsiteY2" fmla="*/ 681194 h 2783420"/>
                <a:gd name="connsiteX3" fmla="*/ 1044438 w 1264655"/>
                <a:gd name="connsiteY3" fmla="*/ 1391710 h 2783420"/>
                <a:gd name="connsiteX4" fmla="*/ 1187885 w 1264655"/>
                <a:gd name="connsiteY4" fmla="*/ 2102226 h 2783420"/>
                <a:gd name="connsiteX5" fmla="*/ 1264655 w 1264655"/>
                <a:gd name="connsiteY5" fmla="*/ 2261592 h 2783420"/>
                <a:gd name="connsiteX6" fmla="*/ 360822 w 1264655"/>
                <a:gd name="connsiteY6" fmla="*/ 2783420 h 2783420"/>
                <a:gd name="connsiteX7" fmla="*/ 346370 w 1264655"/>
                <a:gd name="connsiteY7" fmla="*/ 2759631 h 2783420"/>
                <a:gd name="connsiteX8" fmla="*/ 0 w 1264655"/>
                <a:gd name="connsiteY8" fmla="*/ 1391710 h 2783420"/>
                <a:gd name="connsiteX9" fmla="*/ 346370 w 1264655"/>
                <a:gd name="connsiteY9" fmla="*/ 23789 h 2783420"/>
                <a:gd name="connsiteX10" fmla="*/ 360823 w 1264655"/>
                <a:gd name="connsiteY10" fmla="*/ 0 h 2783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4655" h="2783420">
                  <a:moveTo>
                    <a:pt x="360823" y="0"/>
                  </a:moveTo>
                  <a:lnTo>
                    <a:pt x="1264655" y="521828"/>
                  </a:lnTo>
                  <a:lnTo>
                    <a:pt x="1187885" y="681194"/>
                  </a:lnTo>
                  <a:cubicBezTo>
                    <a:pt x="1095516" y="899578"/>
                    <a:pt x="1044438" y="1139679"/>
                    <a:pt x="1044438" y="1391710"/>
                  </a:cubicBezTo>
                  <a:cubicBezTo>
                    <a:pt x="1044438" y="1643741"/>
                    <a:pt x="1095516" y="1883842"/>
                    <a:pt x="1187885" y="2102226"/>
                  </a:cubicBezTo>
                  <a:lnTo>
                    <a:pt x="1264655" y="2261592"/>
                  </a:lnTo>
                  <a:lnTo>
                    <a:pt x="360822" y="2783420"/>
                  </a:lnTo>
                  <a:lnTo>
                    <a:pt x="346370" y="2759631"/>
                  </a:lnTo>
                  <a:cubicBezTo>
                    <a:pt x="125475" y="2352999"/>
                    <a:pt x="0" y="1887008"/>
                    <a:pt x="0" y="1391710"/>
                  </a:cubicBezTo>
                  <a:cubicBezTo>
                    <a:pt x="0" y="896413"/>
                    <a:pt x="125475" y="430421"/>
                    <a:pt x="346370" y="23789"/>
                  </a:cubicBezTo>
                  <a:lnTo>
                    <a:pt x="3608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 userDrawn="1"/>
          </p:nvSpPr>
          <p:spPr>
            <a:xfrm>
              <a:off x="6804493" y="4819540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/>
          <p:cNvGrpSpPr/>
          <p:nvPr userDrawn="1"/>
        </p:nvGrpSpPr>
        <p:grpSpPr>
          <a:xfrm>
            <a:off x="7037433" y="3303099"/>
            <a:ext cx="2064366" cy="1640869"/>
            <a:chOff x="7037433" y="2684120"/>
            <a:chExt cx="2064366" cy="1640869"/>
          </a:xfrm>
        </p:grpSpPr>
        <p:sp>
          <p:nvSpPr>
            <p:cNvPr id="26" name="Freeform: Shape 25"/>
            <p:cNvSpPr/>
            <p:nvPr userDrawn="1"/>
          </p:nvSpPr>
          <p:spPr>
            <a:xfrm>
              <a:off x="7037433" y="2684120"/>
              <a:ext cx="2064366" cy="1640869"/>
            </a:xfrm>
            <a:custGeom>
              <a:avLst/>
              <a:gdLst>
                <a:gd name="connsiteX0" fmla="*/ 2408607 w 2408607"/>
                <a:gd name="connsiteY0" fmla="*/ 0 h 1914490"/>
                <a:gd name="connsiteX1" fmla="*/ 2408607 w 2408607"/>
                <a:gd name="connsiteY1" fmla="*/ 1045680 h 1914490"/>
                <a:gd name="connsiteX2" fmla="*/ 2271211 w 2408607"/>
                <a:gd name="connsiteY2" fmla="*/ 1052618 h 1914490"/>
                <a:gd name="connsiteX3" fmla="*/ 944219 w 2408607"/>
                <a:gd name="connsiteY3" fmla="*/ 1847982 h 1914490"/>
                <a:gd name="connsiteX4" fmla="*/ 903814 w 2408607"/>
                <a:gd name="connsiteY4" fmla="*/ 1914490 h 1914490"/>
                <a:gd name="connsiteX5" fmla="*/ 0 w 2408607"/>
                <a:gd name="connsiteY5" fmla="*/ 1392673 h 1914490"/>
                <a:gd name="connsiteX6" fmla="*/ 78154 w 2408607"/>
                <a:gd name="connsiteY6" fmla="*/ 1264026 h 1914490"/>
                <a:gd name="connsiteX7" fmla="*/ 2310165 w 2408607"/>
                <a:gd name="connsiteY7" fmla="*/ 2489 h 1914490"/>
                <a:gd name="connsiteX8" fmla="*/ 2408607 w 2408607"/>
                <a:gd name="connsiteY8" fmla="*/ 0 h 1914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08607" h="1914490">
                  <a:moveTo>
                    <a:pt x="2408607" y="0"/>
                  </a:moveTo>
                  <a:lnTo>
                    <a:pt x="2408607" y="1045680"/>
                  </a:lnTo>
                  <a:lnTo>
                    <a:pt x="2271211" y="1052618"/>
                  </a:lnTo>
                  <a:cubicBezTo>
                    <a:pt x="1718938" y="1108705"/>
                    <a:pt x="1239448" y="1410986"/>
                    <a:pt x="944219" y="1847982"/>
                  </a:cubicBezTo>
                  <a:lnTo>
                    <a:pt x="903814" y="1914490"/>
                  </a:lnTo>
                  <a:lnTo>
                    <a:pt x="0" y="1392673"/>
                  </a:lnTo>
                  <a:lnTo>
                    <a:pt x="78154" y="1264026"/>
                  </a:lnTo>
                  <a:cubicBezTo>
                    <a:pt x="568094" y="538821"/>
                    <a:pt x="1380807" y="49599"/>
                    <a:pt x="2310165" y="2489"/>
                  </a:cubicBezTo>
                  <a:lnTo>
                    <a:pt x="24086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7751335" y="306806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06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1422743" y="2851569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58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1422743" y="3374089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59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2067513" y="518570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0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2067513" y="5708221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1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1422743" y="7519833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2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1422743" y="8042353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3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457318" y="2866076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1457318" y="3388596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797209" y="5200208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97209" y="5722728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457318" y="753434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457318" y="8056860"/>
            <a:ext cx="5345946" cy="884147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70" name="Straight Connector 69"/>
          <p:cNvCxnSpPr>
            <a:stCxn id="42" idx="0"/>
            <a:endCxn id="57" idx="1"/>
          </p:cNvCxnSpPr>
          <p:nvPr userDrawn="1"/>
        </p:nvCxnSpPr>
        <p:spPr>
          <a:xfrm rot="5400000" flipH="1" flipV="1">
            <a:off x="10489928" y="2754230"/>
            <a:ext cx="566961" cy="12986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69"/>
          <p:cNvCxnSpPr>
            <a:stCxn id="43" idx="3"/>
            <a:endCxn id="59" idx="1"/>
          </p:cNvCxnSpPr>
          <p:nvPr userDrawn="1"/>
        </p:nvCxnSpPr>
        <p:spPr>
          <a:xfrm flipV="1">
            <a:off x="11482295" y="5454215"/>
            <a:ext cx="585218" cy="30747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69"/>
          <p:cNvCxnSpPr>
            <a:endCxn id="61" idx="1"/>
          </p:cNvCxnSpPr>
          <p:nvPr userDrawn="1"/>
        </p:nvCxnSpPr>
        <p:spPr>
          <a:xfrm flipV="1">
            <a:off x="10124075" y="7788347"/>
            <a:ext cx="1298668" cy="1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69"/>
          <p:cNvCxnSpPr>
            <a:stCxn id="63" idx="3"/>
            <a:endCxn id="47" idx="0"/>
          </p:cNvCxnSpPr>
          <p:nvPr userDrawn="1"/>
        </p:nvCxnSpPr>
        <p:spPr>
          <a:xfrm>
            <a:off x="6803264" y="3134590"/>
            <a:ext cx="1300091" cy="552454"/>
          </a:xfrm>
          <a:prstGeom prst="bentConnector2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69"/>
          <p:cNvCxnSpPr>
            <a:stCxn id="67" idx="3"/>
          </p:cNvCxnSpPr>
          <p:nvPr userDrawn="1"/>
        </p:nvCxnSpPr>
        <p:spPr>
          <a:xfrm flipV="1">
            <a:off x="6803264" y="7786031"/>
            <a:ext cx="1300091" cy="1682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69"/>
          <p:cNvCxnSpPr>
            <a:stCxn id="65" idx="3"/>
            <a:endCxn id="46" idx="1"/>
          </p:cNvCxnSpPr>
          <p:nvPr userDrawn="1"/>
        </p:nvCxnSpPr>
        <p:spPr>
          <a:xfrm>
            <a:off x="6143155" y="5468722"/>
            <a:ext cx="661338" cy="2929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27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7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9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3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6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75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725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225"/>
                            </p:stCondLst>
                            <p:childTnLst>
                              <p:par>
                                <p:cTn id="7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725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25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725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4225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725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225"/>
                            </p:stCondLst>
                            <p:childTnLst>
                              <p:par>
                                <p:cTn id="10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725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25"/>
                            </p:stCondLst>
                            <p:childTnLst>
                              <p:par>
                                <p:cTn id="11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725"/>
                            </p:stCondLst>
                            <p:childTnLst>
                              <p:par>
                                <p:cTn id="11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225"/>
                            </p:stCondLst>
                            <p:childTnLst>
                              <p:par>
                                <p:cTn id="1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7725"/>
                            </p:stCondLst>
                            <p:childTnLst>
                              <p:par>
                                <p:cTn id="1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8225"/>
                            </p:stCondLst>
                            <p:childTnLst>
                              <p:par>
                                <p:cTn id="12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8725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9225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9725"/>
                            </p:stCondLst>
                            <p:childTnLst>
                              <p:par>
                                <p:cTn id="14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225"/>
                            </p:stCondLst>
                            <p:childTnLst>
                              <p:par>
                                <p:cTn id="14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9174414" y="3239873"/>
            <a:ext cx="2492554" cy="2704071"/>
            <a:chOff x="9261873" y="2748729"/>
            <a:chExt cx="2492554" cy="2704071"/>
          </a:xfrm>
        </p:grpSpPr>
        <p:sp>
          <p:nvSpPr>
            <p:cNvPr id="18" name="Freeform: Shape 17"/>
            <p:cNvSpPr/>
            <p:nvPr userDrawn="1"/>
          </p:nvSpPr>
          <p:spPr>
            <a:xfrm rot="5400000">
              <a:off x="9156114" y="2854488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TextBox 21"/>
            <p:cNvSpPr txBox="1"/>
            <p:nvPr userDrawn="1"/>
          </p:nvSpPr>
          <p:spPr>
            <a:xfrm>
              <a:off x="10607494" y="3428825"/>
              <a:ext cx="7040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01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/>
          <p:cNvGrpSpPr/>
          <p:nvPr userDrawn="1"/>
        </p:nvGrpSpPr>
        <p:grpSpPr>
          <a:xfrm>
            <a:off x="8961453" y="5775765"/>
            <a:ext cx="2704071" cy="2492554"/>
            <a:chOff x="9058438" y="5277001"/>
            <a:chExt cx="2704071" cy="2492554"/>
          </a:xfrm>
        </p:grpSpPr>
        <p:sp>
          <p:nvSpPr>
            <p:cNvPr id="19" name="Freeform: Shape 18"/>
            <p:cNvSpPr/>
            <p:nvPr userDrawn="1"/>
          </p:nvSpPr>
          <p:spPr>
            <a:xfrm rot="10800000">
              <a:off x="9058438" y="5277001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 userDrawn="1"/>
          </p:nvSpPr>
          <p:spPr>
            <a:xfrm>
              <a:off x="10607494" y="6523277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02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Group 27"/>
          <p:cNvGrpSpPr/>
          <p:nvPr userDrawn="1"/>
        </p:nvGrpSpPr>
        <p:grpSpPr>
          <a:xfrm>
            <a:off x="6638852" y="5564249"/>
            <a:ext cx="2492554" cy="2704071"/>
            <a:chOff x="6735837" y="5065485"/>
            <a:chExt cx="2492554" cy="2704071"/>
          </a:xfrm>
        </p:grpSpPr>
        <p:sp>
          <p:nvSpPr>
            <p:cNvPr id="20" name="Freeform: Shape 19"/>
            <p:cNvSpPr/>
            <p:nvPr userDrawn="1"/>
          </p:nvSpPr>
          <p:spPr>
            <a:xfrm rot="16200000">
              <a:off x="6630078" y="5171244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TextBox 23"/>
            <p:cNvSpPr txBox="1"/>
            <p:nvPr userDrawn="1"/>
          </p:nvSpPr>
          <p:spPr>
            <a:xfrm>
              <a:off x="7245394" y="6523278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03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6638851" y="3245110"/>
            <a:ext cx="2704071" cy="2492554"/>
            <a:chOff x="6735836" y="2746346"/>
            <a:chExt cx="2704071" cy="2492554"/>
          </a:xfrm>
        </p:grpSpPr>
        <p:sp>
          <p:nvSpPr>
            <p:cNvPr id="21" name="Freeform: Shape 20"/>
            <p:cNvSpPr/>
            <p:nvPr userDrawn="1"/>
          </p:nvSpPr>
          <p:spPr>
            <a:xfrm>
              <a:off x="6735836" y="2746346"/>
              <a:ext cx="2704071" cy="2492554"/>
            </a:xfrm>
            <a:custGeom>
              <a:avLst/>
              <a:gdLst>
                <a:gd name="connsiteX0" fmla="*/ 2503 w 2704071"/>
                <a:gd name="connsiteY0" fmla="*/ 2490052 h 2492554"/>
                <a:gd name="connsiteX1" fmla="*/ 13712 w 2704071"/>
                <a:gd name="connsiteY1" fmla="*/ 2253308 h 2492554"/>
                <a:gd name="connsiteX2" fmla="*/ 2241225 w 2704071"/>
                <a:gd name="connsiteY2" fmla="*/ 11610 h 2492554"/>
                <a:gd name="connsiteX3" fmla="*/ 2471163 w 2704071"/>
                <a:gd name="connsiteY3" fmla="*/ 0 h 2492554"/>
                <a:gd name="connsiteX4" fmla="*/ 2704071 w 2704071"/>
                <a:gd name="connsiteY4" fmla="*/ 232908 h 2492554"/>
                <a:gd name="connsiteX5" fmla="*/ 2471163 w 2704071"/>
                <a:gd name="connsiteY5" fmla="*/ 465816 h 2492554"/>
                <a:gd name="connsiteX6" fmla="*/ 2471163 w 2704071"/>
                <a:gd name="connsiteY6" fmla="*/ 463650 h 2492554"/>
                <a:gd name="connsiteX7" fmla="*/ 2288630 w 2704071"/>
                <a:gd name="connsiteY7" fmla="*/ 472868 h 2492554"/>
                <a:gd name="connsiteX8" fmla="*/ 466035 w 2704071"/>
                <a:gd name="connsiteY8" fmla="*/ 2492553 h 2492554"/>
                <a:gd name="connsiteX9" fmla="*/ 465815 w 2704071"/>
                <a:gd name="connsiteY9" fmla="*/ 2492553 h 2492554"/>
                <a:gd name="connsiteX10" fmla="*/ 232908 w 2704071"/>
                <a:gd name="connsiteY10" fmla="*/ 2259646 h 2492554"/>
                <a:gd name="connsiteX11" fmla="*/ 0 w 2704071"/>
                <a:gd name="connsiteY11" fmla="*/ 2492554 h 2492554"/>
                <a:gd name="connsiteX12" fmla="*/ 2503 w 2704071"/>
                <a:gd name="connsiteY12" fmla="*/ 2490052 h 2492554"/>
                <a:gd name="connsiteX13" fmla="*/ 2384 w 2704071"/>
                <a:gd name="connsiteY13" fmla="*/ 2492553 h 2492554"/>
                <a:gd name="connsiteX14" fmla="*/ 465815 w 2704071"/>
                <a:gd name="connsiteY14" fmla="*/ 2492553 h 2492554"/>
                <a:gd name="connsiteX15" fmla="*/ 465816 w 2704071"/>
                <a:gd name="connsiteY15" fmla="*/ 2492554 h 2492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4071" h="2492554">
                  <a:moveTo>
                    <a:pt x="2503" y="2490052"/>
                  </a:moveTo>
                  <a:lnTo>
                    <a:pt x="13712" y="2253308"/>
                  </a:lnTo>
                  <a:cubicBezTo>
                    <a:pt x="126128" y="1072233"/>
                    <a:pt x="1062297" y="131336"/>
                    <a:pt x="2241225" y="11610"/>
                  </a:cubicBezTo>
                  <a:lnTo>
                    <a:pt x="2471163" y="0"/>
                  </a:lnTo>
                  <a:lnTo>
                    <a:pt x="2704071" y="232908"/>
                  </a:lnTo>
                  <a:lnTo>
                    <a:pt x="2471163" y="465816"/>
                  </a:lnTo>
                  <a:lnTo>
                    <a:pt x="2471163" y="463650"/>
                  </a:lnTo>
                  <a:lnTo>
                    <a:pt x="2288630" y="472868"/>
                  </a:lnTo>
                  <a:cubicBezTo>
                    <a:pt x="1264906" y="576832"/>
                    <a:pt x="466035" y="1441400"/>
                    <a:pt x="466035" y="2492553"/>
                  </a:cubicBezTo>
                  <a:lnTo>
                    <a:pt x="465815" y="2492553"/>
                  </a:lnTo>
                  <a:lnTo>
                    <a:pt x="232908" y="2259646"/>
                  </a:lnTo>
                  <a:close/>
                  <a:moveTo>
                    <a:pt x="0" y="2492554"/>
                  </a:moveTo>
                  <a:lnTo>
                    <a:pt x="2503" y="2490052"/>
                  </a:lnTo>
                  <a:lnTo>
                    <a:pt x="2384" y="2492553"/>
                  </a:lnTo>
                  <a:lnTo>
                    <a:pt x="465815" y="2492553"/>
                  </a:lnTo>
                  <a:lnTo>
                    <a:pt x="465816" y="2492554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TextBox 24"/>
            <p:cNvSpPr txBox="1"/>
            <p:nvPr userDrawn="1"/>
          </p:nvSpPr>
          <p:spPr>
            <a:xfrm>
              <a:off x="7245393" y="3428824"/>
              <a:ext cx="6912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3600" i="1" dirty="0">
                  <a:solidFill>
                    <a:schemeClr val="bg1"/>
                  </a:solidFill>
                </a:rPr>
                <a:t>04</a:t>
              </a:r>
              <a:endParaRPr kumimoji="1" lang="ja-JP" altLang="en-US" sz="3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2052224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12052224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12052224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2052224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897639" y="3078831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97639" y="3601351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97639" y="6535230"/>
            <a:ext cx="5345946" cy="537027"/>
          </a:xfrm>
        </p:spPr>
        <p:txBody>
          <a:bodyPr numCol="1" spcCol="360000" anchor="b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97639" y="7057750"/>
            <a:ext cx="5345946" cy="1676889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38" name="Straight Connector 69"/>
          <p:cNvCxnSpPr>
            <a:stCxn id="22" idx="0"/>
            <a:endCxn id="30" idx="1"/>
          </p:cNvCxnSpPr>
          <p:nvPr userDrawn="1"/>
        </p:nvCxnSpPr>
        <p:spPr>
          <a:xfrm rot="5400000" flipH="1" flipV="1">
            <a:off x="11175827" y="3043573"/>
            <a:ext cx="572624" cy="11801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69"/>
          <p:cNvCxnSpPr>
            <a:stCxn id="23" idx="3"/>
            <a:endCxn id="32" idx="1"/>
          </p:cNvCxnSpPr>
          <p:nvPr userDrawn="1"/>
        </p:nvCxnSpPr>
        <p:spPr>
          <a:xfrm flipV="1">
            <a:off x="11201724" y="6803744"/>
            <a:ext cx="850500" cy="54146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69"/>
          <p:cNvCxnSpPr>
            <a:stCxn id="34" idx="3"/>
            <a:endCxn id="25" idx="0"/>
          </p:cNvCxnSpPr>
          <p:nvPr userDrawn="1"/>
        </p:nvCxnSpPr>
        <p:spPr>
          <a:xfrm>
            <a:off x="6243585" y="3347345"/>
            <a:ext cx="1250431" cy="580243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69"/>
          <p:cNvCxnSpPr>
            <a:stCxn id="36" idx="3"/>
            <a:endCxn id="24" idx="1"/>
          </p:cNvCxnSpPr>
          <p:nvPr userDrawn="1"/>
        </p:nvCxnSpPr>
        <p:spPr>
          <a:xfrm>
            <a:off x="6243585" y="6803744"/>
            <a:ext cx="904824" cy="5414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タイトル 1"/>
          <p:cNvSpPr>
            <a:spLocks noGrp="1"/>
          </p:cNvSpPr>
          <p:nvPr>
            <p:ph type="title" hasCustomPrompt="1"/>
          </p:nvPr>
        </p:nvSpPr>
        <p:spPr>
          <a:xfrm>
            <a:off x="775021" y="531190"/>
            <a:ext cx="16737958" cy="1612865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5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7339358" y="5357594"/>
            <a:ext cx="3609285" cy="586351"/>
          </a:xfrm>
        </p:spPr>
        <p:txBody>
          <a:bodyPr numCol="1" spcCol="36000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070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75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475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975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475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975"/>
                            </p:stCondLst>
                            <p:childTnLst>
                              <p:par>
                                <p:cTn id="3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475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975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475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975"/>
                            </p:stCondLst>
                            <p:childTnLst>
                              <p:par>
                                <p:cTn id="5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475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975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475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975"/>
                            </p:stCondLst>
                            <p:childTnLst>
                              <p:par>
                                <p:cTn id="6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475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975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7" name="グループ化 4"/>
          <p:cNvGrpSpPr/>
          <p:nvPr userDrawn="1"/>
        </p:nvGrpSpPr>
        <p:grpSpPr>
          <a:xfrm>
            <a:off x="725872" y="2982872"/>
            <a:ext cx="17560541" cy="2475756"/>
            <a:chOff x="725872" y="2982872"/>
            <a:chExt cx="17560541" cy="2475756"/>
          </a:xfrm>
        </p:grpSpPr>
        <p:sp>
          <p:nvSpPr>
            <p:cNvPr id="48" name="正方形/長方形 24"/>
            <p:cNvSpPr/>
            <p:nvPr userDrawn="1"/>
          </p:nvSpPr>
          <p:spPr>
            <a:xfrm>
              <a:off x="10548745" y="2982873"/>
              <a:ext cx="7737668" cy="1332289"/>
            </a:xfrm>
            <a:prstGeom prst="rect">
              <a:avLst/>
            </a:pr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49" name="正方形/長方形 4"/>
            <p:cNvSpPr/>
            <p:nvPr userDrawn="1"/>
          </p:nvSpPr>
          <p:spPr>
            <a:xfrm>
              <a:off x="8217884" y="2982872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0" name="正方形/長方形 24"/>
            <p:cNvSpPr/>
            <p:nvPr userDrawn="1"/>
          </p:nvSpPr>
          <p:spPr>
            <a:xfrm>
              <a:off x="725872" y="5269804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1" name="グループ化 5"/>
          <p:cNvGrpSpPr/>
          <p:nvPr userDrawn="1"/>
        </p:nvGrpSpPr>
        <p:grpSpPr>
          <a:xfrm>
            <a:off x="487876" y="4364335"/>
            <a:ext cx="17798537" cy="1332290"/>
            <a:chOff x="487876" y="4364335"/>
            <a:chExt cx="17798537" cy="1332290"/>
          </a:xfrm>
        </p:grpSpPr>
        <p:sp>
          <p:nvSpPr>
            <p:cNvPr id="52" name="正方形/長方形 23"/>
            <p:cNvSpPr/>
            <p:nvPr userDrawn="1"/>
          </p:nvSpPr>
          <p:spPr>
            <a:xfrm>
              <a:off x="10548745" y="4364335"/>
              <a:ext cx="7737668" cy="1332289"/>
            </a:xfrm>
            <a:prstGeom prst="rect">
              <a:avLst/>
            </a:pr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3" name="正方形/長方形 25"/>
            <p:cNvSpPr/>
            <p:nvPr userDrawn="1"/>
          </p:nvSpPr>
          <p:spPr>
            <a:xfrm>
              <a:off x="487876" y="5507800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4" name="直角三角形 31"/>
            <p:cNvSpPr/>
            <p:nvPr userDrawn="1"/>
          </p:nvSpPr>
          <p:spPr>
            <a:xfrm rot="16200000">
              <a:off x="8717170" y="3865052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5" name="グループ化 36"/>
          <p:cNvGrpSpPr/>
          <p:nvPr userDrawn="1"/>
        </p:nvGrpSpPr>
        <p:grpSpPr>
          <a:xfrm>
            <a:off x="725872" y="5984782"/>
            <a:ext cx="17560541" cy="2475756"/>
            <a:chOff x="725872" y="5984782"/>
            <a:chExt cx="17560541" cy="2475756"/>
          </a:xfrm>
          <a:solidFill>
            <a:schemeClr val="accent4"/>
          </a:solidFill>
        </p:grpSpPr>
        <p:sp>
          <p:nvSpPr>
            <p:cNvPr id="56" name="正方形/長方形 30"/>
            <p:cNvSpPr/>
            <p:nvPr userDrawn="1"/>
          </p:nvSpPr>
          <p:spPr>
            <a:xfrm flipV="1">
              <a:off x="10548745" y="7128248"/>
              <a:ext cx="7737668" cy="1332289"/>
            </a:xfrm>
            <a:prstGeom prst="rect">
              <a:avLst/>
            </a:pr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7" name="正方形/長方形 4"/>
            <p:cNvSpPr/>
            <p:nvPr userDrawn="1"/>
          </p:nvSpPr>
          <p:spPr>
            <a:xfrm flipV="1">
              <a:off x="8217884" y="5984784"/>
              <a:ext cx="2330858" cy="2475754"/>
            </a:xfrm>
            <a:custGeom>
              <a:avLst/>
              <a:gdLst/>
              <a:ahLst/>
              <a:cxnLst/>
              <a:rect l="l" t="t" r="r" b="b"/>
              <a:pathLst>
                <a:path w="2330858" h="2475754">
                  <a:moveTo>
                    <a:pt x="0" y="0"/>
                  </a:moveTo>
                  <a:lnTo>
                    <a:pt x="2330857" y="0"/>
                  </a:lnTo>
                  <a:lnTo>
                    <a:pt x="2330857" y="1332289"/>
                  </a:lnTo>
                  <a:lnTo>
                    <a:pt x="2330858" y="1332289"/>
                  </a:lnTo>
                  <a:lnTo>
                    <a:pt x="2330858" y="1332290"/>
                  </a:lnTo>
                  <a:lnTo>
                    <a:pt x="2" y="2475754"/>
                  </a:lnTo>
                  <a:lnTo>
                    <a:pt x="1" y="2475754"/>
                  </a:lnTo>
                  <a:lnTo>
                    <a:pt x="1" y="2286931"/>
                  </a:lnTo>
                  <a:lnTo>
                    <a:pt x="0" y="2286931"/>
                  </a:lnTo>
                  <a:lnTo>
                    <a:pt x="0" y="2286929"/>
                  </a:lnTo>
                  <a:lnTo>
                    <a:pt x="2330855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58" name="正方形/長方形 24"/>
            <p:cNvSpPr/>
            <p:nvPr userDrawn="1"/>
          </p:nvSpPr>
          <p:spPr>
            <a:xfrm flipV="1">
              <a:off x="725872" y="5984782"/>
              <a:ext cx="7492017" cy="188824"/>
            </a:xfrm>
            <a:custGeom>
              <a:avLst/>
              <a:gdLst/>
              <a:ahLst/>
              <a:cxnLst/>
              <a:rect l="l" t="t" r="r" b="b"/>
              <a:pathLst>
                <a:path w="7492017" h="188824">
                  <a:moveTo>
                    <a:pt x="188824" y="0"/>
                  </a:moveTo>
                  <a:lnTo>
                    <a:pt x="7492017" y="0"/>
                  </a:lnTo>
                  <a:lnTo>
                    <a:pt x="7492017" y="188824"/>
                  </a:lnTo>
                  <a:lnTo>
                    <a:pt x="0" y="188824"/>
                  </a:lnTo>
                  <a:close/>
                </a:path>
              </a:pathLst>
            </a:custGeom>
            <a:grpFill/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grpSp>
        <p:nvGrpSpPr>
          <p:cNvPr id="59" name="グループ化 35"/>
          <p:cNvGrpSpPr/>
          <p:nvPr userDrawn="1"/>
        </p:nvGrpSpPr>
        <p:grpSpPr>
          <a:xfrm>
            <a:off x="487876" y="5746786"/>
            <a:ext cx="17798537" cy="1332289"/>
            <a:chOff x="487876" y="5746786"/>
            <a:chExt cx="17798537" cy="1332289"/>
          </a:xfrm>
        </p:grpSpPr>
        <p:sp>
          <p:nvSpPr>
            <p:cNvPr id="60" name="正方形/長方形 29"/>
            <p:cNvSpPr/>
            <p:nvPr userDrawn="1"/>
          </p:nvSpPr>
          <p:spPr>
            <a:xfrm flipV="1">
              <a:off x="10548745" y="5746786"/>
              <a:ext cx="7737668" cy="1332289"/>
            </a:xfrm>
            <a:prstGeom prst="rect">
              <a:avLst/>
            </a:pr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1" name="正方形/長方形 25"/>
            <p:cNvSpPr/>
            <p:nvPr userDrawn="1"/>
          </p:nvSpPr>
          <p:spPr>
            <a:xfrm flipV="1">
              <a:off x="487876" y="5746786"/>
              <a:ext cx="7730013" cy="188824"/>
            </a:xfrm>
            <a:custGeom>
              <a:avLst/>
              <a:gdLst/>
              <a:ahLst/>
              <a:cxnLst/>
              <a:rect l="l" t="t" r="r" b="b"/>
              <a:pathLst>
                <a:path w="7730013" h="188824">
                  <a:moveTo>
                    <a:pt x="188824" y="0"/>
                  </a:moveTo>
                  <a:lnTo>
                    <a:pt x="7730013" y="0"/>
                  </a:lnTo>
                  <a:lnTo>
                    <a:pt x="7730013" y="188824"/>
                  </a:lnTo>
                  <a:lnTo>
                    <a:pt x="0" y="1888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  <p:sp>
          <p:nvSpPr>
            <p:cNvPr id="62" name="直角三角形 31"/>
            <p:cNvSpPr/>
            <p:nvPr userDrawn="1"/>
          </p:nvSpPr>
          <p:spPr>
            <a:xfrm rot="5400000" flipV="1">
              <a:off x="8717170" y="5247501"/>
              <a:ext cx="1332288" cy="2330857"/>
            </a:xfrm>
            <a:custGeom>
              <a:avLst/>
              <a:gdLst/>
              <a:ahLst/>
              <a:cxnLst/>
              <a:rect l="l" t="t" r="r" b="b"/>
              <a:pathLst>
                <a:path w="1332288" h="2330857">
                  <a:moveTo>
                    <a:pt x="1332288" y="2330856"/>
                  </a:moveTo>
                  <a:lnTo>
                    <a:pt x="188824" y="2330856"/>
                  </a:lnTo>
                  <a:lnTo>
                    <a:pt x="188824" y="2330857"/>
                  </a:lnTo>
                  <a:lnTo>
                    <a:pt x="0" y="2330857"/>
                  </a:lnTo>
                  <a:lnTo>
                    <a:pt x="0" y="3"/>
                  </a:lnTo>
                  <a:lnTo>
                    <a:pt x="188824" y="3"/>
                  </a:lnTo>
                  <a:lnTo>
                    <a:pt x="188824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>
                <a:solidFill>
                  <a:schemeClr val="accent6"/>
                </a:solidFill>
              </a:endParaRPr>
            </a:p>
          </p:txBody>
        </p:sp>
      </p:grpSp>
      <p:sp>
        <p:nvSpPr>
          <p:cNvPr id="63" name="タイトル 1"/>
          <p:cNvSpPr>
            <a:spLocks noGrp="1"/>
          </p:cNvSpPr>
          <p:nvPr>
            <p:ph type="title" hasCustomPrompt="1"/>
          </p:nvPr>
        </p:nvSpPr>
        <p:spPr>
          <a:xfrm>
            <a:off x="900545" y="531190"/>
            <a:ext cx="7317336" cy="454812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4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00545" y="6289803"/>
            <a:ext cx="7317336" cy="2696893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5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784668" y="319715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6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784668" y="4603322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7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0784668" y="5992229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6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784667" y="7367235"/>
            <a:ext cx="7027343" cy="851314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604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" presetClass="entr" presetSubtype="1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225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419100" y="-1809750"/>
            <a:ext cx="8550739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A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91440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07570" y="2017486"/>
            <a:ext cx="10077098" cy="4218144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8858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6139543"/>
          </a:xfrm>
        </p:spPr>
        <p:txBody>
          <a:bodyPr anchor="b">
            <a:normAutofit/>
          </a:bodyPr>
          <a:lstStyle>
            <a:lvl1pPr algn="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798286" y="7068457"/>
            <a:ext cx="8069942" cy="2104571"/>
          </a:xfrm>
        </p:spPr>
        <p:txBody>
          <a:bodyPr numCol="1" spcCol="360000" anchor="t">
            <a:normAutofit/>
          </a:bodyPr>
          <a:lstStyle>
            <a:lvl1pPr marL="0" indent="0" algn="r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26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10662640" y="-1809750"/>
            <a:ext cx="7992894" cy="1548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B</a:t>
            </a:r>
            <a:endParaRPr kumimoji="1" lang="ja-JP" altLang="en-US" sz="10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09600" y="565761"/>
            <a:ext cx="8534400" cy="536506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" y="6057574"/>
            <a:ext cx="8534400" cy="3100940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6995877" y="2017486"/>
            <a:ext cx="10077098" cy="4218144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667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475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 animBg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  <p:extLst mod="1"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51543" y="1499621"/>
            <a:ext cx="7358743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8080872" y="1645273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634389" y="1275513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672" y="1236830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8080872" y="3225194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11634389" y="2855434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11433672" y="2816751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8080872" y="4805115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11634389" y="4435355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11433672" y="4396672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080872" y="6385036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32" hasCustomPrompt="1"/>
          </p:nvPr>
        </p:nvSpPr>
        <p:spPr>
          <a:xfrm>
            <a:off x="11634389" y="6015276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 userDrawn="1"/>
        </p:nvCxnSpPr>
        <p:spPr>
          <a:xfrm>
            <a:off x="11433672" y="5976593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33" hasCustomPrompt="1"/>
          </p:nvPr>
        </p:nvSpPr>
        <p:spPr>
          <a:xfrm>
            <a:off x="8080872" y="7964958"/>
            <a:ext cx="3152084" cy="586351"/>
          </a:xfrm>
        </p:spPr>
        <p:txBody>
          <a:bodyPr numCol="1" spcCol="360000"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Word</a:t>
            </a:r>
            <a:endParaRPr kumimoji="1" lang="ja-JP" altLang="en-US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34" hasCustomPrompt="1"/>
          </p:nvPr>
        </p:nvSpPr>
        <p:spPr>
          <a:xfrm>
            <a:off x="11634389" y="7595198"/>
            <a:ext cx="5797268" cy="1325871"/>
          </a:xfrm>
        </p:spPr>
        <p:txBody>
          <a:bodyPr numCol="1" spcCol="360000" anchor="ctr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cxnSp>
        <p:nvCxnSpPr>
          <p:cNvPr id="26" name="Straight Connector 25"/>
          <p:cNvCxnSpPr/>
          <p:nvPr userDrawn="1"/>
        </p:nvCxnSpPr>
        <p:spPr>
          <a:xfrm>
            <a:off x="11433672" y="7556515"/>
            <a:ext cx="0" cy="1403236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1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s and 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32014" y="-474435"/>
            <a:ext cx="96920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PROS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886699" y="5472637"/>
            <a:ext cx="10129696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3000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CONS</a:t>
            </a:r>
            <a:endParaRPr kumimoji="1" lang="ja-JP" altLang="en-US" sz="30000" i="1" dirty="0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0" y="1479020"/>
            <a:ext cx="18288000" cy="6749143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126046" y="1806763"/>
            <a:ext cx="7321268" cy="2651465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490743" y="5219927"/>
            <a:ext cx="7321268" cy="2651465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38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660069" y="2537509"/>
            <a:ext cx="7072087" cy="5210394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977745" y="2537509"/>
            <a:ext cx="8612593" cy="265794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30" hasCustomPrompt="1"/>
          </p:nvPr>
        </p:nvSpPr>
        <p:spPr>
          <a:xfrm>
            <a:off x="8977744" y="4946074"/>
            <a:ext cx="8612593" cy="1219199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31" hasCustomPrompt="1"/>
          </p:nvPr>
        </p:nvSpPr>
        <p:spPr>
          <a:xfrm>
            <a:off x="8977744" y="6414656"/>
            <a:ext cx="8612593" cy="1333248"/>
          </a:xfrm>
        </p:spPr>
        <p:txBody>
          <a:bodyPr numCol="1" spcCol="360000" anchor="b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0"/>
              </a:spcBef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n"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1114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3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03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4115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1168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9118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ctr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463307"/>
            <a:ext cx="15679611" cy="769258"/>
          </a:xfrm>
        </p:spPr>
        <p:txBody>
          <a:bodyPr numCol="1" spcCol="360000" anchor="t">
            <a:normAutofit/>
          </a:bodyPr>
          <a:lstStyle>
            <a:lvl1pPr algn="ctr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5114925" y="7675418"/>
            <a:ext cx="8058150" cy="1993074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Clr>
                <a:schemeClr val="accent1"/>
              </a:buClr>
              <a:buFontTx/>
              <a:buNone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708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2309" y="3817256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2309" y="8554850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05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98286" y="928914"/>
            <a:ext cx="8069943" cy="8244115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274629" y="928914"/>
            <a:ext cx="8273142" cy="8244115"/>
          </a:xfrm>
        </p:spPr>
        <p:txBody>
          <a:bodyPr numCol="1" spcCol="360000" anchor="ctr">
            <a:normAutofit/>
          </a:bodyPr>
          <a:lstStyle>
            <a:lvl1pPr marL="285750" indent="-28575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014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04195" y="725713"/>
            <a:ext cx="15679611" cy="48332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9600" baseline="0">
                <a:solidFill>
                  <a:schemeClr val="bg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304195" y="5558971"/>
            <a:ext cx="15679611" cy="769258"/>
          </a:xfrm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28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1304195" y="7675418"/>
            <a:ext cx="8058150" cy="1993074"/>
          </a:xfrm>
        </p:spPr>
        <p:txBody>
          <a:bodyPr anchor="b">
            <a:normAutofit/>
          </a:bodyPr>
          <a:lstStyle>
            <a:lvl1pPr marL="342900" indent="-342900" algn="l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69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1400961" y="8385617"/>
            <a:ext cx="9346755" cy="1083126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7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160455" y="7920112"/>
            <a:ext cx="11127545" cy="2014136"/>
          </a:xfrm>
          <a:solidFill>
            <a:schemeClr val="tx1"/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7559930" y="8385617"/>
            <a:ext cx="9346755" cy="1083126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Section Name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7576452" y="490877"/>
            <a:ext cx="10218618" cy="9303659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91457" y="833994"/>
            <a:ext cx="10308772" cy="3099378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96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591457" y="3916250"/>
            <a:ext cx="6767286" cy="1933008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591457" y="6020820"/>
            <a:ext cx="6767286" cy="3494314"/>
          </a:xfrm>
        </p:spPr>
        <p:txBody>
          <a:bodyPr numCol="1" spcCol="360000" anchor="t">
            <a:normAutofit/>
          </a:bodyPr>
          <a:lstStyle>
            <a:lvl1pPr marL="285750" indent="-28575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583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975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>
        <p:tmplLst>
          <p:tmpl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 and ye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bg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763705" y="990316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9383137" y="615268"/>
            <a:ext cx="8198047" cy="371565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8000" baseline="0">
                <a:solidFill>
                  <a:schemeClr val="tx1"/>
                </a:solidFill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2604325" y="1344326"/>
            <a:ext cx="2333866" cy="5178199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4444945" y="615268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6285565" y="1747070"/>
            <a:ext cx="2333866" cy="5167087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00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383138" y="4367721"/>
            <a:ext cx="8198047" cy="1549969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120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629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6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7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475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build="p">
        <p:tmplLst>
          <p:tmpl lvl="1">
            <p:tnLst>
              <p:par>
                <p:cTn presetID="2" presetClass="entr" presetSubtype="6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5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9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0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1" build="p">
        <p:tmplLst>
          <p:tmpl lvl="1">
            <p:tnLst>
              <p:par>
                <p:cTn presetID="49" presetClass="entr" presetSubtype="0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75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36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7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1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00" y="-1"/>
            <a:ext cx="9144000" cy="10285413"/>
          </a:xfrm>
          <a:solidFill>
            <a:schemeClr val="tx1">
              <a:alpha val="50000"/>
            </a:schemeClr>
          </a:solidFill>
        </p:spPr>
        <p:txBody>
          <a:bodyPr numCol="1" spcCol="360000" anchor="t">
            <a:normAutofit/>
          </a:bodyPr>
          <a:lstStyle>
            <a:lvl1pPr algn="l">
              <a:spcBef>
                <a:spcPts val="1200"/>
              </a:spcBef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タイトル 1"/>
          <p:cNvSpPr>
            <a:spLocks noGrp="1"/>
          </p:cNvSpPr>
          <p:nvPr>
            <p:ph type="title" hasCustomPrompt="1"/>
          </p:nvPr>
        </p:nvSpPr>
        <p:spPr>
          <a:xfrm>
            <a:off x="9677400" y="833993"/>
            <a:ext cx="8058150" cy="5000749"/>
          </a:xfrm>
        </p:spPr>
        <p:txBody>
          <a:bodyPr anchor="ctr">
            <a:normAutofit/>
          </a:bodyPr>
          <a:lstStyle>
            <a:lvl1pPr algn="l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  <p:sp>
        <p:nvSpPr>
          <p:cNvPr id="16" name="テキスト プレースホルダー 12"/>
          <p:cNvSpPr>
            <a:spLocks noGrp="1"/>
          </p:cNvSpPr>
          <p:nvPr>
            <p:ph type="body" sz="quarter" idx="27" hasCustomPrompt="1"/>
          </p:nvPr>
        </p:nvSpPr>
        <p:spPr>
          <a:xfrm>
            <a:off x="9677400" y="5900795"/>
            <a:ext cx="8058150" cy="3504461"/>
          </a:xfrm>
        </p:spPr>
        <p:txBody>
          <a:bodyPr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22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75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>
        <p:tmplLst>
          <p:tmpl>
            <p:tnLst>
              <p:par>
                <p:cTn presetID="22" presetClass="entr" presetSubtype="1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and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8288000" cy="10285413"/>
          </a:xfrm>
          <a:solidFill>
            <a:schemeClr val="tx2">
              <a:lumMod val="50000"/>
            </a:schemeClr>
          </a:solidFill>
        </p:spPr>
        <p:txBody>
          <a:bodyPr/>
          <a:lstStyle>
            <a:lvl1pPr>
              <a:defRPr i="1" baseline="0"/>
            </a:lvl1pPr>
          </a:lstStyle>
          <a:p>
            <a:r>
              <a:rPr kumimoji="1" lang="en-US" altLang="ja-JP" dirty="0"/>
              <a:t>Insert an image</a:t>
            </a: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 hasCustomPrompt="1"/>
          </p:nvPr>
        </p:nvSpPr>
        <p:spPr>
          <a:xfrm>
            <a:off x="1776845" y="7135091"/>
            <a:ext cx="14734309" cy="289560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Slide Title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634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1079789" y="2642332"/>
            <a:ext cx="16128423" cy="5000749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8000" baseline="0">
                <a:latin typeface="Roboto Bold" pitchFamily="2" charset="0"/>
              </a:defRPr>
            </a:lvl1pPr>
          </a:lstStyle>
          <a:p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4478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2675278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3197798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5225146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5747666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52859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 userDrawn="1"/>
        </p:nvCxnSpPr>
        <p:spPr>
          <a:xfrm>
            <a:off x="5196113" y="0"/>
            <a:ext cx="0" cy="1028541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537026" y="3720437"/>
            <a:ext cx="9347198" cy="2844539"/>
          </a:xfrm>
          <a:solidFill>
            <a:schemeClr val="tx1"/>
          </a:solidFill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30971" y="1543163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30971" y="2065683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30971" y="4093031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10130971" y="4615551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30971" y="6669057"/>
            <a:ext cx="7261324" cy="537027"/>
          </a:xfrm>
        </p:spPr>
        <p:txBody>
          <a:bodyPr numCol="1" spcCol="36000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12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30971" y="7191577"/>
            <a:ext cx="7261323" cy="1664491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707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75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725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475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975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75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725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10175068" y="962594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72457" y="1499621"/>
            <a:ext cx="6937829" cy="7286170"/>
          </a:xfrm>
        </p:spPr>
        <p:txBody>
          <a:bodyPr anchor="ctr">
            <a:normAutofit/>
          </a:bodyPr>
          <a:lstStyle>
            <a:lvl1pPr algn="ctr">
              <a:lnSpc>
                <a:spcPct val="80000"/>
              </a:lnSpc>
              <a:defRPr sz="9600" baseline="0">
                <a:latin typeface="+mj-lt"/>
              </a:defRPr>
            </a:lvl1pPr>
          </a:lstStyle>
          <a:p>
            <a:r>
              <a:rPr kumimoji="1" lang="en-US" altLang="ja-JP" dirty="0"/>
              <a:t>Slide Title </a:t>
            </a:r>
            <a:br>
              <a:rPr kumimoji="1" lang="en-US" altLang="ja-JP" dirty="0"/>
            </a:br>
            <a:r>
              <a:rPr kumimoji="1" lang="en-US" altLang="ja-JP" dirty="0"/>
              <a:t>Goes Here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8774441" y="831966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10175068" y="1456082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10175068" y="2415361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29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8774441" y="2284733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0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10175068" y="2908849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10175068" y="3868128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8774441" y="3737500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10175068" y="4361616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10175068" y="5320895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5" name="テキスト プレースホルダー 5"/>
          <p:cNvSpPr>
            <a:spLocks noGrp="1"/>
          </p:cNvSpPr>
          <p:nvPr>
            <p:ph type="body" sz="quarter" idx="22" hasCustomPrompt="1"/>
          </p:nvPr>
        </p:nvSpPr>
        <p:spPr>
          <a:xfrm>
            <a:off x="8774441" y="5190267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6" name="テキスト プレースホルダー 5"/>
          <p:cNvSpPr>
            <a:spLocks noGrp="1"/>
          </p:cNvSpPr>
          <p:nvPr>
            <p:ph type="body" sz="quarter" idx="23" hasCustomPrompt="1"/>
          </p:nvPr>
        </p:nvSpPr>
        <p:spPr>
          <a:xfrm>
            <a:off x="10175068" y="5814383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37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10175068" y="6773662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38" name="テキスト プレースホルダー 5"/>
          <p:cNvSpPr>
            <a:spLocks noGrp="1"/>
          </p:cNvSpPr>
          <p:nvPr>
            <p:ph type="body" sz="quarter" idx="25" hasCustomPrompt="1"/>
          </p:nvPr>
        </p:nvSpPr>
        <p:spPr>
          <a:xfrm>
            <a:off x="8774441" y="6643034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39" name="テキスト プレースホルダー 5"/>
          <p:cNvSpPr>
            <a:spLocks noGrp="1"/>
          </p:cNvSpPr>
          <p:nvPr>
            <p:ph type="body" sz="quarter" idx="26" hasCustomPrompt="1"/>
          </p:nvPr>
        </p:nvSpPr>
        <p:spPr>
          <a:xfrm>
            <a:off x="10175068" y="7267150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  <p:sp>
        <p:nvSpPr>
          <p:cNvPr id="40" name="テキスト プレースホルダー 5"/>
          <p:cNvSpPr>
            <a:spLocks noGrp="1"/>
          </p:cNvSpPr>
          <p:nvPr>
            <p:ph type="body" sz="quarter" idx="27" hasCustomPrompt="1"/>
          </p:nvPr>
        </p:nvSpPr>
        <p:spPr>
          <a:xfrm>
            <a:off x="10175068" y="8226430"/>
            <a:ext cx="5631544" cy="537027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3200" baseline="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Heading Goes Here</a:t>
            </a:r>
            <a:endParaRPr kumimoji="1" lang="ja-JP" altLang="en-US" dirty="0"/>
          </a:p>
        </p:txBody>
      </p:sp>
      <p:sp>
        <p:nvSpPr>
          <p:cNvPr id="41" name="テキスト プレースホルダー 5"/>
          <p:cNvSpPr>
            <a:spLocks noGrp="1"/>
          </p:cNvSpPr>
          <p:nvPr>
            <p:ph type="body" sz="quarter" idx="28" hasCustomPrompt="1"/>
          </p:nvPr>
        </p:nvSpPr>
        <p:spPr>
          <a:xfrm>
            <a:off x="8774441" y="8095802"/>
            <a:ext cx="1255486" cy="1161141"/>
          </a:xfrm>
        </p:spPr>
        <p:txBody>
          <a:bodyPr numCol="1" spcCol="360000"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7200" i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 dirty="0"/>
              <a:t>00</a:t>
            </a:r>
            <a:endParaRPr kumimoji="1" lang="ja-JP" altLang="en-US" dirty="0"/>
          </a:p>
        </p:txBody>
      </p:sp>
      <p:sp>
        <p:nvSpPr>
          <p:cNvPr id="42" name="テキスト プレースホルダー 5"/>
          <p:cNvSpPr>
            <a:spLocks noGrp="1"/>
          </p:cNvSpPr>
          <p:nvPr>
            <p:ph type="body" sz="quarter" idx="29" hasCustomPrompt="1"/>
          </p:nvPr>
        </p:nvSpPr>
        <p:spPr>
          <a:xfrm>
            <a:off x="10175068" y="8719918"/>
            <a:ext cx="5631544" cy="391883"/>
          </a:xfrm>
        </p:spPr>
        <p:txBody>
          <a:bodyPr numCol="1" spcCol="36000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Tx/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kumimoji="1" lang="en-US" altLang="ja-JP" dirty="0"/>
              <a:t>Text Goes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095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975"/>
                            </p:stCondLst>
                            <p:childTnLst>
                              <p:par>
                                <p:cTn id="10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25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675"/>
                            </p:stCondLst>
                            <p:childTnLst>
                              <p:par>
                                <p:cTn id="36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75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75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25"/>
                            </p:stCondLst>
                            <p:childTnLst>
                              <p:par>
                                <p:cTn id="4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75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75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375"/>
                            </p:stCondLst>
                            <p:childTnLst>
                              <p:par>
                                <p:cTn id="62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75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5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225"/>
                            </p:stCondLst>
                            <p:childTnLst>
                              <p:par>
                                <p:cTn id="7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2" decel="10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75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  <p:bldP spid="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75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extLst mod="1"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17079238" y="9557359"/>
            <a:ext cx="726510" cy="7280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799"/>
            <a:ext cx="17259909" cy="21662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2674712"/>
            <a:ext cx="17336022" cy="65893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84668" y="9634015"/>
            <a:ext cx="61722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72975" y="9634015"/>
            <a:ext cx="739036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03EB59E2-90B9-4CD3-AC74-D672227E13C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08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06" r:id="rId3"/>
    <p:sldLayoutId id="2147483713" r:id="rId4"/>
    <p:sldLayoutId id="2147483721" r:id="rId5"/>
    <p:sldLayoutId id="2147483730" r:id="rId6"/>
    <p:sldLayoutId id="2147483744" r:id="rId7"/>
    <p:sldLayoutId id="2147483719" r:id="rId8"/>
    <p:sldLayoutId id="2147483712" r:id="rId9"/>
    <p:sldLayoutId id="2147483765" r:id="rId10"/>
    <p:sldLayoutId id="2147483773" r:id="rId11"/>
    <p:sldLayoutId id="2147483705" r:id="rId12"/>
    <p:sldLayoutId id="2147483766" r:id="rId13"/>
    <p:sldLayoutId id="2147483714" r:id="rId14"/>
    <p:sldLayoutId id="2147483725" r:id="rId15"/>
    <p:sldLayoutId id="2147483745" r:id="rId16"/>
    <p:sldLayoutId id="2147483717" r:id="rId17"/>
    <p:sldLayoutId id="2147483718" r:id="rId18"/>
    <p:sldLayoutId id="2147483726" r:id="rId19"/>
    <p:sldLayoutId id="2147483720" r:id="rId20"/>
    <p:sldLayoutId id="2147483722" r:id="rId21"/>
    <p:sldLayoutId id="2147483768" r:id="rId22"/>
    <p:sldLayoutId id="2147483723" r:id="rId23"/>
    <p:sldLayoutId id="2147483724" r:id="rId24"/>
    <p:sldLayoutId id="2147483732" r:id="rId25"/>
    <p:sldLayoutId id="2147483738" r:id="rId26"/>
    <p:sldLayoutId id="2147483727" r:id="rId27"/>
    <p:sldLayoutId id="2147483728" r:id="rId28"/>
    <p:sldLayoutId id="2147483729" r:id="rId29"/>
    <p:sldLayoutId id="2147483731" r:id="rId30"/>
    <p:sldLayoutId id="2147483734" r:id="rId31"/>
    <p:sldLayoutId id="2147483735" r:id="rId32"/>
    <p:sldLayoutId id="2147483737" r:id="rId33"/>
    <p:sldLayoutId id="2147483741" r:id="rId34"/>
    <p:sldLayoutId id="2147483742" r:id="rId35"/>
    <p:sldLayoutId id="2147483746" r:id="rId36"/>
    <p:sldLayoutId id="2147483747" r:id="rId37"/>
    <p:sldLayoutId id="2147483749" r:id="rId38"/>
    <p:sldLayoutId id="2147483750" r:id="rId39"/>
    <p:sldLayoutId id="2147483751" r:id="rId40"/>
    <p:sldLayoutId id="2147483752" r:id="rId41"/>
    <p:sldLayoutId id="2147483753" r:id="rId42"/>
    <p:sldLayoutId id="2147483754" r:id="rId43"/>
    <p:sldLayoutId id="2147483755" r:id="rId44"/>
    <p:sldLayoutId id="2147483757" r:id="rId45"/>
    <p:sldLayoutId id="2147483756" r:id="rId46"/>
    <p:sldLayoutId id="2147483758" r:id="rId47"/>
    <p:sldLayoutId id="2147483759" r:id="rId48"/>
    <p:sldLayoutId id="2147483760" r:id="rId49"/>
    <p:sldLayoutId id="2147483761" r:id="rId50"/>
    <p:sldLayoutId id="2147483764" r:id="rId51"/>
    <p:sldLayoutId id="2147483767" r:id="rId52"/>
    <p:sldLayoutId id="2147483769" r:id="rId53"/>
    <p:sldLayoutId id="2147483774" r:id="rId54"/>
    <p:sldLayoutId id="2147483775" r:id="rId55"/>
    <p:sldLayoutId id="2147483776" r:id="rId56"/>
    <p:sldLayoutId id="2147483777" r:id="rId5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6" grpId="0"/>
    </p:bldLst>
  </p:timing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96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989" y="431800"/>
            <a:ext cx="17259909" cy="878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dirty="0"/>
              <a:t>Master Title Configuration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989" y="1758330"/>
            <a:ext cx="17336022" cy="7505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dirty="0"/>
              <a:t>Master Text Configuration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72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72" r:id="rId2"/>
    <p:sldLayoutId id="2147483771" r:id="rId3"/>
    <p:sldLayoutId id="2147483716" r:id="rId4"/>
    <p:sldLayoutId id="2147483733" r:id="rId5"/>
    <p:sldLayoutId id="2147483736" r:id="rId6"/>
    <p:sldLayoutId id="2147483739" r:id="rId7"/>
    <p:sldLayoutId id="2147483740" r:id="rId8"/>
    <p:sldLayoutId id="2147483770" r:id="rId9"/>
    <p:sldLayoutId id="2147483743" r:id="rId10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Roboto Bold" pitchFamily="2" charset="0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130000"/>
        </a:lnSpc>
        <a:spcBef>
          <a:spcPts val="1200"/>
        </a:spcBef>
        <a:buFontTx/>
        <a:buNone/>
        <a:defRPr sz="1800" kern="1200" baseline="0">
          <a:solidFill>
            <a:schemeClr val="bg2">
              <a:lumMod val="90000"/>
            </a:schemeClr>
          </a:solidFill>
          <a:latin typeface="+mn-lt"/>
          <a:ea typeface="+mn-ea"/>
          <a:cs typeface="+mn-cs"/>
        </a:defRPr>
      </a:lvl1pPr>
      <a:lvl2pPr marL="685709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5" indent="0" algn="l" defTabSz="1371417" rtl="0" eaLnBrk="1" latinLnBrk="0" hangingPunct="1">
        <a:lnSpc>
          <a:spcPct val="90000"/>
        </a:lnSpc>
        <a:spcBef>
          <a:spcPts val="750"/>
        </a:spcBef>
        <a:buFontTx/>
        <a:buNone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apps/machinelearning-ai/ml-dotn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praveenraghuvanshi/tech-sessions/tree/master/16062021-Global-AI-Community-2021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tr.ee/praveenraghuvanshi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Cricket Analytics </a:t>
            </a:r>
            <a:br>
              <a:rPr lang="en-US" altLang="ja-JP" dirty="0" smtClean="0"/>
            </a:br>
            <a:r>
              <a:rPr kumimoji="1" lang="en-US" altLang="ja-JP" dirty="0" err="1" smtClean="0">
                <a:solidFill>
                  <a:schemeClr val="accent1"/>
                </a:solidFill>
                <a:latin typeface="+mj-lt"/>
              </a:rPr>
              <a:t>ML.Net</a:t>
            </a:r>
            <a:endParaRPr kumimoji="1" lang="ja-JP" altLang="en-US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Praveen Raghuvanshi</a:t>
            </a:r>
          </a:p>
          <a:p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/>
          </a:p>
        </p:txBody>
      </p:sp>
      <p:pic>
        <p:nvPicPr>
          <p:cNvPr id="1026" name="Picture 2" descr="Global AI On Tour - 10 cities - 57 session - +48 hour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2" y="249710"/>
            <a:ext cx="32004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94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87">
        <p:fade/>
      </p:transition>
    </mc:Choice>
    <mc:Fallback xmlns="">
      <p:transition spd="med" advTm="3587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E180D4A7-C9FB-4DFB-919C-405C955672EB}">
      <p14:showEvtLst xmlns:p14="http://schemas.microsoft.com/office/powerpoint/2010/main">
        <p14:playEvt time="2266" objId="11"/>
      </p14:showEvt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580" y="4950527"/>
            <a:ext cx="8574475" cy="4232661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ML.Net</a:t>
            </a:r>
            <a:r>
              <a:rPr kumimoji="1" lang="en-US" altLang="ja-JP" dirty="0" smtClean="0"/>
              <a:t> - API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9" name="Picture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1" y="4950527"/>
            <a:ext cx="8634763" cy="2767125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7312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861" y="-1"/>
            <a:ext cx="7825153" cy="7825153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0" y="7920112"/>
            <a:ext cx="11641014" cy="2014136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00961" y="8385617"/>
            <a:ext cx="6306125" cy="1083126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1"/>
                </a:solidFill>
              </a:rPr>
              <a:t>06</a:t>
            </a:r>
            <a:r>
              <a:rPr kumimoji="1" lang="en-US" altLang="ja-JP" dirty="0" smtClean="0"/>
              <a:t> DEMO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035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05">
        <p14:flip dir="r"/>
      </p:transition>
    </mc:Choice>
    <mc:Fallback xmlns="">
      <p:transition spd="slow" advTm="28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798286" y="928914"/>
            <a:ext cx="9743440" cy="8244115"/>
          </a:xfrm>
        </p:spPr>
        <p:txBody>
          <a:bodyPr/>
          <a:lstStyle/>
          <a:p>
            <a:r>
              <a:rPr kumimoji="1" lang="en-US" altLang="ja-JP" dirty="0" smtClean="0"/>
              <a:t>IMPROVEMENT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11325496" y="928914"/>
            <a:ext cx="6222273" cy="8244115"/>
          </a:xfrm>
        </p:spPr>
        <p:txBody>
          <a:bodyPr>
            <a:normAutofit/>
          </a:bodyPr>
          <a:lstStyle/>
          <a:p>
            <a:r>
              <a:rPr kumimoji="1" lang="en-US" altLang="ja-JP" sz="3200" dirty="0" smtClean="0"/>
              <a:t> Large Dataset</a:t>
            </a:r>
          </a:p>
          <a:p>
            <a:r>
              <a:rPr kumimoji="1" lang="en-US" altLang="ja-JP" sz="3200" dirty="0" smtClean="0"/>
              <a:t> Feature selection strategies</a:t>
            </a:r>
          </a:p>
          <a:p>
            <a:r>
              <a:rPr kumimoji="1" lang="en-US" altLang="ja-JP" sz="3200" dirty="0" smtClean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7940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937" y="214923"/>
            <a:ext cx="15440125" cy="2354116"/>
          </a:xfrm>
        </p:spPr>
        <p:txBody>
          <a:bodyPr/>
          <a:lstStyle/>
          <a:p>
            <a:r>
              <a:rPr lang="en-US" dirty="0" smtClean="0"/>
              <a:t>RESOURCE</a:t>
            </a:r>
            <a:r>
              <a:rPr kumimoji="1" lang="en-US" dirty="0" smtClean="0">
                <a:solidFill>
                  <a:schemeClr val="accent1"/>
                </a:solidFill>
              </a:rPr>
              <a:t>S</a:t>
            </a:r>
            <a:endParaRPr kumimoji="1" lang="en-US" dirty="0">
              <a:solidFill>
                <a:schemeClr val="accent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516743" y="3503553"/>
            <a:ext cx="15440125" cy="613046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/>
              <a:t>Getting Started: </a:t>
            </a:r>
            <a:r>
              <a:rPr lang="en-US" sz="3600" dirty="0">
                <a:hlinkClick r:id="rId3"/>
              </a:rPr>
              <a:t>https://</a:t>
            </a:r>
            <a:r>
              <a:rPr lang="en-US" sz="3600" dirty="0" smtClean="0">
                <a:hlinkClick r:id="rId3"/>
              </a:rPr>
              <a:t>dotnet.microsoft.com/apps/machinelearning-ai/ml-dotnet</a:t>
            </a:r>
            <a:endParaRPr lang="en-US" sz="3600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dirty="0" smtClean="0"/>
              <a:t>Slides and Source: </a:t>
            </a:r>
            <a:r>
              <a:rPr lang="en-US" sz="3600" dirty="0">
                <a:hlinkClick r:id="rId4"/>
              </a:rPr>
              <a:t>https://</a:t>
            </a:r>
            <a:r>
              <a:rPr lang="en-US" sz="3600" dirty="0" smtClean="0">
                <a:hlinkClick r:id="rId4"/>
              </a:rPr>
              <a:t>github.com/praveenraghuvanshi/tech-sessions/tree/master/16062021-Global-AI-Community-2021</a:t>
            </a:r>
            <a:endParaRPr lang="en-US" sz="3600" dirty="0" smtClean="0"/>
          </a:p>
          <a:p>
            <a:pPr algn="l"/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0991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THANK YOU FOR </a:t>
            </a:r>
            <a:r>
              <a:rPr kumimoji="1" lang="en-US" altLang="ja-JP" dirty="0">
                <a:solidFill>
                  <a:schemeClr val="accent1"/>
                </a:solidFill>
              </a:rPr>
              <a:t>WATCHING!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ja-JP" sz="3600" dirty="0">
                <a:hlinkClick r:id="rId3"/>
              </a:rPr>
              <a:t>https://</a:t>
            </a:r>
            <a:r>
              <a:rPr kumimoji="1" lang="en-US" altLang="ja-JP" sz="3600" dirty="0" smtClean="0">
                <a:hlinkClick r:id="rId3"/>
              </a:rPr>
              <a:t>linktr.ee/praveenraghuvanshi</a:t>
            </a:r>
            <a:endParaRPr kumimoji="1" lang="en-US" altLang="ja-JP" sz="3600" dirty="0" smtClean="0"/>
          </a:p>
          <a:p>
            <a:pPr marL="0" indent="0">
              <a:buNone/>
            </a:pP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sz="3600" dirty="0" smtClean="0"/>
              <a:t>@</a:t>
            </a:r>
            <a:r>
              <a:rPr kumimoji="1" lang="en-US" altLang="ja-JP" sz="3600" dirty="0" err="1" smtClean="0"/>
              <a:t>praveenraghuvan</a:t>
            </a:r>
            <a:endParaRPr kumimoji="1" lang="en-US" altLang="ja-JP" sz="3600" dirty="0" smtClean="0"/>
          </a:p>
          <a:p>
            <a:pPr marL="0" indent="0">
              <a:buNone/>
            </a:pPr>
            <a:r>
              <a:rPr kumimoji="1" lang="en-US" altLang="ja-JP" sz="3600" dirty="0" err="1" smtClean="0"/>
              <a:t>Github</a:t>
            </a:r>
            <a:r>
              <a:rPr kumimoji="1" lang="en-US" altLang="ja-JP" sz="3600" dirty="0" smtClean="0"/>
              <a:t>: </a:t>
            </a:r>
            <a:r>
              <a:rPr kumimoji="1" lang="en-US" altLang="ja-JP" sz="3600" dirty="0" err="1" smtClean="0"/>
              <a:t>praveenraghuvanshi</a:t>
            </a:r>
            <a:endParaRPr kumimoji="1" lang="ja-JP" altLang="en-US" sz="36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834" y="5142298"/>
            <a:ext cx="10058400" cy="43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9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8569">
        <p14:flip dir="r"/>
      </p:transition>
    </mc:Choice>
    <mc:Fallback xmlns="">
      <p:transition spd="slow" advTm="856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praveenraghuvan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Cricket</a:t>
            </a:r>
            <a:endParaRPr kumimoji="1" lang="ja-JP" alt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</a:t>
            </a:r>
            <a:r>
              <a:rPr kumimoji="1" lang="en-US" altLang="ja-JP" dirty="0">
                <a:solidFill>
                  <a:schemeClr val="accent1"/>
                </a:solidFill>
                <a:latin typeface="Roboto Bold" pitchFamily="2" charset="0"/>
              </a:rPr>
              <a:t>A</a:t>
            </a:r>
            <a:endParaRPr kumimoji="1" lang="ja-JP" altLang="en-US" dirty="0">
              <a:solidFill>
                <a:schemeClr val="accent1"/>
              </a:solidFill>
              <a:latin typeface="Roboto Bold" pitchFamily="2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ja-JP" dirty="0"/>
              <a:t>01</a:t>
            </a:r>
            <a:endParaRPr kumimoji="1" lang="ja-JP" alt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0175067" y="1456082"/>
            <a:ext cx="6231881" cy="437065"/>
          </a:xfrm>
        </p:spPr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10175068" y="2415361"/>
            <a:ext cx="6127378" cy="537027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smtClean="0"/>
              <a:t>Dataset</a:t>
            </a:r>
            <a:endParaRPr kumimoji="1" lang="ja-JP" alt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02</a:t>
            </a: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Data Cleaning and Analysis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ja-JP" dirty="0"/>
              <a:t>03</a:t>
            </a:r>
            <a:endParaRPr kumimoji="1" lang="ja-JP" alt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Analysis </a:t>
            </a:r>
            <a:r>
              <a:rPr kumimoji="1" lang="en-US" altLang="ja-JP" dirty="0" smtClean="0"/>
              <a:t>using </a:t>
            </a:r>
            <a:r>
              <a:rPr kumimoji="1" lang="en-US" altLang="ja-JP" dirty="0" err="1" smtClean="0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04</a:t>
            </a:r>
            <a:endParaRPr kumimoji="1" lang="ja-JP" alt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4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Prediction using ML.net</a:t>
            </a:r>
            <a:endParaRPr kumimoji="1" lang="ja-JP" alt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05</a:t>
            </a:r>
            <a:endParaRPr kumimoji="1" lang="ja-JP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Demo</a:t>
            </a:r>
            <a:endParaRPr kumimoji="1" lang="ja-JP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06</a:t>
            </a:r>
            <a:endParaRPr kumimoji="1" lang="ja-JP" alt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3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7424">
        <p14:flip dir="r"/>
      </p:transition>
    </mc:Choice>
    <mc:Fallback xmlns="">
      <p:transition spd="slow" advTm="742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5209462" y="488191"/>
            <a:ext cx="9930390" cy="135522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INTRODUCTION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!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30"/>
          </p:nvPr>
        </p:nvSpPr>
        <p:spPr>
          <a:xfrm>
            <a:off x="8702059" y="2537509"/>
            <a:ext cx="8612593" cy="493444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kumimoji="1" lang="en-US" altLang="ja-JP" sz="2800" dirty="0" smtClean="0"/>
              <a:t>Cloud Architect @ </a:t>
            </a:r>
            <a:endParaRPr kumimoji="1" lang="en-US" altLang="ja-JP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Domain: Professional Audio, Video &amp; Control </a:t>
            </a:r>
            <a:endParaRPr lang="en-US" sz="2800" dirty="0" smtClean="0"/>
          </a:p>
          <a:p>
            <a:pPr>
              <a:lnSpc>
                <a:spcPct val="200000"/>
              </a:lnSpc>
            </a:pPr>
            <a:r>
              <a:rPr lang="en-US" sz="2800" dirty="0"/>
              <a:t>Area of Expertise: Cloud, Distributed </a:t>
            </a:r>
            <a:r>
              <a:rPr lang="en-US" sz="2800" dirty="0" smtClean="0"/>
              <a:t>computing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Area of Interest: AI/ML, Cloud and </a:t>
            </a:r>
            <a:r>
              <a:rPr lang="en-US" sz="2800" dirty="0" err="1"/>
              <a:t>IoT</a:t>
            </a:r>
            <a:endParaRPr lang="en-US" sz="2800" dirty="0"/>
          </a:p>
          <a:p>
            <a:pPr>
              <a:lnSpc>
                <a:spcPct val="200000"/>
              </a:lnSpc>
            </a:pPr>
            <a:r>
              <a:rPr lang="en-US" sz="2800" dirty="0"/>
              <a:t>Location: Bangalore, </a:t>
            </a:r>
            <a:r>
              <a:rPr lang="en-US" sz="2800" dirty="0" smtClean="0"/>
              <a:t>India</a:t>
            </a:r>
          </a:p>
          <a:p>
            <a:pPr>
              <a:lnSpc>
                <a:spcPct val="200000"/>
              </a:lnSpc>
            </a:pPr>
            <a:r>
              <a:rPr kumimoji="1" lang="en-US" altLang="ja-JP" sz="2800" dirty="0"/>
              <a:t>Azure certified</a:t>
            </a:r>
          </a:p>
          <a:p>
            <a:pPr>
              <a:lnSpc>
                <a:spcPct val="200000"/>
              </a:lnSpc>
            </a:pPr>
            <a:r>
              <a:rPr lang="en-US" sz="2800" dirty="0" smtClean="0"/>
              <a:t>Member</a:t>
            </a:r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64" b="18264"/>
          <a:stretch>
            <a:fillRect/>
          </a:stretch>
        </p:blipFill>
        <p:spPr>
          <a:xfrm>
            <a:off x="1660070" y="2537509"/>
            <a:ext cx="6697540" cy="493444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44CD3A1-492E-4BC1-B476-33288D625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6026" y="2274441"/>
            <a:ext cx="1879806" cy="1300005"/>
          </a:xfrm>
          <a:prstGeom prst="rect">
            <a:avLst/>
          </a:prstGeom>
          <a:noFill/>
          <a:ln cap="flat">
            <a:noFill/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3" name="Picture 2" descr=".NET Foundati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496" y="6489610"/>
            <a:ext cx="982344" cy="98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1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279">
        <p14:flip dir="r"/>
      </p:transition>
    </mc:Choice>
    <mc:Fallback xmlns="">
      <p:transition spd="slow" advTm="327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praveenraghuvan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1015999" y="5954375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History</a:t>
            </a:r>
            <a:endParaRPr kumimoji="1" lang="ja-JP" alt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1015999" y="6659777"/>
            <a:ext cx="5080002" cy="316349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Invented in 1550, originated by England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International Match was played between Canada and USA in New York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ODI was played in 1971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Cricket World Cup in 1975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First T20 Match was played in 2003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ja-JP" alt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6603999" y="5919214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Formats</a:t>
            </a:r>
            <a:endParaRPr kumimoji="1" lang="ja-JP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603999" y="6624615"/>
            <a:ext cx="5080002" cy="300939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ODI – One Day International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Test Match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T20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County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</a:t>
            </a:r>
            <a:endParaRPr kumimoji="1" lang="ja-JP" altLang="en-US" sz="200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2191999" y="5904708"/>
            <a:ext cx="5080002" cy="53702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Statistics(2019-2020)</a:t>
            </a:r>
            <a:endParaRPr kumimoji="1" lang="ja-JP" alt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12191999" y="6610110"/>
            <a:ext cx="5080002" cy="2122108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Played by 104 Nations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 Valuation: $6.7 billion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kumimoji="1" lang="en-US" altLang="ja-JP" sz="2000" dirty="0" smtClean="0"/>
              <a:t>IPL Viewers : 370 Million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kumimoji="1" lang="en-US" altLang="ja-JP" sz="20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Placeholder 5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95" b="2499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4403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5560">
        <p14:flip dir="r"/>
      </p:transition>
    </mc:Choice>
    <mc:Fallback xmlns="">
      <p:transition spd="slow" advTm="556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PROBLEM  </a:t>
            </a:r>
            <a:r>
              <a:rPr kumimoji="1" lang="en-US" altLang="ja-JP" dirty="0" smtClean="0">
                <a:solidFill>
                  <a:schemeClr val="accent1"/>
                </a:solidFill>
              </a:rPr>
              <a:t>STATEMENT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 smtClean="0"/>
              <a:t> Perform </a:t>
            </a:r>
            <a:r>
              <a:rPr kumimoji="1" lang="en-US" altLang="ja-JP" sz="3200" dirty="0" smtClean="0"/>
              <a:t>Analysis </a:t>
            </a:r>
            <a:r>
              <a:rPr kumimoji="1" lang="en-US" altLang="ja-JP" sz="3200" dirty="0" smtClean="0"/>
              <a:t>on </a:t>
            </a:r>
            <a:r>
              <a:rPr kumimoji="1" lang="en-US" altLang="ja-JP" sz="3200" dirty="0" smtClean="0"/>
              <a:t>IPL </a:t>
            </a:r>
            <a:r>
              <a:rPr kumimoji="1" lang="en-US" altLang="ja-JP" sz="3200" dirty="0" smtClean="0"/>
              <a:t>dataset</a:t>
            </a:r>
          </a:p>
          <a:p>
            <a:r>
              <a:rPr kumimoji="1" lang="en-US" altLang="ja-JP" sz="3200" dirty="0" smtClean="0"/>
              <a:t> Predict the team </a:t>
            </a:r>
            <a:r>
              <a:rPr kumimoji="1" lang="en-US" altLang="ja-JP" sz="3200" dirty="0" smtClean="0"/>
              <a:t>score after 6 overs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10338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2896">
        <p14:flip dir="r"/>
      </p:transition>
    </mc:Choice>
    <mc:Fallback xmlns="">
      <p:transition spd="slow" advTm="289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@praveenraghuvan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EB59E2-90B9-4CD3-AC74-D672227E13C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TOOLS AND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dirty="0" smtClean="0">
                <a:solidFill>
                  <a:schemeClr val="accent1"/>
                </a:solidFill>
              </a:rPr>
              <a:t>FRAMEWORKS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pic>
        <p:nvPicPr>
          <p:cNvPr id="18" name="Picture Placeholder 17"/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2" y="953848"/>
            <a:ext cx="3183005" cy="3576410"/>
          </a:xfrm>
          <a:prstGeom prst="rect">
            <a:avLst/>
          </a:prstGeom>
        </p:spPr>
      </p:pic>
      <p:pic>
        <p:nvPicPr>
          <p:cNvPr id="17" name="Picture Placeholder 1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07" y="4948269"/>
            <a:ext cx="3513180" cy="1230462"/>
          </a:xfrm>
          <a:prstGeom prst="rect">
            <a:avLst/>
          </a:prstGeom>
        </p:spPr>
      </p:pic>
      <p:pic>
        <p:nvPicPr>
          <p:cNvPr id="16" name="Picture Placeholder 15"/>
          <p:cNvPicPr>
            <a:picLocks noGrp="1" noChangeAspect="1"/>
          </p:cNvPicPr>
          <p:nvPr>
            <p:ph type="pic" sz="quarter" idx="17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4" y="6361142"/>
            <a:ext cx="5470433" cy="1998593"/>
          </a:xfrm>
          <a:prstGeom prst="rect">
            <a:avLst/>
          </a:prstGeom>
        </p:spPr>
      </p:pic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/>
      </p:sp>
      <p:pic>
        <p:nvPicPr>
          <p:cNvPr id="13" name="Picture Placeholder 12"/>
          <p:cNvPicPr>
            <a:picLocks noGrp="1" noChangeAspect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375" y="743766"/>
            <a:ext cx="5538651" cy="5538651"/>
          </a:xfrm>
          <a:prstGeom prst="rect">
            <a:avLst/>
          </a:prstGeom>
        </p:spPr>
      </p:pic>
      <p:pic>
        <p:nvPicPr>
          <p:cNvPr id="14" name="Picture Placeholder 13"/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314" y="60288"/>
            <a:ext cx="5386138" cy="5386138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8"/>
          </p:nvPr>
        </p:nvSpPr>
        <p:spPr/>
      </p:sp>
    </p:spTree>
    <p:extLst>
      <p:ext uri="{BB962C8B-B14F-4D97-AF65-F5344CB8AC3E}">
        <p14:creationId xmlns:p14="http://schemas.microsoft.com/office/powerpoint/2010/main" val="3497892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3809">
        <p14:flip dir="r"/>
      </p:transition>
    </mc:Choice>
    <mc:Fallback xmlns="">
      <p:transition spd="slow" advTm="380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37" y="111136"/>
            <a:ext cx="4140931" cy="1000590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Dataset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 smtClean="0"/>
              <a:t>Source: Cricksheet.org</a:t>
            </a:r>
          </a:p>
          <a:p>
            <a:r>
              <a:rPr kumimoji="1" lang="en-US" altLang="ja-JP" dirty="0" smtClean="0"/>
              <a:t>T20 Matches-Men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Duration: 2017 – 2021</a:t>
            </a:r>
          </a:p>
          <a:p>
            <a:r>
              <a:rPr kumimoji="1" lang="en-US" altLang="ja-JP" dirty="0" smtClean="0"/>
              <a:t>Matches : 1010</a:t>
            </a:r>
          </a:p>
          <a:p>
            <a:r>
              <a:rPr kumimoji="1" lang="en-US" altLang="ja-JP" dirty="0" smtClean="0"/>
              <a:t>Teams: 56</a:t>
            </a:r>
          </a:p>
          <a:p>
            <a:r>
              <a:rPr kumimoji="1" lang="en-US" altLang="ja-JP" dirty="0" smtClean="0"/>
              <a:t>Columns: 22</a:t>
            </a:r>
          </a:p>
          <a:p>
            <a:r>
              <a:rPr kumimoji="1" lang="en-US" altLang="ja-JP" dirty="0" smtClean="0"/>
              <a:t>Records: 231 K</a:t>
            </a:r>
          </a:p>
          <a:p>
            <a:r>
              <a:rPr kumimoji="1" lang="en-US" altLang="ja-JP" dirty="0" smtClean="0"/>
              <a:t>Mix of number and </a:t>
            </a:r>
            <a:r>
              <a:rPr kumimoji="1" lang="en-US" altLang="ja-JP" dirty="0" smtClean="0"/>
              <a:t>strings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964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463" y="150324"/>
            <a:ext cx="4138287" cy="9999516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Data Cleaning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774336" y="3538876"/>
            <a:ext cx="9310189" cy="4481717"/>
          </a:xfrm>
        </p:spPr>
        <p:txBody>
          <a:bodyPr>
            <a:normAutofit/>
          </a:bodyPr>
          <a:lstStyle/>
          <a:p>
            <a:r>
              <a:rPr kumimoji="1" lang="en-US" altLang="ja-JP" sz="2800" dirty="0" smtClean="0"/>
              <a:t> Filter dataset to include records till 6 over. Low memory and fast execution</a:t>
            </a:r>
          </a:p>
          <a:p>
            <a:r>
              <a:rPr kumimoji="1" lang="en-US" altLang="ja-JP" sz="2800" dirty="0" smtClean="0"/>
              <a:t> Check for Null Values</a:t>
            </a:r>
          </a:p>
          <a:p>
            <a:r>
              <a:rPr kumimoji="1" lang="en-US" altLang="ja-JP" sz="2800" dirty="0" smtClean="0"/>
              <a:t> </a:t>
            </a:r>
            <a:r>
              <a:rPr kumimoji="1" lang="en-US" altLang="ja-JP" sz="2800" dirty="0" smtClean="0"/>
              <a:t>Aggregation : </a:t>
            </a:r>
            <a:r>
              <a:rPr kumimoji="1" lang="en-US" altLang="ja-JP" sz="2800" dirty="0" smtClean="0"/>
              <a:t>Score per ball </a:t>
            </a:r>
            <a:r>
              <a:rPr kumimoji="1" lang="en-US" altLang="ja-JP" sz="2800" dirty="0" smtClean="0">
                <a:sym typeface="Wingdings" panose="05000000000000000000" pitchFamily="2" charset="2"/>
              </a:rPr>
              <a:t></a:t>
            </a:r>
            <a:r>
              <a:rPr kumimoji="1" lang="en-US" altLang="ja-JP" sz="2800" dirty="0" smtClean="0"/>
              <a:t> </a:t>
            </a:r>
            <a:r>
              <a:rPr kumimoji="1" lang="en-US" altLang="ja-JP" sz="2800" dirty="0" err="1" smtClean="0"/>
              <a:t>runs_off_bat</a:t>
            </a:r>
            <a:r>
              <a:rPr kumimoji="1" lang="en-US" altLang="ja-JP" sz="2800" dirty="0" smtClean="0"/>
              <a:t> + extras</a:t>
            </a:r>
          </a:p>
          <a:p>
            <a:r>
              <a:rPr kumimoji="1" lang="en-US" altLang="ja-JP" sz="2800" dirty="0" smtClean="0"/>
              <a:t> </a:t>
            </a:r>
            <a:r>
              <a:rPr kumimoji="1" lang="en-US" altLang="ja-JP" sz="2800" dirty="0"/>
              <a:t>Cumulative sum </a:t>
            </a:r>
            <a:r>
              <a:rPr kumimoji="1" lang="en-US" altLang="ja-JP" sz="2800" dirty="0" smtClean="0"/>
              <a:t>: </a:t>
            </a:r>
            <a:r>
              <a:rPr kumimoji="1" lang="en-US" altLang="ja-JP" sz="2800" dirty="0" smtClean="0"/>
              <a:t>Total </a:t>
            </a:r>
            <a:r>
              <a:rPr kumimoji="1" lang="en-US" altLang="ja-JP" sz="2800" dirty="0" smtClean="0"/>
              <a:t>Score per </a:t>
            </a:r>
            <a:r>
              <a:rPr kumimoji="1" lang="en-US" altLang="ja-JP" sz="2800" dirty="0" smtClean="0"/>
              <a:t>ball</a:t>
            </a:r>
            <a:endParaRPr kumimoji="1" lang="en-US" altLang="ja-JP" sz="2800" dirty="0" smtClean="0"/>
          </a:p>
          <a:p>
            <a:r>
              <a:rPr kumimoji="1" lang="en-US" altLang="ja-JP" sz="2800" dirty="0" smtClean="0"/>
              <a:t> Remove </a:t>
            </a:r>
            <a:r>
              <a:rPr kumimoji="1" lang="en-US" altLang="ja-JP" sz="2800" dirty="0" smtClean="0"/>
              <a:t>features/columns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7048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9755" y="415335"/>
            <a:ext cx="6727377" cy="9457645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Prediction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591457" y="3211150"/>
            <a:ext cx="6767286" cy="1933008"/>
          </a:xfrm>
        </p:spPr>
        <p:txBody>
          <a:bodyPr/>
          <a:lstStyle/>
          <a:p>
            <a:r>
              <a:rPr kumimoji="1" lang="en-US" altLang="ja-JP" dirty="0" smtClean="0"/>
              <a:t>Regression Problem using </a:t>
            </a:r>
            <a:r>
              <a:rPr kumimoji="1" lang="en-US" altLang="ja-JP" dirty="0" err="1" smtClean="0"/>
              <a:t>ML.Net</a:t>
            </a:r>
            <a:endParaRPr kumimoji="1" lang="ja-JP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0"/>
          </p:nvPr>
        </p:nvSpPr>
        <p:spPr>
          <a:xfrm>
            <a:off x="591457" y="5472180"/>
            <a:ext cx="6767286" cy="3494314"/>
          </a:xfrm>
        </p:spPr>
        <p:txBody>
          <a:bodyPr>
            <a:normAutofit/>
          </a:bodyPr>
          <a:lstStyle/>
          <a:p>
            <a:r>
              <a:rPr lang="en-US" dirty="0" smtClean="0"/>
              <a:t>Define Classes : Match, </a:t>
            </a:r>
            <a:r>
              <a:rPr lang="en-US" dirty="0" err="1" smtClean="0"/>
              <a:t>MatchScorePrediction</a:t>
            </a:r>
            <a:endParaRPr lang="en-US" dirty="0" smtClean="0"/>
          </a:p>
          <a:p>
            <a:r>
              <a:rPr lang="en-US" dirty="0" smtClean="0"/>
              <a:t>Load Dataset</a:t>
            </a:r>
          </a:p>
          <a:p>
            <a:r>
              <a:rPr lang="en-US" dirty="0" smtClean="0"/>
              <a:t>Split Dataset: Train/Test : 80/20</a:t>
            </a:r>
          </a:p>
          <a:p>
            <a:r>
              <a:rPr lang="en-US" dirty="0" smtClean="0"/>
              <a:t>One Hot Encoding </a:t>
            </a:r>
          </a:p>
          <a:p>
            <a:r>
              <a:rPr lang="en-US" dirty="0" smtClean="0"/>
              <a:t>Model Algorithm : </a:t>
            </a:r>
            <a:r>
              <a:rPr lang="en-US" dirty="0" err="1" smtClean="0"/>
              <a:t>FastTree</a:t>
            </a:r>
            <a:endParaRPr lang="en-US" dirty="0" smtClean="0"/>
          </a:p>
          <a:p>
            <a:r>
              <a:rPr lang="en-US" dirty="0" smtClean="0"/>
              <a:t>Train </a:t>
            </a:r>
            <a:r>
              <a:rPr lang="en-US" dirty="0" smtClean="0">
                <a:sym typeface="Wingdings" panose="05000000000000000000" pitchFamily="2" charset="2"/>
              </a:rPr>
              <a:t> Evaluate  Predict the Model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2018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4339">
        <p14:flip dir="r"/>
      </p:transition>
    </mc:Choice>
    <mc:Fallback xmlns="">
      <p:transition spd="slow" advTm="43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">
  <a:themeElements>
    <a:clrScheme name="Castor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Castor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o Header and Footer">
  <a:themeElements>
    <a:clrScheme name="Custom 1">
      <a:dk1>
        <a:srgbClr val="222427"/>
      </a:dk1>
      <a:lt1>
        <a:sysClr val="window" lastClr="FFFFFF"/>
      </a:lt1>
      <a:dk2>
        <a:srgbClr val="333438"/>
      </a:dk2>
      <a:lt2>
        <a:srgbClr val="EAEAEA"/>
      </a:lt2>
      <a:accent1>
        <a:srgbClr val="EB3F5C"/>
      </a:accent1>
      <a:accent2>
        <a:srgbClr val="C1344C"/>
      </a:accent2>
      <a:accent3>
        <a:srgbClr val="99293C"/>
      </a:accent3>
      <a:accent4>
        <a:srgbClr val="731F2D"/>
      </a:accent4>
      <a:accent5>
        <a:srgbClr val="1694B2"/>
      </a:accent5>
      <a:accent6>
        <a:srgbClr val="0F6377"/>
      </a:accent6>
      <a:hlink>
        <a:srgbClr val="EB3F5C"/>
      </a:hlink>
      <a:folHlink>
        <a:srgbClr val="99293C"/>
      </a:folHlink>
    </a:clrScheme>
    <a:fontScheme name="B">
      <a:majorFont>
        <a:latin typeface="Roboto Bold"/>
        <a:ea typeface="Spica Neue P Light"/>
        <a:cs typeface=""/>
      </a:majorFont>
      <a:minorFont>
        <a:latin typeface="Roboto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15158</TotalTime>
  <Words>324</Words>
  <Application>Microsoft Office PowerPoint</Application>
  <PresentationFormat>Custom</PresentationFormat>
  <Paragraphs>96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ＭＳ Ｐゴシック</vt:lpstr>
      <vt:lpstr>Arial</vt:lpstr>
      <vt:lpstr>Calibri</vt:lpstr>
      <vt:lpstr>Roboto</vt:lpstr>
      <vt:lpstr>Roboto Bold</vt:lpstr>
      <vt:lpstr>Spica Neue P</vt:lpstr>
      <vt:lpstr>Spica Neue P Light</vt:lpstr>
      <vt:lpstr>Wingdings</vt:lpstr>
      <vt:lpstr>Contents</vt:lpstr>
      <vt:lpstr>No Header and Footer</vt:lpstr>
      <vt:lpstr>Cricket Analytics  ML.Net</vt:lpstr>
      <vt:lpstr>AGENDA</vt:lpstr>
      <vt:lpstr>INTRODUCTION!</vt:lpstr>
      <vt:lpstr>PowerPoint Presentation</vt:lpstr>
      <vt:lpstr>PROBLEM  STATEMENT</vt:lpstr>
      <vt:lpstr>TOOLS AND FRAMEWORKS</vt:lpstr>
      <vt:lpstr>Dataset</vt:lpstr>
      <vt:lpstr>Data Cleaning</vt:lpstr>
      <vt:lpstr>Prediction</vt:lpstr>
      <vt:lpstr>ML.Net - API</vt:lpstr>
      <vt:lpstr>06 DEMO</vt:lpstr>
      <vt:lpstr>IMPROVEMENTS</vt:lpstr>
      <vt:lpstr>RESOURCES</vt:lpstr>
      <vt:lpstr>THANK YOU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Castor</dc:title>
  <dc:creator>Jun Akizaki</dc:creator>
  <cp:lastModifiedBy>Praveen Raghuvanshi</cp:lastModifiedBy>
  <cp:revision>278</cp:revision>
  <dcterms:created xsi:type="dcterms:W3CDTF">2015-08-02T15:43:04Z</dcterms:created>
  <dcterms:modified xsi:type="dcterms:W3CDTF">2021-06-15T11:31:48Z</dcterms:modified>
</cp:coreProperties>
</file>