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C554-0FDF-4027-BF44-CAB1ED3CB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4E91F-BC93-4B83-838E-21FFBC2FD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36DB3-6F04-40B6-A45E-FAD82075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0408-E2B3-4FA0-AFDD-80CD38DEB9E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F4947-526A-4527-9676-818732F2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A285C-EF5B-4476-B4B8-DDBDCFAA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A193-EC51-4881-960A-50389BED8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1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39B5C-EE03-4455-A0D3-419A00A2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1C65D-3081-4670-8DEB-362A3426C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4CC48-BB7D-4E6C-8E46-D5BF307D1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0408-E2B3-4FA0-AFDD-80CD38DEB9E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A1F53-0856-408C-B121-2CFA31EC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AED99-8847-40DB-9052-EB2EEB3B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A193-EC51-4881-960A-50389BED8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5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A7469-F62D-4622-9206-F106037EA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07FA3-73C4-494D-A080-F4D79CF15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1425E-99CD-4ABE-9F41-F98C044F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0408-E2B3-4FA0-AFDD-80CD38DEB9E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D3615-7921-44AB-B271-20A68C41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5B82F-A755-42F1-8C5F-FEE11EE3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A193-EC51-4881-960A-50389BED8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9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6252-2021-4942-B3A2-73F03D65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9ED7A-D344-4D77-A232-54FC60398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2B008-71F5-4D4C-8226-C33251E23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0408-E2B3-4FA0-AFDD-80CD38DEB9E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B5F03-DE2D-4D93-A81B-520FA530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77172-E112-4092-822A-4C19290C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A193-EC51-4881-960A-50389BED8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4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B3F1-61B5-4D41-A887-D902324A2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25437-D98F-4E62-8C98-0EA6FFEC3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96A6D-A0DA-4B28-9198-A5E6F6AD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0408-E2B3-4FA0-AFDD-80CD38DEB9E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A9496-9F28-4B79-A33D-CEEA2280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8EB7B-9F86-4668-8E6B-CAEDFA4A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A193-EC51-4881-960A-50389BED8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0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09CD-197F-49C0-BCB1-CC1B9453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A79F3-9F90-4C1F-996D-0A36D1C72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E88EC-03F0-4C2E-9FA1-FCAFC5A37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FAC28-D60B-462E-9A37-62A7305E0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0408-E2B3-4FA0-AFDD-80CD38DEB9E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B3B1D-93D4-43F8-B33B-8E6AA22E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BEB16-A040-4221-A6DD-80FEB128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A193-EC51-4881-960A-50389BED8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7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6346-78FB-431A-A7B8-2C544B8CE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9EB19-DEFE-4F47-8803-F4EEF5B48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245CF-BDA8-48CC-8C34-8D91C5597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1404C-1572-4E57-9488-84B26679A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B4950-A64E-4699-926A-3D75A4AB76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3FF8A5-435D-46B2-AB6A-FF895288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0408-E2B3-4FA0-AFDD-80CD38DEB9E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A79CF5-9DBF-4FE7-9565-2D7049B9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29320-E098-490C-828D-0ACAF170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A193-EC51-4881-960A-50389BED8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7B646-0CE6-469A-ADB9-571D8A58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8E52F-5FC6-4D88-B2AF-60C0AF09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0408-E2B3-4FA0-AFDD-80CD38DEB9E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5CA68-82D6-494F-8FC0-CDD3CADA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76D34-84C4-4328-89FC-25A124A7B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A193-EC51-4881-960A-50389BED8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5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461C4-8A4C-485A-8367-0E88B5C5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0408-E2B3-4FA0-AFDD-80CD38DEB9E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A2E5C0-45B7-4747-8F0A-2043D426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77DCD-61A2-48F7-8744-AEC807CD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A193-EC51-4881-960A-50389BED8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5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8054-E32D-4C53-8FBA-7E6F83D0A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06411-4D72-4567-B81F-A0BF86863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F54E2-3951-474D-A2F7-7EE3A151B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35D96-5B63-42D8-ABB9-F2BB1335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0408-E2B3-4FA0-AFDD-80CD38DEB9E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1D5A0-A2E6-47CE-B14B-46696B19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82CBC-F8B6-443A-8FA5-96AD60DF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A193-EC51-4881-960A-50389BED8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5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A1F9-15F7-448F-8787-D24EF677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E9748A-8F75-4A09-940C-0954669B7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81E73-29B1-4040-9BD8-56AAE3931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17DE5-72CF-42C0-AE6F-CCE94993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0408-E2B3-4FA0-AFDD-80CD38DEB9E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C097A-CF5A-488D-B7DD-E9E33B3F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9828D-4FEE-4C97-90BA-385AE7D4A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8A193-EC51-4881-960A-50389BED8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8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80512C-3ACA-4CFE-B068-815CBD91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EEB8A-15C3-41F0-A677-5392711F4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92ECB-1358-46D6-8A42-C8BFED6C3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70408-E2B3-4FA0-AFDD-80CD38DEB9EC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8C022-29DE-490B-AF0A-0E17DA4FA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39317-23B5-45D8-B5A7-3572D4F38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8A193-EC51-4881-960A-50389BED8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0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zconf.dev/" TargetMode="External"/><Relationship Id="rId5" Type="http://schemas.openxmlformats.org/officeDocument/2006/relationships/hyperlink" Target="https://aidevworld.com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8373A3F-54E0-424E-A84D-352212210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532A4-60AB-4B57-BFB7-16E4BD20C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4513" y="841375"/>
            <a:ext cx="3505200" cy="3114698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chemeClr val="bg1"/>
                </a:solidFill>
              </a:rPr>
              <a:t>Serverless Deep Neural Network(DNN)with Azure Functions and </a:t>
            </a:r>
            <a:r>
              <a:rPr lang="en-US" sz="3100" dirty="0" err="1">
                <a:solidFill>
                  <a:schemeClr val="bg1"/>
                </a:solidFill>
              </a:rPr>
              <a:t>ML.Net</a:t>
            </a:r>
            <a:endParaRPr lang="en-US" sz="3100" dirty="0">
              <a:solidFill>
                <a:schemeClr val="bg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BAEF06-AB74-442C-8C30-B88233FD8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DFD9AA5-A6A4-499F-BB09-5CD7F8145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F499571-4EEA-4442-B71C-2972335B3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FFC7284-7A71-4F33-AB06-E0D1EB1CAF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27F758D-B23C-459E-AD21-6621782C7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8DD5D69-A882-48D7-ACFB-68E2DC6B04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28">
                <a:extLst>
                  <a:ext uri="{FF2B5EF4-FFF2-40B4-BE49-F238E27FC236}">
                    <a16:creationId xmlns:a16="http://schemas.microsoft.com/office/drawing/2014/main" id="{A2432BD6-3DCC-4397-BD7F-3FE84F3210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9829185-6353-4E3C-B082-AA7F51939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04360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B7BB359-8B77-484C-B9CD-6376139A3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AA96BE9D-5B3B-4CA9-8895-33FAA38046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840E2BF-E954-4173-BF70-2DAE9E19A0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F125B5A-DFAC-4B6D-B14F-287F8C43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AF4804F-69E5-479A-9F45-C0E4631715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36">
                <a:extLst>
                  <a:ext uri="{FF2B5EF4-FFF2-40B4-BE49-F238E27FC236}">
                    <a16:creationId xmlns:a16="http://schemas.microsoft.com/office/drawing/2014/main" id="{3CA5C733-38F9-4D36-A78D-0AB08CCBB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72DE5EE-96B6-455F-ACD0-66DDC38A2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41" y="2251683"/>
            <a:ext cx="3098724" cy="1921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10CE75-41E1-426E-A31F-7C6AA32F6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9829" y="1129550"/>
            <a:ext cx="2371724" cy="38100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228569C-BDAB-4BF3-B0EE-DFF97FDF04FB}"/>
              </a:ext>
            </a:extLst>
          </p:cNvPr>
          <p:cNvSpPr txBox="1"/>
          <p:nvPr/>
        </p:nvSpPr>
        <p:spPr>
          <a:xfrm>
            <a:off x="421341" y="4446494"/>
            <a:ext cx="2510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Wednesday, October 27, 2021, 8:30 PM IST</a:t>
            </a:r>
          </a:p>
          <a:p>
            <a:r>
              <a:rPr lang="en-US" dirty="0">
                <a:solidFill>
                  <a:schemeClr val="bg1"/>
                </a:solidFill>
              </a:rPr>
              <a:t>PRO Stage 4</a:t>
            </a:r>
          </a:p>
          <a:p>
            <a:r>
              <a:rPr lang="en-US" dirty="0">
                <a:solidFill>
                  <a:schemeClr val="bg1"/>
                </a:solidFill>
                <a:hlinkClick r:id="rId5"/>
              </a:rPr>
              <a:t>https://aidevworld.com/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0BEBD0-F473-4F91-8AD5-8F5E16A9C172}"/>
              </a:ext>
            </a:extLst>
          </p:cNvPr>
          <p:cNvSpPr txBox="1"/>
          <p:nvPr/>
        </p:nvSpPr>
        <p:spPr>
          <a:xfrm>
            <a:off x="9205779" y="4975445"/>
            <a:ext cx="2510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Saturday, October 30, 2021, 10:00 AM IST</a:t>
            </a:r>
          </a:p>
          <a:p>
            <a:r>
              <a:rPr lang="en-US" dirty="0">
                <a:solidFill>
                  <a:schemeClr val="bg1"/>
                </a:solidFill>
              </a:rPr>
              <a:t>Track 8</a:t>
            </a:r>
          </a:p>
          <a:p>
            <a:r>
              <a:rPr lang="en-US" dirty="0">
                <a:solidFill>
                  <a:schemeClr val="bg1"/>
                </a:solidFill>
                <a:hlinkClick r:id="rId6"/>
              </a:rPr>
              <a:t>https://azconf.dev/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68B6A240-0CA8-493F-970A-C2DC31B3E1F9}"/>
              </a:ext>
            </a:extLst>
          </p:cNvPr>
          <p:cNvSpPr txBox="1">
            <a:spLocks/>
          </p:cNvSpPr>
          <p:nvPr/>
        </p:nvSpPr>
        <p:spPr>
          <a:xfrm>
            <a:off x="4189240" y="4258235"/>
            <a:ext cx="3792797" cy="13885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</a:rPr>
              <a:t>Praveen Raghuvanshi</a:t>
            </a:r>
          </a:p>
          <a:p>
            <a:r>
              <a:rPr lang="en-US" sz="2000" dirty="0">
                <a:solidFill>
                  <a:schemeClr val="bg1"/>
                </a:solidFill>
              </a:rPr>
              <a:t>@praveenraghuvan</a:t>
            </a:r>
          </a:p>
        </p:txBody>
      </p:sp>
    </p:spTree>
    <p:extLst>
      <p:ext uri="{BB962C8B-B14F-4D97-AF65-F5344CB8AC3E}">
        <p14:creationId xmlns:p14="http://schemas.microsoft.com/office/powerpoint/2010/main" val="404150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Serverless Deep Neural Network(DNN)with Azure Functions and ML.Net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Deep Neural Network(DNN)with Azure Functions and ML.Net</dc:title>
  <dc:creator>Raghuvanshi, Praveen</dc:creator>
  <cp:lastModifiedBy>Raghuvanshi, Praveen</cp:lastModifiedBy>
  <cp:revision>2</cp:revision>
  <dcterms:created xsi:type="dcterms:W3CDTF">2021-10-26T10:40:43Z</dcterms:created>
  <dcterms:modified xsi:type="dcterms:W3CDTF">2021-10-26T12:31:45Z</dcterms:modified>
</cp:coreProperties>
</file>